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55" r:id="rId1"/>
  </p:sldMasterIdLst>
  <p:notesMasterIdLst>
    <p:notesMasterId r:id="rId23"/>
  </p:notesMasterIdLst>
  <p:sldIdLst>
    <p:sldId id="256" r:id="rId2"/>
    <p:sldId id="316" r:id="rId3"/>
    <p:sldId id="309" r:id="rId4"/>
    <p:sldId id="257" r:id="rId5"/>
    <p:sldId id="265" r:id="rId6"/>
    <p:sldId id="266" r:id="rId7"/>
    <p:sldId id="268" r:id="rId8"/>
    <p:sldId id="271" r:id="rId9"/>
    <p:sldId id="317" r:id="rId10"/>
    <p:sldId id="272" r:id="rId11"/>
    <p:sldId id="273" r:id="rId12"/>
    <p:sldId id="301" r:id="rId13"/>
    <p:sldId id="302" r:id="rId14"/>
    <p:sldId id="306" r:id="rId15"/>
    <p:sldId id="307" r:id="rId16"/>
    <p:sldId id="303" r:id="rId17"/>
    <p:sldId id="308" r:id="rId18"/>
    <p:sldId id="304" r:id="rId19"/>
    <p:sldId id="305" r:id="rId20"/>
    <p:sldId id="315" r:id="rId21"/>
    <p:sldId id="314" r:id="rId22"/>
  </p:sldIdLst>
  <p:sldSz cx="9144000" cy="5143500" type="screen16x9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0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 Medium"/>
        <a:ea typeface="Helvetica Neue Medium"/>
        <a:cs typeface="Helvetica Neue Medium"/>
        <a:sym typeface="Helvetica Neue Medium"/>
      </a:defRPr>
    </a:lvl1pPr>
    <a:lvl2pPr marL="0" marR="0" indent="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0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 Medium"/>
        <a:ea typeface="Helvetica Neue Medium"/>
        <a:cs typeface="Helvetica Neue Medium"/>
        <a:sym typeface="Helvetica Neue Medium"/>
      </a:defRPr>
    </a:lvl2pPr>
    <a:lvl3pPr marL="0" marR="0" indent="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0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 Medium"/>
        <a:ea typeface="Helvetica Neue Medium"/>
        <a:cs typeface="Helvetica Neue Medium"/>
        <a:sym typeface="Helvetica Neue Medium"/>
      </a:defRPr>
    </a:lvl3pPr>
    <a:lvl4pPr marL="0" marR="0" indent="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0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 Medium"/>
        <a:ea typeface="Helvetica Neue Medium"/>
        <a:cs typeface="Helvetica Neue Medium"/>
        <a:sym typeface="Helvetica Neue Medium"/>
      </a:defRPr>
    </a:lvl4pPr>
    <a:lvl5pPr marL="0" marR="0" indent="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0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 Medium"/>
        <a:ea typeface="Helvetica Neue Medium"/>
        <a:cs typeface="Helvetica Neue Medium"/>
        <a:sym typeface="Helvetica Neue Medium"/>
      </a:defRPr>
    </a:lvl5pPr>
    <a:lvl6pPr marL="0" marR="0" indent="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0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 Medium"/>
        <a:ea typeface="Helvetica Neue Medium"/>
        <a:cs typeface="Helvetica Neue Medium"/>
        <a:sym typeface="Helvetica Neue Medium"/>
      </a:defRPr>
    </a:lvl6pPr>
    <a:lvl7pPr marL="0" marR="0" indent="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0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 Medium"/>
        <a:ea typeface="Helvetica Neue Medium"/>
        <a:cs typeface="Helvetica Neue Medium"/>
        <a:sym typeface="Helvetica Neue Medium"/>
      </a:defRPr>
    </a:lvl7pPr>
    <a:lvl8pPr marL="0" marR="0" indent="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0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 Medium"/>
        <a:ea typeface="Helvetica Neue Medium"/>
        <a:cs typeface="Helvetica Neue Medium"/>
        <a:sym typeface="Helvetica Neue Medium"/>
      </a:defRPr>
    </a:lvl8pPr>
    <a:lvl9pPr marL="0" marR="0" indent="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0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 Medium"/>
        <a:ea typeface="Helvetica Neue Medium"/>
        <a:cs typeface="Helvetica Neue Medium"/>
        <a:sym typeface="Helvetica Neue Medium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Nekola Jiří" initials="NJ" lastIdx="4" clrIdx="0"/>
  <p:cmAuthor id="1" name="Myška Karel" initials="MK" lastIdx="1" clrIdx="1">
    <p:extLst>
      <p:ext uri="{19B8F6BF-5375-455C-9EA6-DF929625EA0E}">
        <p15:presenceInfo xmlns:p15="http://schemas.microsoft.com/office/powerpoint/2012/main" userId="S::myska@nidv.cz::a66d1ad0-bb6b-42e3-9843-f4712ff1887f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DD4EA"/>
          </a:solidFill>
        </a:fill>
      </a:tcStyle>
    </a:wholeTbl>
    <a:band2H>
      <a:tcTxStyle/>
      <a:tcStyle>
        <a:tcBdr/>
        <a:fill>
          <a:solidFill>
            <a:srgbClr val="E8EBF5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E0E0E0"/>
          </a:solidFill>
        </a:fill>
      </a:tcStyle>
    </a:wholeTbl>
    <a:band2H>
      <a:tcTxStyle/>
      <a:tcStyle>
        <a:tcBdr/>
        <a:fill>
          <a:solidFill>
            <a:srgbClr val="F0F0F0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4E2CE"/>
          </a:solidFill>
        </a:fill>
      </a:tcStyle>
    </a:wholeTbl>
    <a:band2H>
      <a:tcTxStyle/>
      <a:tcStyle>
        <a:tcBdr/>
        <a:fill>
          <a:solidFill>
            <a:srgbClr val="EBF1E8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95" d="100"/>
          <a:sy n="95" d="100"/>
        </p:scale>
        <p:origin x="50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63A9597-5ECB-4622-BAA0-7272A10AF495}" type="doc">
      <dgm:prSet loTypeId="urn:microsoft.com/office/officeart/2005/8/layout/cycle5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901C984B-D102-4E23-86CC-181F4247B972}">
      <dgm:prSet phldrT="[Text]"/>
      <dgm:spPr>
        <a:solidFill>
          <a:schemeClr val="bg2">
            <a:lumMod val="60000"/>
            <a:lumOff val="40000"/>
          </a:schemeClr>
        </a:solidFill>
      </dgm:spPr>
      <dgm:t>
        <a:bodyPr/>
        <a:lstStyle/>
        <a:p>
          <a:r>
            <a:rPr lang="cs-CZ" dirty="0"/>
            <a:t>Národní kabinet</a:t>
          </a:r>
        </a:p>
      </dgm:t>
    </dgm:pt>
    <dgm:pt modelId="{D9992F05-A4C0-43A3-ADC2-594EFF0D4308}" type="parTrans" cxnId="{1370D607-FBDB-4563-BF81-E56D80E8CC9A}">
      <dgm:prSet/>
      <dgm:spPr/>
      <dgm:t>
        <a:bodyPr/>
        <a:lstStyle/>
        <a:p>
          <a:endParaRPr lang="cs-CZ"/>
        </a:p>
      </dgm:t>
    </dgm:pt>
    <dgm:pt modelId="{059D2E0D-CF59-4BC4-AA62-0A45A0E12DD0}" type="sibTrans" cxnId="{1370D607-FBDB-4563-BF81-E56D80E8CC9A}">
      <dgm:prSet/>
      <dgm:spPr>
        <a:ln>
          <a:headEnd type="arrow"/>
        </a:ln>
      </dgm:spPr>
      <dgm:t>
        <a:bodyPr/>
        <a:lstStyle/>
        <a:p>
          <a:endParaRPr lang="cs-CZ"/>
        </a:p>
      </dgm:t>
    </dgm:pt>
    <dgm:pt modelId="{367DF423-9EC8-429F-AF97-41030B4CBAF6}">
      <dgm:prSet phldrT="[Text]"/>
      <dgm:spPr>
        <a:solidFill>
          <a:schemeClr val="bg2">
            <a:lumMod val="60000"/>
            <a:lumOff val="40000"/>
          </a:schemeClr>
        </a:solidFill>
      </dgm:spPr>
      <dgm:t>
        <a:bodyPr/>
        <a:lstStyle/>
        <a:p>
          <a:r>
            <a:rPr lang="cs-CZ" dirty="0"/>
            <a:t>Krajský kabinet</a:t>
          </a:r>
        </a:p>
      </dgm:t>
    </dgm:pt>
    <dgm:pt modelId="{EC9311E1-D7C0-43EA-8C98-8EEB3634D636}" type="parTrans" cxnId="{04229707-AFD5-4640-A44B-C43F9C015AC9}">
      <dgm:prSet/>
      <dgm:spPr/>
      <dgm:t>
        <a:bodyPr/>
        <a:lstStyle/>
        <a:p>
          <a:endParaRPr lang="cs-CZ"/>
        </a:p>
      </dgm:t>
    </dgm:pt>
    <dgm:pt modelId="{66C60E3D-A544-4CF0-B82D-C55965E20584}" type="sibTrans" cxnId="{04229707-AFD5-4640-A44B-C43F9C015AC9}">
      <dgm:prSet/>
      <dgm:spPr>
        <a:ln>
          <a:headEnd type="arrow"/>
        </a:ln>
      </dgm:spPr>
      <dgm:t>
        <a:bodyPr/>
        <a:lstStyle/>
        <a:p>
          <a:endParaRPr lang="cs-CZ"/>
        </a:p>
      </dgm:t>
    </dgm:pt>
    <dgm:pt modelId="{8E5F577A-40F6-4232-A11E-5B7FD29FFDAF}">
      <dgm:prSet phldrT="[Text]"/>
      <dgm:spPr>
        <a:solidFill>
          <a:schemeClr val="bg2">
            <a:lumMod val="60000"/>
            <a:lumOff val="40000"/>
          </a:schemeClr>
        </a:solidFill>
      </dgm:spPr>
      <dgm:t>
        <a:bodyPr/>
        <a:lstStyle/>
        <a:p>
          <a:r>
            <a:rPr lang="cs-CZ" dirty="0"/>
            <a:t>Oblastní kabinet</a:t>
          </a:r>
        </a:p>
      </dgm:t>
    </dgm:pt>
    <dgm:pt modelId="{B6EE8486-FC5C-4B87-8CD0-3D219101D835}" type="parTrans" cxnId="{C3F69346-BB12-4C02-BF56-091C15AFD884}">
      <dgm:prSet/>
      <dgm:spPr/>
      <dgm:t>
        <a:bodyPr/>
        <a:lstStyle/>
        <a:p>
          <a:endParaRPr lang="cs-CZ"/>
        </a:p>
      </dgm:t>
    </dgm:pt>
    <dgm:pt modelId="{535B3FA1-8ABB-4497-AF46-0C7230FF8874}" type="sibTrans" cxnId="{C3F69346-BB12-4C02-BF56-091C15AFD884}">
      <dgm:prSet/>
      <dgm:spPr>
        <a:ln>
          <a:headEnd type="arrow"/>
        </a:ln>
      </dgm:spPr>
      <dgm:t>
        <a:bodyPr/>
        <a:lstStyle/>
        <a:p>
          <a:endParaRPr lang="cs-CZ"/>
        </a:p>
      </dgm:t>
    </dgm:pt>
    <dgm:pt modelId="{9E16A398-FFD5-4822-9C8B-BD62CB83DAE5}">
      <dgm:prSet phldrT="[Text]"/>
      <dgm:spPr>
        <a:solidFill>
          <a:schemeClr val="bg2">
            <a:lumMod val="60000"/>
            <a:lumOff val="40000"/>
          </a:schemeClr>
        </a:solidFill>
      </dgm:spPr>
      <dgm:t>
        <a:bodyPr/>
        <a:lstStyle/>
        <a:p>
          <a:r>
            <a:rPr lang="cs-CZ" dirty="0"/>
            <a:t>Školní kabinet </a:t>
          </a:r>
          <a:br>
            <a:rPr lang="cs-CZ" dirty="0"/>
          </a:br>
          <a:r>
            <a:rPr lang="cs-CZ" dirty="0"/>
            <a:t>(metodické sdružení)</a:t>
          </a:r>
        </a:p>
      </dgm:t>
    </dgm:pt>
    <dgm:pt modelId="{3C4F5466-9502-41DD-A7A8-127DF1D072F3}" type="parTrans" cxnId="{DD4C00D0-7173-45F4-8FC1-8612EFAF0ACE}">
      <dgm:prSet/>
      <dgm:spPr/>
      <dgm:t>
        <a:bodyPr/>
        <a:lstStyle/>
        <a:p>
          <a:endParaRPr lang="cs-CZ"/>
        </a:p>
      </dgm:t>
    </dgm:pt>
    <dgm:pt modelId="{850060AF-80DD-438A-8DDA-63C54FFA1824}" type="sibTrans" cxnId="{DD4C00D0-7173-45F4-8FC1-8612EFAF0ACE}">
      <dgm:prSet/>
      <dgm:spPr>
        <a:ln>
          <a:headEnd type="arrow"/>
        </a:ln>
      </dgm:spPr>
      <dgm:t>
        <a:bodyPr/>
        <a:lstStyle/>
        <a:p>
          <a:endParaRPr lang="cs-CZ"/>
        </a:p>
      </dgm:t>
    </dgm:pt>
    <dgm:pt modelId="{49E3E913-CF18-477D-BD70-984302D5FE0C}" type="pres">
      <dgm:prSet presAssocID="{363A9597-5ECB-4622-BAA0-7272A10AF495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F9DD718E-FCF3-47D1-A07E-7953CCCEA916}" type="pres">
      <dgm:prSet presAssocID="{901C984B-D102-4E23-86CC-181F4247B972}" presName="node" presStyleLbl="node1" presStyleIdx="0" presStyleCnt="4" custScaleX="173531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48774795-661F-4E67-B21D-5A03DE9686E5}" type="pres">
      <dgm:prSet presAssocID="{901C984B-D102-4E23-86CC-181F4247B972}" presName="spNode" presStyleCnt="0"/>
      <dgm:spPr/>
    </dgm:pt>
    <dgm:pt modelId="{595AF0EC-90B0-449E-93BC-8F36A2E6AA5C}" type="pres">
      <dgm:prSet presAssocID="{059D2E0D-CF59-4BC4-AA62-0A45A0E12DD0}" presName="sibTrans" presStyleLbl="sibTrans1D1" presStyleIdx="0" presStyleCnt="4"/>
      <dgm:spPr/>
      <dgm:t>
        <a:bodyPr/>
        <a:lstStyle/>
        <a:p>
          <a:endParaRPr lang="cs-CZ"/>
        </a:p>
      </dgm:t>
    </dgm:pt>
    <dgm:pt modelId="{A477C90C-F093-401B-AEF7-E0732DCAB5C2}" type="pres">
      <dgm:prSet presAssocID="{367DF423-9EC8-429F-AF97-41030B4CBAF6}" presName="node" presStyleLbl="node1" presStyleIdx="1" presStyleCnt="4" custScaleX="162463" custRadScaleRad="319790" custRadScaleInc="1621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D18FFA84-7834-4C93-A1F7-3015157DE78F}" type="pres">
      <dgm:prSet presAssocID="{367DF423-9EC8-429F-AF97-41030B4CBAF6}" presName="spNode" presStyleCnt="0"/>
      <dgm:spPr/>
    </dgm:pt>
    <dgm:pt modelId="{842A98BA-6D62-4599-B9E0-80064FA53DC7}" type="pres">
      <dgm:prSet presAssocID="{66C60E3D-A544-4CF0-B82D-C55965E20584}" presName="sibTrans" presStyleLbl="sibTrans1D1" presStyleIdx="1" presStyleCnt="4"/>
      <dgm:spPr/>
      <dgm:t>
        <a:bodyPr/>
        <a:lstStyle/>
        <a:p>
          <a:endParaRPr lang="cs-CZ"/>
        </a:p>
      </dgm:t>
    </dgm:pt>
    <dgm:pt modelId="{54F1E670-2F93-412D-B657-98C6DEA6EDFC}" type="pres">
      <dgm:prSet presAssocID="{8E5F577A-40F6-4232-A11E-5B7FD29FFDAF}" presName="node" presStyleLbl="node1" presStyleIdx="2" presStyleCnt="4" custScaleX="157236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46BD2769-6CC6-4844-B092-CE49D66244B7}" type="pres">
      <dgm:prSet presAssocID="{8E5F577A-40F6-4232-A11E-5B7FD29FFDAF}" presName="spNode" presStyleCnt="0"/>
      <dgm:spPr/>
    </dgm:pt>
    <dgm:pt modelId="{361E595E-9A50-4768-AEF6-9AC18854E1EB}" type="pres">
      <dgm:prSet presAssocID="{535B3FA1-8ABB-4497-AF46-0C7230FF8874}" presName="sibTrans" presStyleLbl="sibTrans1D1" presStyleIdx="2" presStyleCnt="4"/>
      <dgm:spPr/>
      <dgm:t>
        <a:bodyPr/>
        <a:lstStyle/>
        <a:p>
          <a:endParaRPr lang="cs-CZ"/>
        </a:p>
      </dgm:t>
    </dgm:pt>
    <dgm:pt modelId="{8A119C2C-701C-45C6-8BF6-27649A3DDB5B}" type="pres">
      <dgm:prSet presAssocID="{9E16A398-FFD5-4822-9C8B-BD62CB83DAE5}" presName="node" presStyleLbl="node1" presStyleIdx="3" presStyleCnt="4" custScaleX="194298" custRadScaleRad="298097" custRadScaleInc="2448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38F8FB45-BEB5-442C-8EF9-55FD8FCB4D15}" type="pres">
      <dgm:prSet presAssocID="{9E16A398-FFD5-4822-9C8B-BD62CB83DAE5}" presName="spNode" presStyleCnt="0"/>
      <dgm:spPr/>
    </dgm:pt>
    <dgm:pt modelId="{0A5DCEAD-D6E0-494F-A5B9-DCF438FA921D}" type="pres">
      <dgm:prSet presAssocID="{850060AF-80DD-438A-8DDA-63C54FFA1824}" presName="sibTrans" presStyleLbl="sibTrans1D1" presStyleIdx="3" presStyleCnt="4"/>
      <dgm:spPr/>
      <dgm:t>
        <a:bodyPr/>
        <a:lstStyle/>
        <a:p>
          <a:endParaRPr lang="cs-CZ"/>
        </a:p>
      </dgm:t>
    </dgm:pt>
  </dgm:ptLst>
  <dgm:cxnLst>
    <dgm:cxn modelId="{B58ACF95-B802-459D-87D8-5A6E7BE1B3D8}" type="presOf" srcId="{8E5F577A-40F6-4232-A11E-5B7FD29FFDAF}" destId="{54F1E670-2F93-412D-B657-98C6DEA6EDFC}" srcOrd="0" destOrd="0" presId="urn:microsoft.com/office/officeart/2005/8/layout/cycle5"/>
    <dgm:cxn modelId="{1370D607-FBDB-4563-BF81-E56D80E8CC9A}" srcId="{363A9597-5ECB-4622-BAA0-7272A10AF495}" destId="{901C984B-D102-4E23-86CC-181F4247B972}" srcOrd="0" destOrd="0" parTransId="{D9992F05-A4C0-43A3-ADC2-594EFF0D4308}" sibTransId="{059D2E0D-CF59-4BC4-AA62-0A45A0E12DD0}"/>
    <dgm:cxn modelId="{A3B609A9-6585-4304-8771-E6B06D0C3FDB}" type="presOf" srcId="{367DF423-9EC8-429F-AF97-41030B4CBAF6}" destId="{A477C90C-F093-401B-AEF7-E0732DCAB5C2}" srcOrd="0" destOrd="0" presId="urn:microsoft.com/office/officeart/2005/8/layout/cycle5"/>
    <dgm:cxn modelId="{80556828-E889-423F-932D-272CB1FA629B}" type="presOf" srcId="{66C60E3D-A544-4CF0-B82D-C55965E20584}" destId="{842A98BA-6D62-4599-B9E0-80064FA53DC7}" srcOrd="0" destOrd="0" presId="urn:microsoft.com/office/officeart/2005/8/layout/cycle5"/>
    <dgm:cxn modelId="{49922883-690C-4053-8960-6286D64C1A39}" type="presOf" srcId="{363A9597-5ECB-4622-BAA0-7272A10AF495}" destId="{49E3E913-CF18-477D-BD70-984302D5FE0C}" srcOrd="0" destOrd="0" presId="urn:microsoft.com/office/officeart/2005/8/layout/cycle5"/>
    <dgm:cxn modelId="{7312A0EB-9936-4F21-9577-7335AC3B37E2}" type="presOf" srcId="{535B3FA1-8ABB-4497-AF46-0C7230FF8874}" destId="{361E595E-9A50-4768-AEF6-9AC18854E1EB}" srcOrd="0" destOrd="0" presId="urn:microsoft.com/office/officeart/2005/8/layout/cycle5"/>
    <dgm:cxn modelId="{1756AF1F-301D-4D13-8253-029DCD59782D}" type="presOf" srcId="{901C984B-D102-4E23-86CC-181F4247B972}" destId="{F9DD718E-FCF3-47D1-A07E-7953CCCEA916}" srcOrd="0" destOrd="0" presId="urn:microsoft.com/office/officeart/2005/8/layout/cycle5"/>
    <dgm:cxn modelId="{C3F69346-BB12-4C02-BF56-091C15AFD884}" srcId="{363A9597-5ECB-4622-BAA0-7272A10AF495}" destId="{8E5F577A-40F6-4232-A11E-5B7FD29FFDAF}" srcOrd="2" destOrd="0" parTransId="{B6EE8486-FC5C-4B87-8CD0-3D219101D835}" sibTransId="{535B3FA1-8ABB-4497-AF46-0C7230FF8874}"/>
    <dgm:cxn modelId="{AA51ADF4-F432-4861-8618-DA7C0EFB9FFF}" type="presOf" srcId="{059D2E0D-CF59-4BC4-AA62-0A45A0E12DD0}" destId="{595AF0EC-90B0-449E-93BC-8F36A2E6AA5C}" srcOrd="0" destOrd="0" presId="urn:microsoft.com/office/officeart/2005/8/layout/cycle5"/>
    <dgm:cxn modelId="{04229707-AFD5-4640-A44B-C43F9C015AC9}" srcId="{363A9597-5ECB-4622-BAA0-7272A10AF495}" destId="{367DF423-9EC8-429F-AF97-41030B4CBAF6}" srcOrd="1" destOrd="0" parTransId="{EC9311E1-D7C0-43EA-8C98-8EEB3634D636}" sibTransId="{66C60E3D-A544-4CF0-B82D-C55965E20584}"/>
    <dgm:cxn modelId="{DD4C00D0-7173-45F4-8FC1-8612EFAF0ACE}" srcId="{363A9597-5ECB-4622-BAA0-7272A10AF495}" destId="{9E16A398-FFD5-4822-9C8B-BD62CB83DAE5}" srcOrd="3" destOrd="0" parTransId="{3C4F5466-9502-41DD-A7A8-127DF1D072F3}" sibTransId="{850060AF-80DD-438A-8DDA-63C54FFA1824}"/>
    <dgm:cxn modelId="{37292682-03E8-4212-BB22-CC8DCBEE22EA}" type="presOf" srcId="{9E16A398-FFD5-4822-9C8B-BD62CB83DAE5}" destId="{8A119C2C-701C-45C6-8BF6-27649A3DDB5B}" srcOrd="0" destOrd="0" presId="urn:microsoft.com/office/officeart/2005/8/layout/cycle5"/>
    <dgm:cxn modelId="{C7A028FE-0C7B-4716-8968-FC1B428CB3D2}" type="presOf" srcId="{850060AF-80DD-438A-8DDA-63C54FFA1824}" destId="{0A5DCEAD-D6E0-494F-A5B9-DCF438FA921D}" srcOrd="0" destOrd="0" presId="urn:microsoft.com/office/officeart/2005/8/layout/cycle5"/>
    <dgm:cxn modelId="{E953B749-A038-49DE-9462-C68488DFC446}" type="presParOf" srcId="{49E3E913-CF18-477D-BD70-984302D5FE0C}" destId="{F9DD718E-FCF3-47D1-A07E-7953CCCEA916}" srcOrd="0" destOrd="0" presId="urn:microsoft.com/office/officeart/2005/8/layout/cycle5"/>
    <dgm:cxn modelId="{F0333F24-F696-4204-84E1-83E4C546D52C}" type="presParOf" srcId="{49E3E913-CF18-477D-BD70-984302D5FE0C}" destId="{48774795-661F-4E67-B21D-5A03DE9686E5}" srcOrd="1" destOrd="0" presId="urn:microsoft.com/office/officeart/2005/8/layout/cycle5"/>
    <dgm:cxn modelId="{EC161936-643A-4B59-AC89-21DAF3DCE5F4}" type="presParOf" srcId="{49E3E913-CF18-477D-BD70-984302D5FE0C}" destId="{595AF0EC-90B0-449E-93BC-8F36A2E6AA5C}" srcOrd="2" destOrd="0" presId="urn:microsoft.com/office/officeart/2005/8/layout/cycle5"/>
    <dgm:cxn modelId="{60FBFF97-48C2-4695-B583-BC1FE3B0FBE0}" type="presParOf" srcId="{49E3E913-CF18-477D-BD70-984302D5FE0C}" destId="{A477C90C-F093-401B-AEF7-E0732DCAB5C2}" srcOrd="3" destOrd="0" presId="urn:microsoft.com/office/officeart/2005/8/layout/cycle5"/>
    <dgm:cxn modelId="{4690B38B-434B-4627-84C1-8BD711235417}" type="presParOf" srcId="{49E3E913-CF18-477D-BD70-984302D5FE0C}" destId="{D18FFA84-7834-4C93-A1F7-3015157DE78F}" srcOrd="4" destOrd="0" presId="urn:microsoft.com/office/officeart/2005/8/layout/cycle5"/>
    <dgm:cxn modelId="{0DA4246F-25F0-4005-BA66-E6ECCF854EB1}" type="presParOf" srcId="{49E3E913-CF18-477D-BD70-984302D5FE0C}" destId="{842A98BA-6D62-4599-B9E0-80064FA53DC7}" srcOrd="5" destOrd="0" presId="urn:microsoft.com/office/officeart/2005/8/layout/cycle5"/>
    <dgm:cxn modelId="{AFBC0F42-353A-4633-A7E9-1B88F5275B8B}" type="presParOf" srcId="{49E3E913-CF18-477D-BD70-984302D5FE0C}" destId="{54F1E670-2F93-412D-B657-98C6DEA6EDFC}" srcOrd="6" destOrd="0" presId="urn:microsoft.com/office/officeart/2005/8/layout/cycle5"/>
    <dgm:cxn modelId="{BB2A6A65-6BB8-4015-817A-460523743925}" type="presParOf" srcId="{49E3E913-CF18-477D-BD70-984302D5FE0C}" destId="{46BD2769-6CC6-4844-B092-CE49D66244B7}" srcOrd="7" destOrd="0" presId="urn:microsoft.com/office/officeart/2005/8/layout/cycle5"/>
    <dgm:cxn modelId="{A36CD35A-A03A-4CB4-8804-936982AFBF36}" type="presParOf" srcId="{49E3E913-CF18-477D-BD70-984302D5FE0C}" destId="{361E595E-9A50-4768-AEF6-9AC18854E1EB}" srcOrd="8" destOrd="0" presId="urn:microsoft.com/office/officeart/2005/8/layout/cycle5"/>
    <dgm:cxn modelId="{9F360F83-693C-44DE-BDD7-83C0FCA065E3}" type="presParOf" srcId="{49E3E913-CF18-477D-BD70-984302D5FE0C}" destId="{8A119C2C-701C-45C6-8BF6-27649A3DDB5B}" srcOrd="9" destOrd="0" presId="urn:microsoft.com/office/officeart/2005/8/layout/cycle5"/>
    <dgm:cxn modelId="{0C795173-137B-424F-B5AD-AA2901F83BA3}" type="presParOf" srcId="{49E3E913-CF18-477D-BD70-984302D5FE0C}" destId="{38F8FB45-BEB5-442C-8EF9-55FD8FCB4D15}" srcOrd="10" destOrd="0" presId="urn:microsoft.com/office/officeart/2005/8/layout/cycle5"/>
    <dgm:cxn modelId="{27BF4A6C-D24F-4394-BD79-CA294C5E74EC}" type="presParOf" srcId="{49E3E913-CF18-477D-BD70-984302D5FE0C}" destId="{0A5DCEAD-D6E0-494F-A5B9-DCF438FA921D}" srcOrd="11" destOrd="0" presId="urn:microsoft.com/office/officeart/2005/8/layout/cycle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9DD718E-FCF3-47D1-A07E-7953CCCEA916}">
      <dsp:nvSpPr>
        <dsp:cNvPr id="0" name=""/>
        <dsp:cNvSpPr/>
      </dsp:nvSpPr>
      <dsp:spPr>
        <a:xfrm>
          <a:off x="2987839" y="1157"/>
          <a:ext cx="1602477" cy="600244"/>
        </a:xfrm>
        <a:prstGeom prst="roundRect">
          <a:avLst/>
        </a:prstGeom>
        <a:solidFill>
          <a:schemeClr val="bg2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300" kern="1200" dirty="0"/>
            <a:t>Národní kabinet</a:t>
          </a:r>
        </a:p>
      </dsp:txBody>
      <dsp:txXfrm>
        <a:off x="3017140" y="30458"/>
        <a:ext cx="1543875" cy="541642"/>
      </dsp:txXfrm>
    </dsp:sp>
    <dsp:sp modelId="{595AF0EC-90B0-449E-93BC-8F36A2E6AA5C}">
      <dsp:nvSpPr>
        <dsp:cNvPr id="0" name=""/>
        <dsp:cNvSpPr/>
      </dsp:nvSpPr>
      <dsp:spPr>
        <a:xfrm>
          <a:off x="4040687" y="479604"/>
          <a:ext cx="1981495" cy="1981495"/>
        </a:xfrm>
        <a:custGeom>
          <a:avLst/>
          <a:gdLst/>
          <a:ahLst/>
          <a:cxnLst/>
          <a:rect l="0" t="0" r="0" b="0"/>
          <a:pathLst>
            <a:path>
              <a:moveTo>
                <a:pt x="818684" y="15055"/>
              </a:moveTo>
              <a:arcTo wR="990747" hR="990747" stAng="15599922" swAng="3526510"/>
            </a:path>
          </a:pathLst>
        </a:custGeom>
        <a:noFill/>
        <a:ln w="9525" cap="flat" cmpd="sng" algn="ctr">
          <a:solidFill>
            <a:scrgbClr r="0" g="0" b="0">
              <a:shade val="95000"/>
              <a:satMod val="104999"/>
            </a:scrgbClr>
          </a:solidFill>
          <a:prstDash val="solid"/>
          <a:headEnd type="arrow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477C90C-F093-401B-AEF7-E0732DCAB5C2}">
      <dsp:nvSpPr>
        <dsp:cNvPr id="0" name=""/>
        <dsp:cNvSpPr/>
      </dsp:nvSpPr>
      <dsp:spPr>
        <a:xfrm>
          <a:off x="5930895" y="1018796"/>
          <a:ext cx="1500269" cy="600244"/>
        </a:xfrm>
        <a:prstGeom prst="roundRect">
          <a:avLst/>
        </a:prstGeom>
        <a:solidFill>
          <a:schemeClr val="bg2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300" kern="1200" dirty="0"/>
            <a:t>Krajský kabinet</a:t>
          </a:r>
        </a:p>
      </dsp:txBody>
      <dsp:txXfrm>
        <a:off x="5960196" y="1048097"/>
        <a:ext cx="1441667" cy="541642"/>
      </dsp:txXfrm>
    </dsp:sp>
    <dsp:sp modelId="{842A98BA-6D62-4599-B9E0-80064FA53DC7}">
      <dsp:nvSpPr>
        <dsp:cNvPr id="0" name=""/>
        <dsp:cNvSpPr/>
      </dsp:nvSpPr>
      <dsp:spPr>
        <a:xfrm>
          <a:off x="4026161" y="195807"/>
          <a:ext cx="1981495" cy="1981495"/>
        </a:xfrm>
        <a:custGeom>
          <a:avLst/>
          <a:gdLst/>
          <a:ahLst/>
          <a:cxnLst/>
          <a:rect l="0" t="0" r="0" b="0"/>
          <a:pathLst>
            <a:path>
              <a:moveTo>
                <a:pt x="1750109" y="1627106"/>
              </a:moveTo>
              <a:arcTo wR="990747" hR="990747" stAng="2397818" swAng="3792443"/>
            </a:path>
          </a:pathLst>
        </a:custGeom>
        <a:noFill/>
        <a:ln w="9525" cap="flat" cmpd="sng" algn="ctr">
          <a:solidFill>
            <a:scrgbClr r="0" g="0" b="0">
              <a:shade val="95000"/>
              <a:satMod val="104999"/>
            </a:scrgbClr>
          </a:solidFill>
          <a:prstDash val="solid"/>
          <a:headEnd type="arrow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4F1E670-2F93-412D-B657-98C6DEA6EDFC}">
      <dsp:nvSpPr>
        <dsp:cNvPr id="0" name=""/>
        <dsp:cNvSpPr/>
      </dsp:nvSpPr>
      <dsp:spPr>
        <a:xfrm>
          <a:off x="3063077" y="1982653"/>
          <a:ext cx="1452000" cy="600244"/>
        </a:xfrm>
        <a:prstGeom prst="roundRect">
          <a:avLst/>
        </a:prstGeom>
        <a:solidFill>
          <a:schemeClr val="bg2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300" kern="1200" dirty="0"/>
            <a:t>Oblastní kabinet</a:t>
          </a:r>
        </a:p>
      </dsp:txBody>
      <dsp:txXfrm>
        <a:off x="3092378" y="2011954"/>
        <a:ext cx="1393398" cy="541642"/>
      </dsp:txXfrm>
    </dsp:sp>
    <dsp:sp modelId="{361E595E-9A50-4768-AEF6-9AC18854E1EB}">
      <dsp:nvSpPr>
        <dsp:cNvPr id="0" name=""/>
        <dsp:cNvSpPr/>
      </dsp:nvSpPr>
      <dsp:spPr>
        <a:xfrm>
          <a:off x="1645660" y="139638"/>
          <a:ext cx="1981495" cy="1981495"/>
        </a:xfrm>
        <a:custGeom>
          <a:avLst/>
          <a:gdLst/>
          <a:ahLst/>
          <a:cxnLst/>
          <a:rect l="0" t="0" r="0" b="0"/>
          <a:pathLst>
            <a:path>
              <a:moveTo>
                <a:pt x="1150487" y="1968533"/>
              </a:moveTo>
              <a:arcTo wR="990747" hR="990747" stAng="4843298" swAng="3462924"/>
            </a:path>
          </a:pathLst>
        </a:custGeom>
        <a:noFill/>
        <a:ln w="9525" cap="flat" cmpd="sng" algn="ctr">
          <a:solidFill>
            <a:scrgbClr r="0" g="0" b="0">
              <a:shade val="95000"/>
              <a:satMod val="104999"/>
            </a:scrgbClr>
          </a:solidFill>
          <a:prstDash val="solid"/>
          <a:headEnd type="arrow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A119C2C-701C-45C6-8BF6-27649A3DDB5B}">
      <dsp:nvSpPr>
        <dsp:cNvPr id="0" name=""/>
        <dsp:cNvSpPr/>
      </dsp:nvSpPr>
      <dsp:spPr>
        <a:xfrm>
          <a:off x="0" y="954051"/>
          <a:ext cx="1794250" cy="600244"/>
        </a:xfrm>
        <a:prstGeom prst="roundRect">
          <a:avLst/>
        </a:prstGeom>
        <a:solidFill>
          <a:schemeClr val="bg2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300" kern="1200" dirty="0"/>
            <a:t>Školní kabinet </a:t>
          </a:r>
          <a:br>
            <a:rPr lang="cs-CZ" sz="1300" kern="1200" dirty="0"/>
          </a:br>
          <a:r>
            <a:rPr lang="cs-CZ" sz="1300" kern="1200" dirty="0"/>
            <a:t>(metodické sdružení)</a:t>
          </a:r>
        </a:p>
      </dsp:txBody>
      <dsp:txXfrm>
        <a:off x="29301" y="983352"/>
        <a:ext cx="1735648" cy="541642"/>
      </dsp:txXfrm>
    </dsp:sp>
    <dsp:sp modelId="{0A5DCEAD-D6E0-494F-A5B9-DCF438FA921D}">
      <dsp:nvSpPr>
        <dsp:cNvPr id="0" name=""/>
        <dsp:cNvSpPr/>
      </dsp:nvSpPr>
      <dsp:spPr>
        <a:xfrm>
          <a:off x="1640013" y="498701"/>
          <a:ext cx="1981495" cy="1981495"/>
        </a:xfrm>
        <a:custGeom>
          <a:avLst/>
          <a:gdLst/>
          <a:ahLst/>
          <a:cxnLst/>
          <a:rect l="0" t="0" r="0" b="0"/>
          <a:pathLst>
            <a:path>
              <a:moveTo>
                <a:pt x="314249" y="266917"/>
              </a:moveTo>
              <a:arcTo wR="990747" hR="990747" stAng="13616154" swAng="2979256"/>
            </a:path>
          </a:pathLst>
        </a:custGeom>
        <a:noFill/>
        <a:ln w="9525" cap="flat" cmpd="sng" algn="ctr">
          <a:solidFill>
            <a:scrgbClr r="0" g="0" b="0">
              <a:shade val="95000"/>
              <a:satMod val="104999"/>
            </a:scrgbClr>
          </a:solidFill>
          <a:prstDash val="solid"/>
          <a:headEnd type="arrow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5">
  <dgm:title val=""/>
  <dgm:desc val=""/>
  <dgm:catLst>
    <dgm:cat type="cycle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fact="-1"/>
          <dgm:constr type="diam" for="ch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2"/>
                <dgm:constr type="endPad" refType="connDist" fact="0.2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Shape 83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84" name="Shape 84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414288914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685800" latinLnBrk="0">
      <a:defRPr sz="1200">
        <a:latin typeface="+mn-lt"/>
        <a:ea typeface="+mn-ea"/>
        <a:cs typeface="+mn-cs"/>
        <a:sym typeface="Calibri"/>
      </a:defRPr>
    </a:lvl1pPr>
    <a:lvl2pPr indent="228600" defTabSz="685800" latinLnBrk="0">
      <a:defRPr sz="1200">
        <a:latin typeface="+mn-lt"/>
        <a:ea typeface="+mn-ea"/>
        <a:cs typeface="+mn-cs"/>
        <a:sym typeface="Calibri"/>
      </a:defRPr>
    </a:lvl2pPr>
    <a:lvl3pPr indent="457200" defTabSz="685800" latinLnBrk="0">
      <a:defRPr sz="1200">
        <a:latin typeface="+mn-lt"/>
        <a:ea typeface="+mn-ea"/>
        <a:cs typeface="+mn-cs"/>
        <a:sym typeface="Calibri"/>
      </a:defRPr>
    </a:lvl3pPr>
    <a:lvl4pPr indent="685800" defTabSz="685800" latinLnBrk="0">
      <a:defRPr sz="1200">
        <a:latin typeface="+mn-lt"/>
        <a:ea typeface="+mn-ea"/>
        <a:cs typeface="+mn-cs"/>
        <a:sym typeface="Calibri"/>
      </a:defRPr>
    </a:lvl4pPr>
    <a:lvl5pPr indent="914400" defTabSz="685800" latinLnBrk="0">
      <a:defRPr sz="1200">
        <a:latin typeface="+mn-lt"/>
        <a:ea typeface="+mn-ea"/>
        <a:cs typeface="+mn-cs"/>
        <a:sym typeface="Calibri"/>
      </a:defRPr>
    </a:lvl5pPr>
    <a:lvl6pPr indent="1143000" defTabSz="685800" latinLnBrk="0">
      <a:defRPr sz="1200">
        <a:latin typeface="+mn-lt"/>
        <a:ea typeface="+mn-ea"/>
        <a:cs typeface="+mn-cs"/>
        <a:sym typeface="Calibri"/>
      </a:defRPr>
    </a:lvl6pPr>
    <a:lvl7pPr indent="1371600" defTabSz="685800" latinLnBrk="0">
      <a:defRPr sz="1200">
        <a:latin typeface="+mn-lt"/>
        <a:ea typeface="+mn-ea"/>
        <a:cs typeface="+mn-cs"/>
        <a:sym typeface="Calibri"/>
      </a:defRPr>
    </a:lvl7pPr>
    <a:lvl8pPr indent="1600200" defTabSz="685800" latinLnBrk="0">
      <a:defRPr sz="1200">
        <a:latin typeface="+mn-lt"/>
        <a:ea typeface="+mn-ea"/>
        <a:cs typeface="+mn-cs"/>
        <a:sym typeface="Calibri"/>
      </a:defRPr>
    </a:lvl8pPr>
    <a:lvl9pPr indent="1828800" defTabSz="685800" latinLnBrk="0">
      <a:defRPr sz="1200">
        <a:latin typeface="+mn-lt"/>
        <a:ea typeface="+mn-ea"/>
        <a:cs typeface="+mn-cs"/>
        <a:sym typeface="Calibri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7A6655-519B-4E13-9A55-CD5D8969E7DF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613311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7A6655-519B-4E13-9A55-CD5D8969E7DF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4474381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7A6655-519B-4E13-9A55-CD5D8969E7DF}" type="slidenum">
              <a:rPr lang="cs-CZ" smtClean="0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579308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Název a podtit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Obrázek" descr="Obrázek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83427" y="-4124372"/>
            <a:ext cx="9642299" cy="12564999"/>
          </a:xfrm>
          <a:prstGeom prst="rect">
            <a:avLst/>
          </a:prstGeom>
          <a:ln w="12700">
            <a:miter lim="400000"/>
          </a:ln>
        </p:spPr>
      </p:pic>
      <p:pic>
        <p:nvPicPr>
          <p:cNvPr id="17" name="Obrázek" descr="Obrázek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5033077" y="4113719"/>
            <a:ext cx="3554597" cy="478413"/>
          </a:xfrm>
          <a:prstGeom prst="rect">
            <a:avLst/>
          </a:prstGeom>
          <a:ln w="12700">
            <a:miter lim="400000"/>
          </a:ln>
        </p:spPr>
      </p:pic>
      <p:sp>
        <p:nvSpPr>
          <p:cNvPr id="18" name="Text názvu"/>
          <p:cNvSpPr txBox="1">
            <a:spLocks noGrp="1"/>
          </p:cNvSpPr>
          <p:nvPr>
            <p:ph type="title"/>
          </p:nvPr>
        </p:nvSpPr>
        <p:spPr>
          <a:xfrm>
            <a:off x="955700" y="1267540"/>
            <a:ext cx="7232601" cy="1743076"/>
          </a:xfrm>
          <a:prstGeom prst="rect">
            <a:avLst/>
          </a:prstGeom>
        </p:spPr>
        <p:txBody>
          <a:bodyPr anchor="b"/>
          <a:lstStyle>
            <a:lvl1pPr>
              <a:defRPr b="1">
                <a:solidFill>
                  <a:srgbClr val="FFFF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/>
          </a:p>
        </p:txBody>
      </p:sp>
      <p:pic>
        <p:nvPicPr>
          <p:cNvPr id="19" name="Obrázek" descr="Obrázek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636889" y="429941"/>
            <a:ext cx="1944654" cy="467412"/>
          </a:xfrm>
          <a:prstGeom prst="rect">
            <a:avLst/>
          </a:prstGeom>
          <a:ln w="12700">
            <a:miter lim="400000"/>
          </a:ln>
        </p:spPr>
      </p:pic>
      <p:pic>
        <p:nvPicPr>
          <p:cNvPr id="20" name="Obrázek" descr="Obrázek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6959239" y="400051"/>
            <a:ext cx="1503220" cy="527193"/>
          </a:xfrm>
          <a:prstGeom prst="rect">
            <a:avLst/>
          </a:prstGeom>
          <a:ln w="12700">
            <a:miter lim="400000"/>
          </a:ln>
        </p:spPr>
      </p:pic>
      <p:sp>
        <p:nvSpPr>
          <p:cNvPr id="21" name="Číslo snímku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30245895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Fotky – na šířk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" name="Obrázek" descr="Obrázek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8260994" y="-1494418"/>
            <a:ext cx="3061412" cy="3522236"/>
          </a:xfrm>
          <a:prstGeom prst="rect">
            <a:avLst/>
          </a:prstGeom>
          <a:ln w="12700">
            <a:miter lim="400000"/>
          </a:ln>
        </p:spPr>
      </p:pic>
      <p:pic>
        <p:nvPicPr>
          <p:cNvPr id="29" name="Obrázek" descr="Obrázek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2502256" y="3344282"/>
            <a:ext cx="3061412" cy="3522236"/>
          </a:xfrm>
          <a:prstGeom prst="rect">
            <a:avLst/>
          </a:prstGeom>
          <a:ln w="12700">
            <a:miter lim="400000"/>
          </a:ln>
        </p:spPr>
      </p:pic>
      <p:sp>
        <p:nvSpPr>
          <p:cNvPr id="30" name="Text úrovně 1…"/>
          <p:cNvSpPr txBox="1">
            <a:spLocks noGrp="1"/>
          </p:cNvSpPr>
          <p:nvPr>
            <p:ph type="body" sz="quarter" idx="1"/>
          </p:nvPr>
        </p:nvSpPr>
        <p:spPr>
          <a:xfrm>
            <a:off x="1581225" y="4096866"/>
            <a:ext cx="5486317" cy="233735"/>
          </a:xfrm>
          <a:prstGeom prst="rect">
            <a:avLst/>
          </a:prstGeom>
        </p:spPr>
        <p:txBody>
          <a:bodyPr/>
          <a:lstStyle>
            <a:lvl1pPr algn="l">
              <a:defRPr sz="2025"/>
            </a:lvl1pPr>
            <a:lvl2pPr marL="0" indent="0" algn="l">
              <a:buSzTx/>
              <a:buNone/>
              <a:defRPr sz="2025"/>
            </a:lvl2pPr>
            <a:lvl3pPr marL="0" indent="0" algn="l">
              <a:buSzTx/>
              <a:buNone/>
              <a:defRPr sz="2025"/>
            </a:lvl3pPr>
            <a:lvl4pPr marL="0" indent="0" algn="l">
              <a:buSzTx/>
              <a:buNone/>
              <a:defRPr sz="2025"/>
            </a:lvl4pPr>
            <a:lvl5pPr marL="0" indent="0" algn="l">
              <a:buSzTx/>
              <a:buNone/>
              <a:defRPr sz="2025"/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/>
          </a:p>
        </p:txBody>
      </p:sp>
      <p:pic>
        <p:nvPicPr>
          <p:cNvPr id="31" name="Obrázek" descr="Obrázek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7550874" y="328412"/>
            <a:ext cx="427443" cy="484333"/>
          </a:xfrm>
          <a:prstGeom prst="rect">
            <a:avLst/>
          </a:prstGeom>
          <a:ln w="12700">
            <a:miter lim="400000"/>
          </a:ln>
        </p:spPr>
      </p:pic>
      <p:pic>
        <p:nvPicPr>
          <p:cNvPr id="32" name="Obrázek" descr="Obrázek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453713" y="393600"/>
            <a:ext cx="732600" cy="382119"/>
          </a:xfrm>
          <a:prstGeom prst="rect">
            <a:avLst/>
          </a:prstGeom>
          <a:ln w="12700">
            <a:miter lim="400000"/>
          </a:ln>
        </p:spPr>
      </p:pic>
      <p:sp>
        <p:nvSpPr>
          <p:cNvPr id="33" name="Číslo snímku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3518917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Název - ve střed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ext názvu"/>
          <p:cNvSpPr txBox="1">
            <a:spLocks noGrp="1"/>
          </p:cNvSpPr>
          <p:nvPr>
            <p:ph type="title"/>
          </p:nvPr>
        </p:nvSpPr>
        <p:spPr>
          <a:xfrm>
            <a:off x="1194792" y="1700213"/>
            <a:ext cx="6696150" cy="2036193"/>
          </a:xfrm>
          <a:prstGeom prst="rect">
            <a:avLst/>
          </a:prstGeom>
        </p:spPr>
        <p:txBody>
          <a:bodyPr/>
          <a:lstStyle/>
          <a:p>
            <a:r>
              <a:rPr lang="cs-CZ"/>
              <a:t>Kliknutím lze upravit styl.</a:t>
            </a:r>
            <a:endParaRPr/>
          </a:p>
        </p:txBody>
      </p:sp>
      <p:pic>
        <p:nvPicPr>
          <p:cNvPr id="41" name="Obrázek" descr="Obrázek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8260994" y="-1494418"/>
            <a:ext cx="3061412" cy="3522236"/>
          </a:xfrm>
          <a:prstGeom prst="rect">
            <a:avLst/>
          </a:prstGeom>
          <a:ln w="12700">
            <a:miter lim="400000"/>
          </a:ln>
        </p:spPr>
      </p:pic>
      <p:pic>
        <p:nvPicPr>
          <p:cNvPr id="42" name="Obrázek" descr="Obrázek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2502256" y="3344282"/>
            <a:ext cx="3061412" cy="3522236"/>
          </a:xfrm>
          <a:prstGeom prst="rect">
            <a:avLst/>
          </a:prstGeom>
          <a:ln w="12700">
            <a:miter lim="400000"/>
          </a:ln>
        </p:spPr>
      </p:pic>
      <p:pic>
        <p:nvPicPr>
          <p:cNvPr id="43" name="Obrázek" descr="Obrázek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7550874" y="328412"/>
            <a:ext cx="427443" cy="484333"/>
          </a:xfrm>
          <a:prstGeom prst="rect">
            <a:avLst/>
          </a:prstGeom>
          <a:ln w="12700">
            <a:miter lim="400000"/>
          </a:ln>
        </p:spPr>
      </p:pic>
      <p:pic>
        <p:nvPicPr>
          <p:cNvPr id="44" name="Obrázek" descr="Obrázek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453713" y="393600"/>
            <a:ext cx="732600" cy="382119"/>
          </a:xfrm>
          <a:prstGeom prst="rect">
            <a:avLst/>
          </a:prstGeom>
          <a:ln w="12700">
            <a:miter lim="400000"/>
          </a:ln>
        </p:spPr>
      </p:pic>
      <p:sp>
        <p:nvSpPr>
          <p:cNvPr id="45" name="Číslo snímku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17243807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Fotky – na výšk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Text názvu"/>
          <p:cNvSpPr txBox="1">
            <a:spLocks noGrp="1"/>
          </p:cNvSpPr>
          <p:nvPr>
            <p:ph type="title"/>
          </p:nvPr>
        </p:nvSpPr>
        <p:spPr>
          <a:xfrm>
            <a:off x="1304924" y="1277541"/>
            <a:ext cx="3833813" cy="449387"/>
          </a:xfrm>
          <a:prstGeom prst="rect">
            <a:avLst/>
          </a:prstGeom>
        </p:spPr>
        <p:txBody>
          <a:bodyPr anchor="b"/>
          <a:lstStyle/>
          <a:p>
            <a:r>
              <a:rPr lang="cs-CZ"/>
              <a:t>Kliknutím lze upravit styl.</a:t>
            </a:r>
            <a:endParaRPr/>
          </a:p>
        </p:txBody>
      </p:sp>
      <p:sp>
        <p:nvSpPr>
          <p:cNvPr id="53" name="Text úrovně 1…"/>
          <p:cNvSpPr txBox="1">
            <a:spLocks noGrp="1"/>
          </p:cNvSpPr>
          <p:nvPr>
            <p:ph type="body" sz="quarter" idx="1"/>
          </p:nvPr>
        </p:nvSpPr>
        <p:spPr>
          <a:xfrm>
            <a:off x="1304925" y="2105025"/>
            <a:ext cx="3833813" cy="2147888"/>
          </a:xfrm>
          <a:prstGeom prst="rect">
            <a:avLst/>
          </a:prstGeom>
        </p:spPr>
        <p:txBody>
          <a:bodyPr/>
          <a:lstStyle>
            <a:lvl1pPr algn="l">
              <a:defRPr sz="2025" i="0"/>
            </a:lvl1pPr>
            <a:lvl2pPr marL="0" indent="0" algn="l">
              <a:buSzTx/>
              <a:buNone/>
              <a:defRPr sz="2025" i="0"/>
            </a:lvl2pPr>
            <a:lvl3pPr marL="0" indent="0" algn="l">
              <a:buSzTx/>
              <a:buNone/>
              <a:defRPr sz="2025" i="0"/>
            </a:lvl3pPr>
            <a:lvl4pPr marL="0" indent="0" algn="l">
              <a:buSzTx/>
              <a:buNone/>
              <a:defRPr sz="2025" i="0"/>
            </a:lvl4pPr>
            <a:lvl5pPr marL="0" indent="0" algn="l">
              <a:buSzTx/>
              <a:buNone/>
              <a:defRPr sz="2025" i="0"/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/>
          </a:p>
        </p:txBody>
      </p:sp>
      <p:pic>
        <p:nvPicPr>
          <p:cNvPr id="54" name="Obrázek" descr="Obrázek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8260994" y="-1494418"/>
            <a:ext cx="3061412" cy="3522236"/>
          </a:xfrm>
          <a:prstGeom prst="rect">
            <a:avLst/>
          </a:prstGeom>
          <a:ln w="12700">
            <a:miter lim="400000"/>
          </a:ln>
        </p:spPr>
      </p:pic>
      <p:pic>
        <p:nvPicPr>
          <p:cNvPr id="55" name="Obrázek" descr="Obrázek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2502256" y="3344282"/>
            <a:ext cx="3061412" cy="3522236"/>
          </a:xfrm>
          <a:prstGeom prst="rect">
            <a:avLst/>
          </a:prstGeom>
          <a:ln w="12700">
            <a:miter lim="400000"/>
          </a:ln>
        </p:spPr>
      </p:pic>
      <p:pic>
        <p:nvPicPr>
          <p:cNvPr id="56" name="Obrázek" descr="Obrázek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7550874" y="328412"/>
            <a:ext cx="427443" cy="484333"/>
          </a:xfrm>
          <a:prstGeom prst="rect">
            <a:avLst/>
          </a:prstGeom>
          <a:ln w="12700">
            <a:miter lim="400000"/>
          </a:ln>
        </p:spPr>
      </p:pic>
      <p:pic>
        <p:nvPicPr>
          <p:cNvPr id="57" name="Obrázek" descr="Obrázek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453713" y="393600"/>
            <a:ext cx="732600" cy="382119"/>
          </a:xfrm>
          <a:prstGeom prst="rect">
            <a:avLst/>
          </a:prstGeom>
          <a:ln w="12700">
            <a:miter lim="400000"/>
          </a:ln>
        </p:spPr>
      </p:pic>
      <p:sp>
        <p:nvSpPr>
          <p:cNvPr id="58" name="Číslo snímku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98805860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Název a odráž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5" name="Obrázek" descr="Obrázek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8260994" y="-1494418"/>
            <a:ext cx="3061412" cy="3522236"/>
          </a:xfrm>
          <a:prstGeom prst="rect">
            <a:avLst/>
          </a:prstGeom>
          <a:ln w="12700">
            <a:miter lim="400000"/>
          </a:ln>
        </p:spPr>
      </p:pic>
      <p:pic>
        <p:nvPicPr>
          <p:cNvPr id="66" name="Obrázek" descr="Obrázek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2502256" y="3344282"/>
            <a:ext cx="3061412" cy="3522236"/>
          </a:xfrm>
          <a:prstGeom prst="rect">
            <a:avLst/>
          </a:prstGeom>
          <a:ln w="12700">
            <a:miter lim="400000"/>
          </a:ln>
        </p:spPr>
      </p:pic>
      <p:sp>
        <p:nvSpPr>
          <p:cNvPr id="67" name="Text názvu"/>
          <p:cNvSpPr txBox="1">
            <a:spLocks noGrp="1"/>
          </p:cNvSpPr>
          <p:nvPr>
            <p:ph type="title"/>
          </p:nvPr>
        </p:nvSpPr>
        <p:spPr>
          <a:xfrm>
            <a:off x="1185862" y="952500"/>
            <a:ext cx="6772276" cy="857250"/>
          </a:xfrm>
          <a:prstGeom prst="rect">
            <a:avLst/>
          </a:prstGeom>
        </p:spPr>
        <p:txBody>
          <a:bodyPr/>
          <a:lstStyle/>
          <a:p>
            <a:r>
              <a:rPr lang="cs-CZ"/>
              <a:t>Kliknutím lze upravit styl.</a:t>
            </a:r>
            <a:endParaRPr/>
          </a:p>
        </p:txBody>
      </p:sp>
      <p:sp>
        <p:nvSpPr>
          <p:cNvPr id="68" name="Text úrovně 1…"/>
          <p:cNvSpPr txBox="1">
            <a:spLocks noGrp="1"/>
          </p:cNvSpPr>
          <p:nvPr>
            <p:ph type="body" sz="half" idx="1"/>
          </p:nvPr>
        </p:nvSpPr>
        <p:spPr>
          <a:xfrm>
            <a:off x="1223963" y="1919808"/>
            <a:ext cx="6863879" cy="2709342"/>
          </a:xfrm>
          <a:prstGeom prst="rect">
            <a:avLst/>
          </a:prstGeom>
        </p:spPr>
        <p:txBody>
          <a:bodyPr anchor="ctr"/>
          <a:lstStyle>
            <a:lvl1pPr marL="238125" indent="-238125" algn="l">
              <a:spcBef>
                <a:spcPts val="2213"/>
              </a:spcBef>
              <a:buSzPct val="125000"/>
              <a:buChar char="•"/>
              <a:defRPr sz="1800" i="0">
                <a:latin typeface="+mn-lt"/>
                <a:ea typeface="+mn-ea"/>
                <a:cs typeface="+mn-cs"/>
                <a:sym typeface="Helvetica Neue"/>
              </a:defRPr>
            </a:lvl1pPr>
            <a:lvl2pPr marL="476250" indent="-238125" algn="l">
              <a:spcBef>
                <a:spcPts val="2213"/>
              </a:spcBef>
              <a:defRPr sz="1800" i="0">
                <a:latin typeface="+mn-lt"/>
                <a:ea typeface="+mn-ea"/>
                <a:cs typeface="+mn-cs"/>
                <a:sym typeface="Helvetica Neue"/>
              </a:defRPr>
            </a:lvl2pPr>
            <a:lvl3pPr marL="714375" indent="-238125" algn="l">
              <a:spcBef>
                <a:spcPts val="2213"/>
              </a:spcBef>
              <a:defRPr sz="1800" i="0">
                <a:latin typeface="+mn-lt"/>
                <a:ea typeface="+mn-ea"/>
                <a:cs typeface="+mn-cs"/>
                <a:sym typeface="Helvetica Neue"/>
              </a:defRPr>
            </a:lvl3pPr>
            <a:lvl4pPr marL="952500" indent="-238125" algn="l">
              <a:spcBef>
                <a:spcPts val="2213"/>
              </a:spcBef>
              <a:defRPr sz="1800" i="0">
                <a:latin typeface="+mn-lt"/>
                <a:ea typeface="+mn-ea"/>
                <a:cs typeface="+mn-cs"/>
                <a:sym typeface="Helvetica Neue"/>
              </a:defRPr>
            </a:lvl4pPr>
            <a:lvl5pPr marL="1190625" indent="-238125" algn="l">
              <a:spcBef>
                <a:spcPts val="2213"/>
              </a:spcBef>
              <a:defRPr sz="1800" i="0">
                <a:latin typeface="+mn-lt"/>
                <a:ea typeface="+mn-ea"/>
                <a:cs typeface="+mn-cs"/>
                <a:sym typeface="Helvetica Neue"/>
              </a:defRPr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/>
          </a:p>
        </p:txBody>
      </p:sp>
      <p:pic>
        <p:nvPicPr>
          <p:cNvPr id="69" name="Obrázek" descr="Obrázek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7550874" y="328412"/>
            <a:ext cx="427443" cy="484333"/>
          </a:xfrm>
          <a:prstGeom prst="rect">
            <a:avLst/>
          </a:prstGeom>
          <a:ln w="12700">
            <a:miter lim="400000"/>
          </a:ln>
        </p:spPr>
      </p:pic>
      <p:pic>
        <p:nvPicPr>
          <p:cNvPr id="70" name="Obrázek" descr="Obrázek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453713" y="393600"/>
            <a:ext cx="732600" cy="382119"/>
          </a:xfrm>
          <a:prstGeom prst="rect">
            <a:avLst/>
          </a:prstGeom>
          <a:ln w="12700">
            <a:miter lim="400000"/>
          </a:ln>
        </p:spPr>
      </p:pic>
      <p:sp>
        <p:nvSpPr>
          <p:cNvPr id="71" name="Číslo snímku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86196540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Název, odrážky, fot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8" name="Obrázek" descr="Obrázek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8260994" y="-1494418"/>
            <a:ext cx="3061412" cy="3522236"/>
          </a:xfrm>
          <a:prstGeom prst="rect">
            <a:avLst/>
          </a:prstGeom>
          <a:ln w="12700">
            <a:miter lim="400000"/>
          </a:ln>
        </p:spPr>
      </p:pic>
      <p:pic>
        <p:nvPicPr>
          <p:cNvPr id="79" name="Obrázek" descr="Obrázek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2502256" y="3344282"/>
            <a:ext cx="3061412" cy="3522236"/>
          </a:xfrm>
          <a:prstGeom prst="rect">
            <a:avLst/>
          </a:prstGeom>
          <a:ln w="12700">
            <a:miter lim="400000"/>
          </a:ln>
        </p:spPr>
      </p:pic>
      <p:sp>
        <p:nvSpPr>
          <p:cNvPr id="80" name="Text úrovně 1…"/>
          <p:cNvSpPr txBox="1">
            <a:spLocks noGrp="1"/>
          </p:cNvSpPr>
          <p:nvPr>
            <p:ph type="body" sz="half" idx="1"/>
          </p:nvPr>
        </p:nvSpPr>
        <p:spPr>
          <a:xfrm>
            <a:off x="4938712" y="1181100"/>
            <a:ext cx="2973885" cy="3299222"/>
          </a:xfrm>
          <a:prstGeom prst="rect">
            <a:avLst/>
          </a:prstGeom>
        </p:spPr>
        <p:txBody>
          <a:bodyPr anchor="ctr"/>
          <a:lstStyle>
            <a:lvl1pPr marL="238125" indent="-238125" algn="l">
              <a:spcBef>
                <a:spcPts val="2213"/>
              </a:spcBef>
              <a:buSzPct val="125000"/>
              <a:buChar char="•"/>
              <a:defRPr sz="1800" i="0">
                <a:solidFill>
                  <a:srgbClr val="000000"/>
                </a:solidFill>
                <a:latin typeface="+mn-lt"/>
                <a:ea typeface="+mn-ea"/>
                <a:cs typeface="+mn-cs"/>
                <a:sym typeface="Helvetica Neue"/>
              </a:defRPr>
            </a:lvl1pPr>
            <a:lvl2pPr marL="476250" indent="-238125" algn="l">
              <a:spcBef>
                <a:spcPts val="2213"/>
              </a:spcBef>
              <a:defRPr sz="1800" i="0">
                <a:solidFill>
                  <a:srgbClr val="000000"/>
                </a:solidFill>
                <a:latin typeface="+mn-lt"/>
                <a:ea typeface="+mn-ea"/>
                <a:cs typeface="+mn-cs"/>
                <a:sym typeface="Helvetica Neue"/>
              </a:defRPr>
            </a:lvl2pPr>
            <a:lvl3pPr marL="714375" indent="-238125" algn="l">
              <a:spcBef>
                <a:spcPts val="2213"/>
              </a:spcBef>
              <a:defRPr sz="1800" i="0">
                <a:solidFill>
                  <a:srgbClr val="000000"/>
                </a:solidFill>
                <a:latin typeface="+mn-lt"/>
                <a:ea typeface="+mn-ea"/>
                <a:cs typeface="+mn-cs"/>
                <a:sym typeface="Helvetica Neue"/>
              </a:defRPr>
            </a:lvl3pPr>
            <a:lvl4pPr marL="952500" indent="-238125" algn="l">
              <a:spcBef>
                <a:spcPts val="2213"/>
              </a:spcBef>
              <a:defRPr sz="1800" i="0">
                <a:solidFill>
                  <a:srgbClr val="000000"/>
                </a:solidFill>
                <a:latin typeface="+mn-lt"/>
                <a:ea typeface="+mn-ea"/>
                <a:cs typeface="+mn-cs"/>
                <a:sym typeface="Helvetica Neue"/>
              </a:defRPr>
            </a:lvl4pPr>
            <a:lvl5pPr marL="1190625" indent="-238125" algn="l">
              <a:spcBef>
                <a:spcPts val="2213"/>
              </a:spcBef>
              <a:defRPr sz="1800" i="0">
                <a:solidFill>
                  <a:srgbClr val="000000"/>
                </a:solidFill>
                <a:latin typeface="+mn-lt"/>
                <a:ea typeface="+mn-ea"/>
                <a:cs typeface="+mn-cs"/>
                <a:sym typeface="Helvetica Neue"/>
              </a:defRPr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/>
          </a:p>
        </p:txBody>
      </p:sp>
      <p:sp>
        <p:nvSpPr>
          <p:cNvPr id="81" name="Text názvu"/>
          <p:cNvSpPr txBox="1">
            <a:spLocks noGrp="1"/>
          </p:cNvSpPr>
          <p:nvPr>
            <p:ph type="title"/>
          </p:nvPr>
        </p:nvSpPr>
        <p:spPr>
          <a:xfrm>
            <a:off x="957262" y="1131553"/>
            <a:ext cx="3969693" cy="857251"/>
          </a:xfrm>
          <a:prstGeom prst="rect">
            <a:avLst/>
          </a:prstGeom>
        </p:spPr>
        <p:txBody>
          <a:bodyPr/>
          <a:lstStyle/>
          <a:p>
            <a:r>
              <a:rPr lang="cs-CZ"/>
              <a:t>Kliknutím lze upravit styl.</a:t>
            </a:r>
            <a:endParaRPr/>
          </a:p>
        </p:txBody>
      </p:sp>
      <p:sp>
        <p:nvSpPr>
          <p:cNvPr id="82" name="Text úrovně 1…"/>
          <p:cNvSpPr txBox="1">
            <a:spLocks noGrp="1"/>
          </p:cNvSpPr>
          <p:nvPr>
            <p:ph type="body" sz="quarter" idx="13"/>
          </p:nvPr>
        </p:nvSpPr>
        <p:spPr>
          <a:xfrm>
            <a:off x="1025202" y="2077938"/>
            <a:ext cx="3833813" cy="2322612"/>
          </a:xfrm>
          <a:prstGeom prst="rect">
            <a:avLst/>
          </a:prstGeom>
        </p:spPr>
        <p:txBody>
          <a:bodyPr anchor="ctr"/>
          <a:lstStyle/>
          <a:p>
            <a:pPr marL="209550" lvl="0" indent="-209550" algn="l">
              <a:spcBef>
                <a:spcPts val="1688"/>
              </a:spcBef>
              <a:buSzPct val="125000"/>
              <a:buChar char="•"/>
              <a:defRPr sz="3800" i="0"/>
            </a:pPr>
            <a:r>
              <a:rPr lang="cs-CZ"/>
              <a:t>Po kliknutí můžete upravovat styly textu v předloze.</a:t>
            </a:r>
          </a:p>
        </p:txBody>
      </p:sp>
      <p:pic>
        <p:nvPicPr>
          <p:cNvPr id="83" name="Obrázek" descr="Obrázek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7550874" y="328412"/>
            <a:ext cx="427443" cy="484333"/>
          </a:xfrm>
          <a:prstGeom prst="rect">
            <a:avLst/>
          </a:prstGeom>
          <a:ln w="12700">
            <a:miter lim="400000"/>
          </a:ln>
        </p:spPr>
      </p:pic>
      <p:pic>
        <p:nvPicPr>
          <p:cNvPr id="84" name="Obrázek" descr="Obrázek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453713" y="393600"/>
            <a:ext cx="732600" cy="382119"/>
          </a:xfrm>
          <a:prstGeom prst="rect">
            <a:avLst/>
          </a:prstGeom>
          <a:ln w="12700">
            <a:miter lim="400000"/>
          </a:ln>
        </p:spPr>
      </p:pic>
      <p:sp>
        <p:nvSpPr>
          <p:cNvPr id="85" name="Číslo snímku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4086038"/>
      </p:ext>
    </p:extLst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Odráž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Text úrovně 1…"/>
          <p:cNvSpPr txBox="1">
            <a:spLocks noGrp="1"/>
          </p:cNvSpPr>
          <p:nvPr>
            <p:ph type="body" idx="1"/>
          </p:nvPr>
        </p:nvSpPr>
        <p:spPr>
          <a:xfrm>
            <a:off x="1193750" y="1189955"/>
            <a:ext cx="6756500" cy="3286795"/>
          </a:xfrm>
          <a:prstGeom prst="rect">
            <a:avLst/>
          </a:prstGeom>
        </p:spPr>
        <p:txBody>
          <a:bodyPr anchor="ctr"/>
          <a:lstStyle>
            <a:lvl1pPr marL="238125" indent="-238125" algn="l">
              <a:spcBef>
                <a:spcPts val="2213"/>
              </a:spcBef>
              <a:buSzPct val="125000"/>
              <a:buChar char="•"/>
              <a:defRPr sz="1800" i="0"/>
            </a:lvl1pPr>
            <a:lvl2pPr marL="476250" indent="-238125" algn="l">
              <a:spcBef>
                <a:spcPts val="2213"/>
              </a:spcBef>
              <a:defRPr sz="1800" i="0"/>
            </a:lvl2pPr>
            <a:lvl3pPr marL="714375" indent="-238125" algn="l">
              <a:spcBef>
                <a:spcPts val="2213"/>
              </a:spcBef>
              <a:defRPr sz="1800" i="0"/>
            </a:lvl3pPr>
            <a:lvl4pPr marL="952500" indent="-238125" algn="l">
              <a:spcBef>
                <a:spcPts val="2213"/>
              </a:spcBef>
              <a:defRPr sz="1800" i="0"/>
            </a:lvl4pPr>
            <a:lvl5pPr marL="1190625" indent="-238125" algn="l">
              <a:spcBef>
                <a:spcPts val="2213"/>
              </a:spcBef>
              <a:defRPr sz="1800" i="0"/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/>
          </a:p>
        </p:txBody>
      </p:sp>
      <p:pic>
        <p:nvPicPr>
          <p:cNvPr id="93" name="Obrázek" descr="Obrázek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8260994" y="-1494418"/>
            <a:ext cx="3061412" cy="3522236"/>
          </a:xfrm>
          <a:prstGeom prst="rect">
            <a:avLst/>
          </a:prstGeom>
          <a:ln w="12700">
            <a:miter lim="400000"/>
          </a:ln>
        </p:spPr>
      </p:pic>
      <p:pic>
        <p:nvPicPr>
          <p:cNvPr id="94" name="Obrázek" descr="Obrázek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2502256" y="3344282"/>
            <a:ext cx="3061412" cy="3522236"/>
          </a:xfrm>
          <a:prstGeom prst="rect">
            <a:avLst/>
          </a:prstGeom>
          <a:ln w="12700">
            <a:miter lim="400000"/>
          </a:ln>
        </p:spPr>
      </p:pic>
      <p:pic>
        <p:nvPicPr>
          <p:cNvPr id="95" name="Obrázek" descr="Obrázek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7550874" y="328412"/>
            <a:ext cx="427443" cy="484333"/>
          </a:xfrm>
          <a:prstGeom prst="rect">
            <a:avLst/>
          </a:prstGeom>
          <a:ln w="12700">
            <a:miter lim="400000"/>
          </a:ln>
        </p:spPr>
      </p:pic>
      <p:pic>
        <p:nvPicPr>
          <p:cNvPr id="96" name="Obrázek" descr="Obrázek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453713" y="393600"/>
            <a:ext cx="732600" cy="382119"/>
          </a:xfrm>
          <a:prstGeom prst="rect">
            <a:avLst/>
          </a:prstGeom>
          <a:ln w="12700">
            <a:miter lim="400000"/>
          </a:ln>
        </p:spPr>
      </p:pic>
      <p:sp>
        <p:nvSpPr>
          <p:cNvPr id="97" name="Číslo snímku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50272416"/>
      </p:ext>
    </p:extLst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itá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Text úrovně 1…"/>
          <p:cNvSpPr txBox="1"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/>
          </a:p>
        </p:txBody>
      </p:sp>
      <p:sp>
        <p:nvSpPr>
          <p:cNvPr id="105" name="„Sem napište citát.“"/>
          <p:cNvSpPr txBox="1">
            <a:spLocks noGrp="1"/>
          </p:cNvSpPr>
          <p:nvPr>
            <p:ph type="body" sz="quarter" idx="13"/>
          </p:nvPr>
        </p:nvSpPr>
        <p:spPr>
          <a:xfrm>
            <a:off x="892969" y="1955006"/>
            <a:ext cx="7358063" cy="309563"/>
          </a:xfrm>
          <a:prstGeom prst="rect">
            <a:avLst/>
          </a:prstGeom>
        </p:spPr>
        <p:txBody>
          <a:bodyPr anchor="ctr"/>
          <a:lstStyle/>
          <a:p>
            <a:pPr lvl="0">
              <a:defRPr sz="4800" b="1" i="0"/>
            </a:pPr>
            <a:r>
              <a:rPr lang="cs-CZ"/>
              <a:t>Po kliknutí můžete upravovat styly textu v předloze.</a:t>
            </a:r>
          </a:p>
        </p:txBody>
      </p:sp>
      <p:sp>
        <p:nvSpPr>
          <p:cNvPr id="106" name="Číslo snímku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9343683"/>
      </p:ext>
    </p:extLst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3" name="Obrázek" descr="Obrázek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83427" y="-4124372"/>
            <a:ext cx="9642299" cy="12564999"/>
          </a:xfrm>
          <a:prstGeom prst="rect">
            <a:avLst/>
          </a:prstGeom>
          <a:ln w="12700">
            <a:miter lim="400000"/>
          </a:ln>
        </p:spPr>
      </p:pic>
      <p:pic>
        <p:nvPicPr>
          <p:cNvPr id="114" name="Obrázek" descr="Obrázek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108846" y="552250"/>
            <a:ext cx="1859009" cy="648101"/>
          </a:xfrm>
          <a:prstGeom prst="rect">
            <a:avLst/>
          </a:prstGeom>
          <a:ln w="12700">
            <a:miter lim="400000"/>
          </a:ln>
        </p:spPr>
      </p:pic>
      <p:pic>
        <p:nvPicPr>
          <p:cNvPr id="115" name="Obrázek" descr="Obrázek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5033077" y="4113719"/>
            <a:ext cx="3554597" cy="478413"/>
          </a:xfrm>
          <a:prstGeom prst="rect">
            <a:avLst/>
          </a:prstGeom>
          <a:ln w="12700">
            <a:miter lim="400000"/>
          </a:ln>
        </p:spPr>
      </p:pic>
      <p:sp>
        <p:nvSpPr>
          <p:cNvPr id="116" name="Text názvu"/>
          <p:cNvSpPr txBox="1">
            <a:spLocks noGrp="1"/>
          </p:cNvSpPr>
          <p:nvPr>
            <p:ph type="title"/>
          </p:nvPr>
        </p:nvSpPr>
        <p:spPr>
          <a:xfrm>
            <a:off x="633413" y="2143125"/>
            <a:ext cx="7877175" cy="857250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rgbClr val="FFFF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/>
          </a:p>
        </p:txBody>
      </p:sp>
      <p:sp>
        <p:nvSpPr>
          <p:cNvPr id="117" name="Číslo snímku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36028750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" descr="Obrázek"/>
          <p:cNvPicPr>
            <a:picLocks noChangeAspect="1"/>
          </p:cNvPicPr>
          <p:nvPr/>
        </p:nvPicPr>
        <p:blipFill>
          <a:blip r:embed="rId11">
            <a:extLst/>
          </a:blip>
          <a:stretch>
            <a:fillRect/>
          </a:stretch>
        </p:blipFill>
        <p:spPr>
          <a:xfrm>
            <a:off x="8260994" y="-1494418"/>
            <a:ext cx="3061412" cy="3522236"/>
          </a:xfrm>
          <a:prstGeom prst="rect">
            <a:avLst/>
          </a:prstGeom>
          <a:ln w="12700">
            <a:miter lim="400000"/>
          </a:ln>
        </p:spPr>
      </p:pic>
      <p:pic>
        <p:nvPicPr>
          <p:cNvPr id="3" name="Obrázek" descr="Obrázek"/>
          <p:cNvPicPr>
            <a:picLocks noChangeAspect="1"/>
          </p:cNvPicPr>
          <p:nvPr/>
        </p:nvPicPr>
        <p:blipFill>
          <a:blip r:embed="rId11">
            <a:extLst/>
          </a:blip>
          <a:stretch>
            <a:fillRect/>
          </a:stretch>
        </p:blipFill>
        <p:spPr>
          <a:xfrm>
            <a:off x="-2502256" y="3344282"/>
            <a:ext cx="3061412" cy="3522236"/>
          </a:xfrm>
          <a:prstGeom prst="rect">
            <a:avLst/>
          </a:prstGeom>
          <a:ln w="12700">
            <a:miter lim="400000"/>
          </a:ln>
        </p:spPr>
      </p:pic>
      <p:pic>
        <p:nvPicPr>
          <p:cNvPr id="4" name="Obrázek" descr="Obrázek"/>
          <p:cNvPicPr>
            <a:picLocks noChangeAspect="1"/>
          </p:cNvPicPr>
          <p:nvPr/>
        </p:nvPicPr>
        <p:blipFill>
          <a:blip r:embed="rId12">
            <a:extLst/>
          </a:blip>
          <a:stretch>
            <a:fillRect/>
          </a:stretch>
        </p:blipFill>
        <p:spPr>
          <a:xfrm>
            <a:off x="4407096" y="2801465"/>
            <a:ext cx="329808" cy="19203"/>
          </a:xfrm>
          <a:prstGeom prst="rect">
            <a:avLst/>
          </a:prstGeom>
          <a:ln w="12700">
            <a:miter lim="400000"/>
          </a:ln>
        </p:spPr>
      </p:pic>
      <p:sp>
        <p:nvSpPr>
          <p:cNvPr id="5" name="Text úrovně 1…"/>
          <p:cNvSpPr txBox="1">
            <a:spLocks noGrp="1"/>
          </p:cNvSpPr>
          <p:nvPr>
            <p:ph type="body" idx="1"/>
          </p:nvPr>
        </p:nvSpPr>
        <p:spPr>
          <a:xfrm>
            <a:off x="895350" y="3357563"/>
            <a:ext cx="7358063" cy="21907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>
            <a:normAutofit/>
          </a:bodyPr>
          <a:lstStyle/>
          <a:p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pic>
        <p:nvPicPr>
          <p:cNvPr id="6" name="Obrázek" descr="Obrázek"/>
          <p:cNvPicPr>
            <a:picLocks noChangeAspect="1"/>
          </p:cNvPicPr>
          <p:nvPr/>
        </p:nvPicPr>
        <p:blipFill>
          <a:blip r:embed="rId13">
            <a:extLst/>
          </a:blip>
          <a:stretch>
            <a:fillRect/>
          </a:stretch>
        </p:blipFill>
        <p:spPr>
          <a:xfrm>
            <a:off x="7550874" y="328412"/>
            <a:ext cx="427443" cy="484333"/>
          </a:xfrm>
          <a:prstGeom prst="rect">
            <a:avLst/>
          </a:prstGeom>
          <a:ln w="12700">
            <a:miter lim="400000"/>
          </a:ln>
        </p:spPr>
      </p:pic>
      <p:pic>
        <p:nvPicPr>
          <p:cNvPr id="7" name="Obrázek" descr="Obrázek"/>
          <p:cNvPicPr>
            <a:picLocks noChangeAspect="1"/>
          </p:cNvPicPr>
          <p:nvPr/>
        </p:nvPicPr>
        <p:blipFill>
          <a:blip r:embed="rId14">
            <a:extLst/>
          </a:blip>
          <a:stretch>
            <a:fillRect/>
          </a:stretch>
        </p:blipFill>
        <p:spPr>
          <a:xfrm>
            <a:off x="453713" y="393600"/>
            <a:ext cx="732600" cy="382119"/>
          </a:xfrm>
          <a:prstGeom prst="rect">
            <a:avLst/>
          </a:prstGeom>
          <a:ln w="12700">
            <a:miter lim="400000"/>
          </a:ln>
        </p:spPr>
      </p:pic>
      <p:sp>
        <p:nvSpPr>
          <p:cNvPr id="8" name="Text názvu"/>
          <p:cNvSpPr txBox="1">
            <a:spLocks noGrp="1"/>
          </p:cNvSpPr>
          <p:nvPr>
            <p:ph type="title"/>
          </p:nvPr>
        </p:nvSpPr>
        <p:spPr>
          <a:xfrm>
            <a:off x="1370013" y="385763"/>
            <a:ext cx="7315200" cy="163472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>
            <a:normAutofit/>
          </a:bodyPr>
          <a:lstStyle/>
          <a:p>
            <a:r>
              <a:t>Text názvu</a:t>
            </a:r>
          </a:p>
        </p:txBody>
      </p:sp>
      <p:sp>
        <p:nvSpPr>
          <p:cNvPr id="9" name="Číslo snímku"/>
          <p:cNvSpPr txBox="1">
            <a:spLocks noGrp="1"/>
          </p:cNvSpPr>
          <p:nvPr>
            <p:ph type="sldNum" sz="quarter" idx="2"/>
          </p:nvPr>
        </p:nvSpPr>
        <p:spPr>
          <a:xfrm>
            <a:off x="4484637" y="4905375"/>
            <a:ext cx="246862" cy="241092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>
              <a:defRPr sz="900"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fld id="{86CB4B4D-7CA3-9044-876B-883B54F8677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563398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  <p:sldLayoutId id="2147483657" r:id="rId2"/>
    <p:sldLayoutId id="2147483658" r:id="rId3"/>
    <p:sldLayoutId id="2147483659" r:id="rId4"/>
    <p:sldLayoutId id="2147483660" r:id="rId5"/>
    <p:sldLayoutId id="2147483661" r:id="rId6"/>
    <p:sldLayoutId id="2147483662" r:id="rId7"/>
    <p:sldLayoutId id="2147483663" r:id="rId8"/>
    <p:sldLayoutId id="2147483664" r:id="rId9"/>
  </p:sldLayoutIdLst>
  <p:transition spd="med"/>
  <p:txStyles>
    <p:titleStyle>
      <a:lvl1pPr marL="0" marR="0" indent="0" algn="l" defTabSz="309563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150" b="0" i="0" u="none" strike="noStrike" cap="none" spc="0" baseline="0">
          <a:ln>
            <a:noFill/>
          </a:ln>
          <a:solidFill>
            <a:srgbClr val="5E5E5E"/>
          </a:solidFill>
          <a:uFillTx/>
          <a:latin typeface="Arial"/>
          <a:ea typeface="Arial"/>
          <a:cs typeface="Arial"/>
          <a:sym typeface="Arial"/>
        </a:defRPr>
      </a:lvl1pPr>
      <a:lvl2pPr marL="0" marR="0" indent="0" algn="l" defTabSz="309563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150" b="0" i="0" u="none" strike="noStrike" cap="none" spc="0" baseline="0">
          <a:ln>
            <a:noFill/>
          </a:ln>
          <a:solidFill>
            <a:srgbClr val="5E5E5E"/>
          </a:solidFill>
          <a:uFillTx/>
          <a:latin typeface="Arial"/>
          <a:ea typeface="Arial"/>
          <a:cs typeface="Arial"/>
          <a:sym typeface="Arial"/>
        </a:defRPr>
      </a:lvl2pPr>
      <a:lvl3pPr marL="0" marR="0" indent="0" algn="l" defTabSz="309563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150" b="0" i="0" u="none" strike="noStrike" cap="none" spc="0" baseline="0">
          <a:ln>
            <a:noFill/>
          </a:ln>
          <a:solidFill>
            <a:srgbClr val="5E5E5E"/>
          </a:solidFill>
          <a:uFillTx/>
          <a:latin typeface="Arial"/>
          <a:ea typeface="Arial"/>
          <a:cs typeface="Arial"/>
          <a:sym typeface="Arial"/>
        </a:defRPr>
      </a:lvl3pPr>
      <a:lvl4pPr marL="0" marR="0" indent="0" algn="l" defTabSz="309563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150" b="0" i="0" u="none" strike="noStrike" cap="none" spc="0" baseline="0">
          <a:ln>
            <a:noFill/>
          </a:ln>
          <a:solidFill>
            <a:srgbClr val="5E5E5E"/>
          </a:solidFill>
          <a:uFillTx/>
          <a:latin typeface="Arial"/>
          <a:ea typeface="Arial"/>
          <a:cs typeface="Arial"/>
          <a:sym typeface="Arial"/>
        </a:defRPr>
      </a:lvl4pPr>
      <a:lvl5pPr marL="0" marR="0" indent="0" algn="l" defTabSz="309563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150" b="0" i="0" u="none" strike="noStrike" cap="none" spc="0" baseline="0">
          <a:ln>
            <a:noFill/>
          </a:ln>
          <a:solidFill>
            <a:srgbClr val="5E5E5E"/>
          </a:solidFill>
          <a:uFillTx/>
          <a:latin typeface="Arial"/>
          <a:ea typeface="Arial"/>
          <a:cs typeface="Arial"/>
          <a:sym typeface="Arial"/>
        </a:defRPr>
      </a:lvl5pPr>
      <a:lvl6pPr marL="0" marR="0" indent="0" algn="l" defTabSz="309563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150" b="0" i="0" u="none" strike="noStrike" cap="none" spc="0" baseline="0">
          <a:ln>
            <a:noFill/>
          </a:ln>
          <a:solidFill>
            <a:srgbClr val="5E5E5E"/>
          </a:solidFill>
          <a:uFillTx/>
          <a:latin typeface="Arial"/>
          <a:ea typeface="Arial"/>
          <a:cs typeface="Arial"/>
          <a:sym typeface="Arial"/>
        </a:defRPr>
      </a:lvl6pPr>
      <a:lvl7pPr marL="0" marR="0" indent="0" algn="l" defTabSz="309563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150" b="0" i="0" u="none" strike="noStrike" cap="none" spc="0" baseline="0">
          <a:ln>
            <a:noFill/>
          </a:ln>
          <a:solidFill>
            <a:srgbClr val="5E5E5E"/>
          </a:solidFill>
          <a:uFillTx/>
          <a:latin typeface="Arial"/>
          <a:ea typeface="Arial"/>
          <a:cs typeface="Arial"/>
          <a:sym typeface="Arial"/>
        </a:defRPr>
      </a:lvl7pPr>
      <a:lvl8pPr marL="0" marR="0" indent="0" algn="l" defTabSz="309563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150" b="0" i="0" u="none" strike="noStrike" cap="none" spc="0" baseline="0">
          <a:ln>
            <a:noFill/>
          </a:ln>
          <a:solidFill>
            <a:srgbClr val="5E5E5E"/>
          </a:solidFill>
          <a:uFillTx/>
          <a:latin typeface="Arial"/>
          <a:ea typeface="Arial"/>
          <a:cs typeface="Arial"/>
          <a:sym typeface="Arial"/>
        </a:defRPr>
      </a:lvl8pPr>
      <a:lvl9pPr marL="0" marR="0" indent="0" algn="l" defTabSz="309563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150" b="0" i="0" u="none" strike="noStrike" cap="none" spc="0" baseline="0">
          <a:ln>
            <a:noFill/>
          </a:ln>
          <a:solidFill>
            <a:srgbClr val="5E5E5E"/>
          </a:solidFill>
          <a:uFillTx/>
          <a:latin typeface="Arial"/>
          <a:ea typeface="Arial"/>
          <a:cs typeface="Arial"/>
          <a:sym typeface="Arial"/>
        </a:defRPr>
      </a:lvl9pPr>
    </p:titleStyle>
    <p:bodyStyle>
      <a:lvl1pPr marL="0" marR="0" indent="0" algn="ctr" defTabSz="309563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1" u="none" strike="noStrike" cap="none" spc="0" baseline="0">
          <a:ln>
            <a:noFill/>
          </a:ln>
          <a:solidFill>
            <a:srgbClr val="5E5E5E"/>
          </a:solidFill>
          <a:uFillTx/>
          <a:latin typeface="Arial"/>
          <a:ea typeface="Arial"/>
          <a:cs typeface="Arial"/>
          <a:sym typeface="Arial"/>
        </a:defRPr>
      </a:lvl1pPr>
      <a:lvl2pPr marL="396875" marR="0" indent="-158750" algn="ctr" defTabSz="309563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Pct val="125000"/>
        <a:buFontTx/>
        <a:buChar char="•"/>
        <a:tabLst/>
        <a:defRPr sz="1200" b="0" i="1" u="none" strike="noStrike" cap="none" spc="0" baseline="0">
          <a:ln>
            <a:noFill/>
          </a:ln>
          <a:solidFill>
            <a:srgbClr val="5E5E5E"/>
          </a:solidFill>
          <a:uFillTx/>
          <a:latin typeface="Arial"/>
          <a:ea typeface="Arial"/>
          <a:cs typeface="Arial"/>
          <a:sym typeface="Arial"/>
        </a:defRPr>
      </a:lvl2pPr>
      <a:lvl3pPr marL="635000" marR="0" indent="-158750" algn="ctr" defTabSz="309563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Pct val="125000"/>
        <a:buFontTx/>
        <a:buChar char="•"/>
        <a:tabLst/>
        <a:defRPr sz="1200" b="0" i="1" u="none" strike="noStrike" cap="none" spc="0" baseline="0">
          <a:ln>
            <a:noFill/>
          </a:ln>
          <a:solidFill>
            <a:srgbClr val="5E5E5E"/>
          </a:solidFill>
          <a:uFillTx/>
          <a:latin typeface="Arial"/>
          <a:ea typeface="Arial"/>
          <a:cs typeface="Arial"/>
          <a:sym typeface="Arial"/>
        </a:defRPr>
      </a:lvl3pPr>
      <a:lvl4pPr marL="873125" marR="0" indent="-158750" algn="ctr" defTabSz="309563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Pct val="125000"/>
        <a:buFontTx/>
        <a:buChar char="•"/>
        <a:tabLst/>
        <a:defRPr sz="1200" b="0" i="1" u="none" strike="noStrike" cap="none" spc="0" baseline="0">
          <a:ln>
            <a:noFill/>
          </a:ln>
          <a:solidFill>
            <a:srgbClr val="5E5E5E"/>
          </a:solidFill>
          <a:uFillTx/>
          <a:latin typeface="Arial"/>
          <a:ea typeface="Arial"/>
          <a:cs typeface="Arial"/>
          <a:sym typeface="Arial"/>
        </a:defRPr>
      </a:lvl4pPr>
      <a:lvl5pPr marL="1111250" marR="0" indent="-158750" algn="ctr" defTabSz="309563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Pct val="125000"/>
        <a:buFontTx/>
        <a:buChar char="•"/>
        <a:tabLst/>
        <a:defRPr sz="1200" b="0" i="1" u="none" strike="noStrike" cap="none" spc="0" baseline="0">
          <a:ln>
            <a:noFill/>
          </a:ln>
          <a:solidFill>
            <a:srgbClr val="5E5E5E"/>
          </a:solidFill>
          <a:uFillTx/>
          <a:latin typeface="Arial"/>
          <a:ea typeface="Arial"/>
          <a:cs typeface="Arial"/>
          <a:sym typeface="Arial"/>
        </a:defRPr>
      </a:lvl5pPr>
      <a:lvl6pPr marL="1349375" marR="0" indent="-158750" algn="ctr" defTabSz="309563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Pct val="125000"/>
        <a:buFontTx/>
        <a:buChar char="•"/>
        <a:tabLst/>
        <a:defRPr sz="1200" b="0" i="1" u="none" strike="noStrike" cap="none" spc="0" baseline="0">
          <a:ln>
            <a:noFill/>
          </a:ln>
          <a:solidFill>
            <a:srgbClr val="5E5E5E"/>
          </a:solidFill>
          <a:uFillTx/>
          <a:latin typeface="Arial"/>
          <a:ea typeface="Arial"/>
          <a:cs typeface="Arial"/>
          <a:sym typeface="Arial"/>
        </a:defRPr>
      </a:lvl6pPr>
      <a:lvl7pPr marL="1587500" marR="0" indent="-158750" algn="ctr" defTabSz="309563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Pct val="125000"/>
        <a:buFontTx/>
        <a:buChar char="•"/>
        <a:tabLst/>
        <a:defRPr sz="1200" b="0" i="1" u="none" strike="noStrike" cap="none" spc="0" baseline="0">
          <a:ln>
            <a:noFill/>
          </a:ln>
          <a:solidFill>
            <a:srgbClr val="5E5E5E"/>
          </a:solidFill>
          <a:uFillTx/>
          <a:latin typeface="Arial"/>
          <a:ea typeface="Arial"/>
          <a:cs typeface="Arial"/>
          <a:sym typeface="Arial"/>
        </a:defRPr>
      </a:lvl7pPr>
      <a:lvl8pPr marL="1825625" marR="0" indent="-158750" algn="ctr" defTabSz="309563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Pct val="125000"/>
        <a:buFontTx/>
        <a:buChar char="•"/>
        <a:tabLst/>
        <a:defRPr sz="1200" b="0" i="1" u="none" strike="noStrike" cap="none" spc="0" baseline="0">
          <a:ln>
            <a:noFill/>
          </a:ln>
          <a:solidFill>
            <a:srgbClr val="5E5E5E"/>
          </a:solidFill>
          <a:uFillTx/>
          <a:latin typeface="Arial"/>
          <a:ea typeface="Arial"/>
          <a:cs typeface="Arial"/>
          <a:sym typeface="Arial"/>
        </a:defRPr>
      </a:lvl8pPr>
      <a:lvl9pPr marL="2063750" marR="0" indent="-158750" algn="ctr" defTabSz="309563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Pct val="125000"/>
        <a:buFontTx/>
        <a:buChar char="•"/>
        <a:tabLst/>
        <a:defRPr sz="1200" b="0" i="1" u="none" strike="noStrike" cap="none" spc="0" baseline="0">
          <a:ln>
            <a:noFill/>
          </a:ln>
          <a:solidFill>
            <a:srgbClr val="5E5E5E"/>
          </a:solidFill>
          <a:uFillTx/>
          <a:latin typeface="Arial"/>
          <a:ea typeface="Arial"/>
          <a:cs typeface="Arial"/>
          <a:sym typeface="Arial"/>
        </a:defRPr>
      </a:lvl9pPr>
    </p:bodyStyle>
    <p:otherStyle>
      <a:lvl1pPr marL="0" marR="0" indent="0" algn="ctr" defTabSz="309563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1pPr>
      <a:lvl2pPr marL="0" marR="0" indent="0" algn="ctr" defTabSz="309563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2pPr>
      <a:lvl3pPr marL="0" marR="0" indent="0" algn="ctr" defTabSz="309563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3pPr>
      <a:lvl4pPr marL="0" marR="0" indent="0" algn="ctr" defTabSz="309563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4pPr>
      <a:lvl5pPr marL="0" marR="0" indent="0" algn="ctr" defTabSz="309563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5pPr>
      <a:lvl6pPr marL="0" marR="0" indent="0" algn="ctr" defTabSz="309563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6pPr>
      <a:lvl7pPr marL="0" marR="0" indent="0" algn="ctr" defTabSz="309563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7pPr>
      <a:lvl8pPr marL="0" marR="0" indent="0" algn="ctr" defTabSz="309563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8pPr>
      <a:lvl9pPr marL="0" marR="0" indent="0" algn="ctr" defTabSz="309563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1">
            <a:extLst>
              <a:ext uri="{FF2B5EF4-FFF2-40B4-BE49-F238E27FC236}">
                <a16:creationId xmlns:a16="http://schemas.microsoft.com/office/drawing/2014/main" id="{60904FE7-1662-4377-9B6B-5BAEE5C315E8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955675" y="1266825"/>
            <a:ext cx="7232650" cy="1743075"/>
          </a:xfrm>
          <a:prstGeom prst="rect">
            <a:avLst/>
          </a:prstGeom>
        </p:spPr>
        <p:txBody>
          <a:bodyPr/>
          <a:lstStyle/>
          <a:p>
            <a:pPr>
              <a:defRPr sz="2700"/>
            </a:pPr>
            <a:r>
              <a:rPr dirty="0" err="1"/>
              <a:t>Systém</a:t>
            </a:r>
            <a:r>
              <a:rPr sz="2500" dirty="0">
                <a:solidFill>
                  <a:srgbClr val="000000"/>
                </a:solidFill>
              </a:rPr>
              <a:t> </a:t>
            </a:r>
            <a:r>
              <a:rPr dirty="0" err="1"/>
              <a:t>podpory</a:t>
            </a:r>
            <a:r>
              <a:rPr dirty="0"/>
              <a:t> </a:t>
            </a:r>
            <a:r>
              <a:rPr dirty="0" err="1"/>
              <a:t>profesního</a:t>
            </a:r>
            <a:r>
              <a:rPr dirty="0"/>
              <a:t> </a:t>
            </a:r>
            <a:r>
              <a:rPr dirty="0" err="1"/>
              <a:t>rozvoje</a:t>
            </a:r>
            <a:r>
              <a:rPr dirty="0"/>
              <a:t> </a:t>
            </a:r>
            <a:r>
              <a:rPr dirty="0" err="1"/>
              <a:t>učitelů</a:t>
            </a:r>
            <a:r>
              <a:rPr dirty="0"/>
              <a:t> a </a:t>
            </a:r>
            <a:r>
              <a:rPr dirty="0" err="1"/>
              <a:t>ředitelů</a:t>
            </a:r>
            <a:r>
              <a:rPr dirty="0"/>
              <a:t> (SYPO)</a:t>
            </a:r>
          </a:p>
        </p:txBody>
      </p:sp>
      <p:sp>
        <p:nvSpPr>
          <p:cNvPr id="4" name="Zástupný symbol pro text 2">
            <a:extLst>
              <a:ext uri="{FF2B5EF4-FFF2-40B4-BE49-F238E27FC236}">
                <a16:creationId xmlns:a16="http://schemas.microsoft.com/office/drawing/2014/main" id="{B397C612-BFBE-4EEA-AD1A-4225E6E34B61}"/>
              </a:ext>
            </a:extLst>
          </p:cNvPr>
          <p:cNvSpPr txBox="1">
            <a:spLocks/>
          </p:cNvSpPr>
          <p:nvPr/>
        </p:nvSpPr>
        <p:spPr>
          <a:xfrm>
            <a:off x="955675" y="3184679"/>
            <a:ext cx="3047359" cy="691996"/>
          </a:xfrm>
          <a:prstGeom prst="rect">
            <a:avLst/>
          </a:prstGeom>
        </p:spPr>
        <p:txBody>
          <a:bodyPr/>
          <a:lstStyle>
            <a:lvl1pPr marL="0" marR="0" indent="0" algn="ctr" defTabSz="309563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b="0" i="1" u="none" strike="noStrike" cap="none" spc="0" baseline="0">
                <a:ln>
                  <a:noFill/>
                </a:ln>
                <a:solidFill>
                  <a:srgbClr val="5E5E5E"/>
                </a:solidFill>
                <a:uFillTx/>
                <a:latin typeface="Arial"/>
                <a:ea typeface="Arial"/>
                <a:cs typeface="Arial"/>
                <a:sym typeface="Arial"/>
              </a:defRPr>
            </a:lvl1pPr>
            <a:lvl2pPr marL="396875" marR="0" indent="-158750" algn="ctr" defTabSz="309563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125000"/>
              <a:buFontTx/>
              <a:buChar char="•"/>
              <a:tabLst/>
              <a:defRPr sz="1200" b="0" i="1" u="none" strike="noStrike" cap="none" spc="0" baseline="0">
                <a:ln>
                  <a:noFill/>
                </a:ln>
                <a:solidFill>
                  <a:srgbClr val="5E5E5E"/>
                </a:solidFill>
                <a:uFillTx/>
                <a:latin typeface="Arial"/>
                <a:ea typeface="Arial"/>
                <a:cs typeface="Arial"/>
                <a:sym typeface="Arial"/>
              </a:defRPr>
            </a:lvl2pPr>
            <a:lvl3pPr marL="635000" marR="0" indent="-158750" algn="ctr" defTabSz="309563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125000"/>
              <a:buFontTx/>
              <a:buChar char="•"/>
              <a:tabLst/>
              <a:defRPr sz="1200" b="0" i="1" u="none" strike="noStrike" cap="none" spc="0" baseline="0">
                <a:ln>
                  <a:noFill/>
                </a:ln>
                <a:solidFill>
                  <a:srgbClr val="5E5E5E"/>
                </a:solidFill>
                <a:uFillTx/>
                <a:latin typeface="Arial"/>
                <a:ea typeface="Arial"/>
                <a:cs typeface="Arial"/>
                <a:sym typeface="Arial"/>
              </a:defRPr>
            </a:lvl3pPr>
            <a:lvl4pPr marL="873125" marR="0" indent="-158750" algn="ctr" defTabSz="309563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125000"/>
              <a:buFontTx/>
              <a:buChar char="•"/>
              <a:tabLst/>
              <a:defRPr sz="1200" b="0" i="1" u="none" strike="noStrike" cap="none" spc="0" baseline="0">
                <a:ln>
                  <a:noFill/>
                </a:ln>
                <a:solidFill>
                  <a:srgbClr val="5E5E5E"/>
                </a:solidFill>
                <a:uFillTx/>
                <a:latin typeface="Arial"/>
                <a:ea typeface="Arial"/>
                <a:cs typeface="Arial"/>
                <a:sym typeface="Arial"/>
              </a:defRPr>
            </a:lvl4pPr>
            <a:lvl5pPr marL="1111250" marR="0" indent="-158750" algn="ctr" defTabSz="309563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125000"/>
              <a:buFontTx/>
              <a:buChar char="•"/>
              <a:tabLst/>
              <a:defRPr sz="1200" b="0" i="1" u="none" strike="noStrike" cap="none" spc="0" baseline="0">
                <a:ln>
                  <a:noFill/>
                </a:ln>
                <a:solidFill>
                  <a:srgbClr val="5E5E5E"/>
                </a:solidFill>
                <a:uFillTx/>
                <a:latin typeface="Arial"/>
                <a:ea typeface="Arial"/>
                <a:cs typeface="Arial"/>
                <a:sym typeface="Arial"/>
              </a:defRPr>
            </a:lvl5pPr>
            <a:lvl6pPr marL="1349375" marR="0" indent="-158750" algn="ctr" defTabSz="309563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125000"/>
              <a:buFontTx/>
              <a:buChar char="•"/>
              <a:tabLst/>
              <a:defRPr sz="1200" b="0" i="1" u="none" strike="noStrike" cap="none" spc="0" baseline="0">
                <a:ln>
                  <a:noFill/>
                </a:ln>
                <a:solidFill>
                  <a:srgbClr val="5E5E5E"/>
                </a:solidFill>
                <a:uFillTx/>
                <a:latin typeface="Arial"/>
                <a:ea typeface="Arial"/>
                <a:cs typeface="Arial"/>
                <a:sym typeface="Arial"/>
              </a:defRPr>
            </a:lvl6pPr>
            <a:lvl7pPr marL="1587500" marR="0" indent="-158750" algn="ctr" defTabSz="309563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125000"/>
              <a:buFontTx/>
              <a:buChar char="•"/>
              <a:tabLst/>
              <a:defRPr sz="1200" b="0" i="1" u="none" strike="noStrike" cap="none" spc="0" baseline="0">
                <a:ln>
                  <a:noFill/>
                </a:ln>
                <a:solidFill>
                  <a:srgbClr val="5E5E5E"/>
                </a:solidFill>
                <a:uFillTx/>
                <a:latin typeface="Arial"/>
                <a:ea typeface="Arial"/>
                <a:cs typeface="Arial"/>
                <a:sym typeface="Arial"/>
              </a:defRPr>
            </a:lvl7pPr>
            <a:lvl8pPr marL="1825625" marR="0" indent="-158750" algn="ctr" defTabSz="309563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125000"/>
              <a:buFontTx/>
              <a:buChar char="•"/>
              <a:tabLst/>
              <a:defRPr sz="1200" b="0" i="1" u="none" strike="noStrike" cap="none" spc="0" baseline="0">
                <a:ln>
                  <a:noFill/>
                </a:ln>
                <a:solidFill>
                  <a:srgbClr val="5E5E5E"/>
                </a:solidFill>
                <a:uFillTx/>
                <a:latin typeface="Arial"/>
                <a:ea typeface="Arial"/>
                <a:cs typeface="Arial"/>
                <a:sym typeface="Arial"/>
              </a:defRPr>
            </a:lvl8pPr>
            <a:lvl9pPr marL="2063750" marR="0" indent="-158750" algn="ctr" defTabSz="309563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125000"/>
              <a:buFontTx/>
              <a:buChar char="•"/>
              <a:tabLst/>
              <a:defRPr sz="1200" b="0" i="1" u="none" strike="noStrike" cap="none" spc="0" baseline="0">
                <a:ln>
                  <a:noFill/>
                </a:ln>
                <a:solidFill>
                  <a:srgbClr val="5E5E5E"/>
                </a:solidFill>
                <a:uFillTx/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l">
              <a:defRPr sz="1400"/>
            </a:pPr>
            <a:r>
              <a:rPr lang="pl-PL" sz="1400">
                <a:solidFill>
                  <a:schemeClr val="bg1"/>
                </a:solidFill>
              </a:rPr>
              <a:t>reg. číslo projektu: </a:t>
            </a:r>
          </a:p>
          <a:p>
            <a:pPr algn="l">
              <a:defRPr sz="1400"/>
            </a:pPr>
            <a:r>
              <a:rPr lang="pl-PL" sz="1400">
                <a:solidFill>
                  <a:schemeClr val="bg1"/>
                </a:solidFill>
              </a:rPr>
              <a:t>CZ.02.3.68/0.0/0.0/17_052/0008363</a:t>
            </a:r>
            <a:endParaRPr lang="pl-PL" sz="1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>
            <a:extLst>
              <a:ext uri="{FF2B5EF4-FFF2-40B4-BE49-F238E27FC236}">
                <a16:creationId xmlns:a16="http://schemas.microsoft.com/office/drawing/2014/main" id="{446C232C-C504-4C05-9BA7-077DA38A695F}"/>
              </a:ext>
            </a:extLst>
          </p:cNvPr>
          <p:cNvSpPr/>
          <p:nvPr/>
        </p:nvSpPr>
        <p:spPr>
          <a:xfrm>
            <a:off x="720494" y="2026971"/>
            <a:ext cx="1249009" cy="553994"/>
          </a:xfrm>
          <a:prstGeom prst="rect">
            <a:avLst/>
          </a:prstGeom>
          <a:solidFill>
            <a:srgbClr val="FFFFFF"/>
          </a:solidFill>
          <a:ln w="15875" cap="flat">
            <a:solidFill>
              <a:schemeClr val="tx1"/>
            </a:solidFill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ctr">
            <a:spAutoFit/>
          </a:bodyPr>
          <a:lstStyle/>
          <a:p>
            <a:pPr marL="0" marR="0" indent="0" algn="ctr" defTabSz="6858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cs-CZ" sz="1000" b="1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Helvetica"/>
              </a:rPr>
              <a:t>Stálý člen – odborný krajský metodik </a:t>
            </a:r>
          </a:p>
        </p:txBody>
      </p:sp>
      <p:sp>
        <p:nvSpPr>
          <p:cNvPr id="9" name="Obdélník 8">
            <a:extLst>
              <a:ext uri="{FF2B5EF4-FFF2-40B4-BE49-F238E27FC236}">
                <a16:creationId xmlns:a16="http://schemas.microsoft.com/office/drawing/2014/main" id="{7BB07DBC-4599-4995-8487-F34C2F59C8AA}"/>
              </a:ext>
            </a:extLst>
          </p:cNvPr>
          <p:cNvSpPr/>
          <p:nvPr/>
        </p:nvSpPr>
        <p:spPr>
          <a:xfrm>
            <a:off x="729192" y="3093721"/>
            <a:ext cx="3898322" cy="246217"/>
          </a:xfrm>
          <a:prstGeom prst="rect">
            <a:avLst/>
          </a:prstGeom>
          <a:solidFill>
            <a:srgbClr val="FFFFFF"/>
          </a:solidFill>
          <a:ln w="15875" cap="flat">
            <a:solidFill>
              <a:schemeClr val="tx1"/>
            </a:solidFill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ctr">
            <a:spAutoFit/>
          </a:bodyPr>
          <a:lstStyle/>
          <a:p>
            <a:pPr marL="0" marR="0" indent="0" algn="ctr" defTabSz="6858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cs-CZ" sz="1000" b="1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Helvetica"/>
              </a:rPr>
              <a:t>Oblastní člen metodických kabinetů (počet dle oblastí v krajích</a:t>
            </a:r>
          </a:p>
        </p:txBody>
      </p:sp>
      <p:sp>
        <p:nvSpPr>
          <p:cNvPr id="16" name="Obdélník 15">
            <a:extLst>
              <a:ext uri="{FF2B5EF4-FFF2-40B4-BE49-F238E27FC236}">
                <a16:creationId xmlns:a16="http://schemas.microsoft.com/office/drawing/2014/main" id="{0AE21C40-57F4-4CA0-A51C-A33BD5F93A24}"/>
              </a:ext>
            </a:extLst>
          </p:cNvPr>
          <p:cNvSpPr/>
          <p:nvPr/>
        </p:nvSpPr>
        <p:spPr>
          <a:xfrm>
            <a:off x="572715" y="1253209"/>
            <a:ext cx="4346616" cy="2772000"/>
          </a:xfrm>
          <a:prstGeom prst="rect">
            <a:avLst/>
          </a:prstGeom>
          <a:noFill/>
          <a:ln w="25400" cap="flat">
            <a:solidFill>
              <a:srgbClr val="FFC000"/>
            </a:solidFill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ctr">
            <a:spAutoFit/>
          </a:bodyPr>
          <a:lstStyle/>
          <a:p>
            <a:pPr marL="0" marR="0" indent="0" algn="l" defTabSz="6858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cs-CZ" sz="13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Helvetica"/>
            </a:endParaRPr>
          </a:p>
        </p:txBody>
      </p:sp>
      <p:sp>
        <p:nvSpPr>
          <p:cNvPr id="17" name="TextovéPole 16">
            <a:extLst>
              <a:ext uri="{FF2B5EF4-FFF2-40B4-BE49-F238E27FC236}">
                <a16:creationId xmlns:a16="http://schemas.microsoft.com/office/drawing/2014/main" id="{6600732C-8665-4055-B1D6-077119BD62EE}"/>
              </a:ext>
            </a:extLst>
          </p:cNvPr>
          <p:cNvSpPr txBox="1"/>
          <p:nvPr/>
        </p:nvSpPr>
        <p:spPr>
          <a:xfrm>
            <a:off x="711588" y="1371461"/>
            <a:ext cx="3328987" cy="523216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t">
            <a:spAutoFit/>
          </a:bodyPr>
          <a:lstStyle/>
          <a:p>
            <a:r>
              <a:rPr lang="cs-CZ" sz="2800" dirty="0">
                <a:solidFill>
                  <a:srgbClr val="FFC000"/>
                </a:solidFill>
              </a:rPr>
              <a:t>Krajský kabinet</a:t>
            </a:r>
            <a:endParaRPr kumimoji="0" lang="cs-CZ" sz="2800" b="0" i="0" u="none" strike="noStrike" cap="none" spc="0" normalizeH="0" baseline="0" dirty="0">
              <a:ln>
                <a:noFill/>
              </a:ln>
              <a:solidFill>
                <a:srgbClr val="FFC000"/>
              </a:solidFill>
              <a:effectLst/>
              <a:uFillTx/>
              <a:sym typeface="Helvetica"/>
            </a:endParaRPr>
          </a:p>
        </p:txBody>
      </p:sp>
      <p:sp>
        <p:nvSpPr>
          <p:cNvPr id="24" name="Šipka: doprava 23">
            <a:extLst>
              <a:ext uri="{FF2B5EF4-FFF2-40B4-BE49-F238E27FC236}">
                <a16:creationId xmlns:a16="http://schemas.microsoft.com/office/drawing/2014/main" id="{40F70FD3-C984-420D-B4EE-721C09125929}"/>
              </a:ext>
            </a:extLst>
          </p:cNvPr>
          <p:cNvSpPr/>
          <p:nvPr/>
        </p:nvSpPr>
        <p:spPr>
          <a:xfrm>
            <a:off x="5302198" y="2544546"/>
            <a:ext cx="425370" cy="461661"/>
          </a:xfrm>
          <a:prstGeom prst="rightArrow">
            <a:avLst/>
          </a:prstGeom>
          <a:ln>
            <a:solidFill>
              <a:srgbClr val="FFC000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45718" tIns="45718" rIns="45718" bIns="45718" numCol="1" spcCol="38100" rtlCol="0" anchor="ctr">
            <a:spAutoFit/>
          </a:bodyPr>
          <a:lstStyle/>
          <a:p>
            <a:pPr marL="0" marR="0" indent="0" algn="l" defTabSz="6858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cs-CZ" sz="13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Helvetica"/>
            </a:endParaRPr>
          </a:p>
        </p:txBody>
      </p:sp>
      <p:sp>
        <p:nvSpPr>
          <p:cNvPr id="25" name="Obdélník 24">
            <a:extLst>
              <a:ext uri="{FF2B5EF4-FFF2-40B4-BE49-F238E27FC236}">
                <a16:creationId xmlns:a16="http://schemas.microsoft.com/office/drawing/2014/main" id="{233450F3-6558-447F-8116-6B2845FC3A5D}"/>
              </a:ext>
            </a:extLst>
          </p:cNvPr>
          <p:cNvSpPr/>
          <p:nvPr/>
        </p:nvSpPr>
        <p:spPr>
          <a:xfrm>
            <a:off x="729192" y="2639922"/>
            <a:ext cx="1249009" cy="400105"/>
          </a:xfrm>
          <a:prstGeom prst="rect">
            <a:avLst/>
          </a:prstGeom>
          <a:solidFill>
            <a:srgbClr val="FFFFFF"/>
          </a:solidFill>
          <a:ln w="15875" cap="flat">
            <a:solidFill>
              <a:schemeClr val="tx1"/>
            </a:solidFill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ctr">
            <a:spAutoFit/>
          </a:bodyPr>
          <a:lstStyle/>
          <a:p>
            <a:pPr marL="0" marR="0" indent="0" algn="ctr" defTabSz="6858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cs-CZ" sz="1000" b="1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Helvetica"/>
              </a:rPr>
              <a:t>Stálý člen – člen krajského kabinetu</a:t>
            </a:r>
          </a:p>
        </p:txBody>
      </p:sp>
      <p:sp>
        <p:nvSpPr>
          <p:cNvPr id="26" name="Obdélník 25">
            <a:extLst>
              <a:ext uri="{FF2B5EF4-FFF2-40B4-BE49-F238E27FC236}">
                <a16:creationId xmlns:a16="http://schemas.microsoft.com/office/drawing/2014/main" id="{B3A3D486-0161-433D-B2C0-17A1E221835E}"/>
              </a:ext>
            </a:extLst>
          </p:cNvPr>
          <p:cNvSpPr/>
          <p:nvPr/>
        </p:nvSpPr>
        <p:spPr>
          <a:xfrm>
            <a:off x="2053848" y="2639209"/>
            <a:ext cx="1249009" cy="400105"/>
          </a:xfrm>
          <a:prstGeom prst="rect">
            <a:avLst/>
          </a:prstGeom>
          <a:solidFill>
            <a:srgbClr val="FFFFFF"/>
          </a:solidFill>
          <a:ln w="15875" cap="flat">
            <a:solidFill>
              <a:schemeClr val="tx1"/>
            </a:solidFill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ctr">
            <a:spAutoFit/>
          </a:bodyPr>
          <a:lstStyle/>
          <a:p>
            <a:pPr marL="0" marR="0" indent="0" algn="ctr" defTabSz="6858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cs-CZ" sz="1000" b="1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Helvetica"/>
              </a:rPr>
              <a:t>Stálý člen – zástupce ŠPP</a:t>
            </a:r>
          </a:p>
        </p:txBody>
      </p:sp>
      <p:grpSp>
        <p:nvGrpSpPr>
          <p:cNvPr id="2" name="Skupina 1">
            <a:extLst>
              <a:ext uri="{FF2B5EF4-FFF2-40B4-BE49-F238E27FC236}">
                <a16:creationId xmlns:a16="http://schemas.microsoft.com/office/drawing/2014/main" id="{3C1B7A7E-F539-4810-B364-A515E4EAEFB8}"/>
              </a:ext>
            </a:extLst>
          </p:cNvPr>
          <p:cNvGrpSpPr/>
          <p:nvPr/>
        </p:nvGrpSpPr>
        <p:grpSpPr>
          <a:xfrm>
            <a:off x="6108647" y="968232"/>
            <a:ext cx="842962" cy="3613917"/>
            <a:chOff x="6108647" y="968232"/>
            <a:chExt cx="842962" cy="3613917"/>
          </a:xfrm>
        </p:grpSpPr>
        <p:sp>
          <p:nvSpPr>
            <p:cNvPr id="19" name="Obdélník 18">
              <a:extLst>
                <a:ext uri="{FF2B5EF4-FFF2-40B4-BE49-F238E27FC236}">
                  <a16:creationId xmlns:a16="http://schemas.microsoft.com/office/drawing/2014/main" id="{F5F72EB0-DDB6-4EF7-9F22-31942D5612F6}"/>
                </a:ext>
              </a:extLst>
            </p:cNvPr>
            <p:cNvSpPr/>
            <p:nvPr/>
          </p:nvSpPr>
          <p:spPr>
            <a:xfrm>
              <a:off x="6108647" y="968232"/>
              <a:ext cx="842962" cy="215440"/>
            </a:xfrm>
            <a:prstGeom prst="rect">
              <a:avLst/>
            </a:prstGeom>
            <a:solidFill>
              <a:srgbClr val="FFFFFF"/>
            </a:solidFill>
            <a:ln w="9525" cap="flat">
              <a:solidFill>
                <a:schemeClr val="tx1"/>
              </a:solidFill>
              <a:prstDash val="solid"/>
              <a:round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8" tIns="45718" rIns="45718" bIns="45718" numCol="1" spcCol="38100" rtlCol="0" anchor="ctr">
              <a:spAutoFit/>
            </a:bodyPr>
            <a:lstStyle/>
            <a:p>
              <a:pPr marL="0" marR="0" indent="0" algn="ctr" defTabSz="6858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kumimoji="0" lang="cs-CZ" sz="800" i="0" u="none" strike="noStrike" cap="none" spc="0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+mj-lt"/>
                  <a:ea typeface="+mj-ea"/>
                  <a:cs typeface="+mj-cs"/>
                  <a:sym typeface="Helvetica"/>
                </a:rPr>
                <a:t>Krajská kolokvia</a:t>
              </a:r>
            </a:p>
          </p:txBody>
        </p:sp>
        <p:sp>
          <p:nvSpPr>
            <p:cNvPr id="20" name="Obdélník 19">
              <a:extLst>
                <a:ext uri="{FF2B5EF4-FFF2-40B4-BE49-F238E27FC236}">
                  <a16:creationId xmlns:a16="http://schemas.microsoft.com/office/drawing/2014/main" id="{0E5C1AFE-140A-48AF-B380-09BA5AFD58EE}"/>
                </a:ext>
              </a:extLst>
            </p:cNvPr>
            <p:cNvSpPr/>
            <p:nvPr/>
          </p:nvSpPr>
          <p:spPr>
            <a:xfrm>
              <a:off x="6108647" y="1223553"/>
              <a:ext cx="842962" cy="584771"/>
            </a:xfrm>
            <a:prstGeom prst="rect">
              <a:avLst/>
            </a:prstGeom>
            <a:solidFill>
              <a:srgbClr val="FFFFFF"/>
            </a:solidFill>
            <a:ln w="9525" cap="flat">
              <a:solidFill>
                <a:schemeClr val="tx1"/>
              </a:solidFill>
              <a:prstDash val="solid"/>
              <a:round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8" tIns="45718" rIns="45718" bIns="45718" numCol="1" spcCol="38100" rtlCol="0" anchor="ctr">
              <a:spAutoFit/>
            </a:bodyPr>
            <a:lstStyle/>
            <a:p>
              <a:pPr marL="0" marR="0" indent="0" algn="ctr" defTabSz="6858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kumimoji="0" lang="cs-CZ" sz="800" i="0" u="none" strike="noStrike" cap="none" spc="0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+mj-lt"/>
                  <a:ea typeface="+mj-ea"/>
                  <a:cs typeface="+mj-cs"/>
                  <a:sym typeface="Helvetica"/>
                </a:rPr>
                <a:t>Model systému profesní podpory - připomínkování</a:t>
              </a:r>
            </a:p>
          </p:txBody>
        </p:sp>
        <p:sp>
          <p:nvSpPr>
            <p:cNvPr id="21" name="Obdélník 20">
              <a:extLst>
                <a:ext uri="{FF2B5EF4-FFF2-40B4-BE49-F238E27FC236}">
                  <a16:creationId xmlns:a16="http://schemas.microsoft.com/office/drawing/2014/main" id="{567731F3-E692-43BF-8565-8BFC21A6E81A}"/>
                </a:ext>
              </a:extLst>
            </p:cNvPr>
            <p:cNvSpPr/>
            <p:nvPr/>
          </p:nvSpPr>
          <p:spPr>
            <a:xfrm>
              <a:off x="6108647" y="1848205"/>
              <a:ext cx="842962" cy="338550"/>
            </a:xfrm>
            <a:prstGeom prst="rect">
              <a:avLst/>
            </a:prstGeom>
            <a:solidFill>
              <a:srgbClr val="FFFFFF"/>
            </a:solidFill>
            <a:ln w="9525" cap="flat">
              <a:solidFill>
                <a:schemeClr val="tx1"/>
              </a:solidFill>
              <a:prstDash val="solid"/>
              <a:round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8" tIns="45718" rIns="45718" bIns="45718" numCol="1" spcCol="38100" rtlCol="0" anchor="ctr">
              <a:spAutoFit/>
            </a:bodyPr>
            <a:lstStyle/>
            <a:p>
              <a:pPr marL="0" marR="0" indent="0" algn="ctr" defTabSz="6858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kumimoji="0" lang="cs-CZ" sz="800" i="0" u="none" strike="noStrike" cap="none" spc="0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+mj-lt"/>
                  <a:ea typeface="+mj-ea"/>
                  <a:cs typeface="+mj-cs"/>
                  <a:sym typeface="Helvetica"/>
                </a:rPr>
                <a:t>Síťování pedagogů</a:t>
              </a:r>
            </a:p>
          </p:txBody>
        </p:sp>
        <p:sp>
          <p:nvSpPr>
            <p:cNvPr id="22" name="Obdélník 21">
              <a:extLst>
                <a:ext uri="{FF2B5EF4-FFF2-40B4-BE49-F238E27FC236}">
                  <a16:creationId xmlns:a16="http://schemas.microsoft.com/office/drawing/2014/main" id="{5CF4A9FF-963E-4DC8-BD6D-1E475AEF2510}"/>
                </a:ext>
              </a:extLst>
            </p:cNvPr>
            <p:cNvSpPr/>
            <p:nvPr/>
          </p:nvSpPr>
          <p:spPr>
            <a:xfrm>
              <a:off x="6108647" y="2227153"/>
              <a:ext cx="842962" cy="338550"/>
            </a:xfrm>
            <a:prstGeom prst="rect">
              <a:avLst/>
            </a:prstGeom>
            <a:solidFill>
              <a:srgbClr val="FFFFFF"/>
            </a:solidFill>
            <a:ln w="9525" cap="flat">
              <a:solidFill>
                <a:schemeClr val="tx1"/>
              </a:solidFill>
              <a:prstDash val="solid"/>
              <a:round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8" tIns="45718" rIns="45718" bIns="45718" numCol="1" spcCol="38100" rtlCol="0" anchor="ctr">
              <a:spAutoFit/>
            </a:bodyPr>
            <a:lstStyle/>
            <a:p>
              <a:pPr marL="0" marR="0" indent="0" algn="ctr" defTabSz="6858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kumimoji="0" lang="cs-CZ" sz="800" i="0" u="none" strike="noStrike" cap="none" spc="0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+mj-lt"/>
                  <a:ea typeface="+mj-ea"/>
                  <a:cs typeface="+mj-cs"/>
                  <a:sym typeface="Helvetica"/>
                </a:rPr>
                <a:t>Krajské workshopy</a:t>
              </a:r>
            </a:p>
          </p:txBody>
        </p:sp>
        <p:sp>
          <p:nvSpPr>
            <p:cNvPr id="23" name="Obdélník 22">
              <a:extLst>
                <a:ext uri="{FF2B5EF4-FFF2-40B4-BE49-F238E27FC236}">
                  <a16:creationId xmlns:a16="http://schemas.microsoft.com/office/drawing/2014/main" id="{DA5F0795-1F73-410C-BAF3-35353097B5BC}"/>
                </a:ext>
              </a:extLst>
            </p:cNvPr>
            <p:cNvSpPr/>
            <p:nvPr/>
          </p:nvSpPr>
          <p:spPr>
            <a:xfrm>
              <a:off x="6108647" y="2606101"/>
              <a:ext cx="842962" cy="338550"/>
            </a:xfrm>
            <a:prstGeom prst="rect">
              <a:avLst/>
            </a:prstGeom>
            <a:solidFill>
              <a:srgbClr val="FFFFFF"/>
            </a:solidFill>
            <a:ln w="9525" cap="flat">
              <a:solidFill>
                <a:schemeClr val="tx1"/>
              </a:solidFill>
              <a:prstDash val="solid"/>
              <a:round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8" tIns="45718" rIns="45718" bIns="45718" numCol="1" spcCol="38100" rtlCol="0" anchor="ctr">
              <a:spAutoFit/>
            </a:bodyPr>
            <a:lstStyle/>
            <a:p>
              <a:pPr marL="0" marR="0" indent="0" algn="ctr" defTabSz="6858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kumimoji="0" lang="cs-CZ" sz="800" i="0" u="none" strike="noStrike" cap="none" spc="0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+mj-lt"/>
                  <a:ea typeface="+mj-ea"/>
                  <a:cs typeface="+mj-cs"/>
                  <a:sym typeface="Helvetica"/>
                </a:rPr>
                <a:t>Lektorská činnost</a:t>
              </a:r>
            </a:p>
          </p:txBody>
        </p:sp>
        <p:sp>
          <p:nvSpPr>
            <p:cNvPr id="27" name="Obdélník 26">
              <a:extLst>
                <a:ext uri="{FF2B5EF4-FFF2-40B4-BE49-F238E27FC236}">
                  <a16:creationId xmlns:a16="http://schemas.microsoft.com/office/drawing/2014/main" id="{6580FCC8-280B-4C09-B98C-B9C52EE42DA4}"/>
                </a:ext>
              </a:extLst>
            </p:cNvPr>
            <p:cNvSpPr/>
            <p:nvPr/>
          </p:nvSpPr>
          <p:spPr>
            <a:xfrm>
              <a:off x="6108647" y="2986936"/>
              <a:ext cx="842962" cy="461661"/>
            </a:xfrm>
            <a:prstGeom prst="rect">
              <a:avLst/>
            </a:prstGeom>
            <a:solidFill>
              <a:srgbClr val="FFFFFF"/>
            </a:solidFill>
            <a:ln w="9525" cap="flat">
              <a:solidFill>
                <a:schemeClr val="tx1"/>
              </a:solidFill>
              <a:prstDash val="solid"/>
              <a:round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8" tIns="45718" rIns="45718" bIns="45718" numCol="1" spcCol="38100" rtlCol="0" anchor="ctr">
              <a:spAutoFit/>
            </a:bodyPr>
            <a:lstStyle/>
            <a:p>
              <a:pPr marL="0" marR="0" indent="0" algn="ctr" defTabSz="6858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kumimoji="0" lang="cs-CZ" sz="800" i="0" u="none" strike="noStrike" cap="none" spc="0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+mj-lt"/>
                  <a:ea typeface="+mj-ea"/>
                  <a:cs typeface="+mj-cs"/>
                  <a:sym typeface="Helvetica"/>
                </a:rPr>
                <a:t>Skupinová a individuální intervize</a:t>
              </a:r>
            </a:p>
          </p:txBody>
        </p:sp>
        <p:sp>
          <p:nvSpPr>
            <p:cNvPr id="28" name="Obdélník 27">
              <a:extLst>
                <a:ext uri="{FF2B5EF4-FFF2-40B4-BE49-F238E27FC236}">
                  <a16:creationId xmlns:a16="http://schemas.microsoft.com/office/drawing/2014/main" id="{CEE249A3-5BFB-4D53-B82F-82360A6CC977}"/>
                </a:ext>
              </a:extLst>
            </p:cNvPr>
            <p:cNvSpPr/>
            <p:nvPr/>
          </p:nvSpPr>
          <p:spPr>
            <a:xfrm>
              <a:off x="6108647" y="3490882"/>
              <a:ext cx="842962" cy="707882"/>
            </a:xfrm>
            <a:prstGeom prst="rect">
              <a:avLst/>
            </a:prstGeom>
            <a:solidFill>
              <a:srgbClr val="FFFFFF"/>
            </a:solidFill>
            <a:ln w="9525" cap="flat">
              <a:solidFill>
                <a:schemeClr val="tx1"/>
              </a:solidFill>
              <a:prstDash val="solid"/>
              <a:round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8" tIns="45718" rIns="45718" bIns="45718" numCol="1" spcCol="38100" rtlCol="0" anchor="ctr">
              <a:spAutoFit/>
            </a:bodyPr>
            <a:lstStyle/>
            <a:p>
              <a:pPr marL="0" marR="0" indent="0" algn="ctr" defTabSz="6858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kumimoji="0" lang="cs-CZ" sz="800" i="0" u="none" strike="noStrike" cap="none" spc="0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+mj-lt"/>
                  <a:ea typeface="+mj-ea"/>
                  <a:cs typeface="+mj-cs"/>
                  <a:sym typeface="Helvetica"/>
                </a:rPr>
                <a:t>Zprostředkování informací mezi národními a oblastními kabinety</a:t>
              </a:r>
            </a:p>
          </p:txBody>
        </p:sp>
        <p:sp>
          <p:nvSpPr>
            <p:cNvPr id="29" name="Obdélník 28">
              <a:extLst>
                <a:ext uri="{FF2B5EF4-FFF2-40B4-BE49-F238E27FC236}">
                  <a16:creationId xmlns:a16="http://schemas.microsoft.com/office/drawing/2014/main" id="{685BD5A7-9E8C-4D60-9447-11BA48E92354}"/>
                </a:ext>
              </a:extLst>
            </p:cNvPr>
            <p:cNvSpPr/>
            <p:nvPr/>
          </p:nvSpPr>
          <p:spPr>
            <a:xfrm>
              <a:off x="6108647" y="4243599"/>
              <a:ext cx="842962" cy="338550"/>
            </a:xfrm>
            <a:prstGeom prst="rect">
              <a:avLst/>
            </a:prstGeom>
            <a:solidFill>
              <a:srgbClr val="FFFFFF"/>
            </a:solidFill>
            <a:ln w="9525" cap="flat">
              <a:solidFill>
                <a:schemeClr val="tx1"/>
              </a:solidFill>
              <a:prstDash val="solid"/>
              <a:round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8" tIns="45718" rIns="45718" bIns="45718" numCol="1" spcCol="38100" rtlCol="0" anchor="ctr">
              <a:spAutoFit/>
            </a:bodyPr>
            <a:lstStyle/>
            <a:p>
              <a:pPr marL="0" marR="0" indent="0" algn="ctr" defTabSz="6858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kumimoji="0" lang="cs-CZ" sz="800" i="0" u="none" strike="noStrike" cap="none" spc="0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+mj-lt"/>
                  <a:ea typeface="+mj-ea"/>
                  <a:cs typeface="+mj-cs"/>
                  <a:sym typeface="Helvetica"/>
                </a:rPr>
                <a:t>Partnerské kooperace</a:t>
              </a:r>
            </a:p>
          </p:txBody>
        </p:sp>
      </p:grp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>
            <a:extLst>
              <a:ext uri="{FF2B5EF4-FFF2-40B4-BE49-F238E27FC236}">
                <a16:creationId xmlns:a16="http://schemas.microsoft.com/office/drawing/2014/main" id="{50E074FF-9566-4395-911D-2B0190FCD049}"/>
              </a:ext>
            </a:extLst>
          </p:cNvPr>
          <p:cNvSpPr/>
          <p:nvPr/>
        </p:nvSpPr>
        <p:spPr>
          <a:xfrm>
            <a:off x="711588" y="2205996"/>
            <a:ext cx="1249009" cy="400105"/>
          </a:xfrm>
          <a:prstGeom prst="rect">
            <a:avLst/>
          </a:prstGeom>
          <a:solidFill>
            <a:srgbClr val="FFFFFF"/>
          </a:solidFill>
          <a:ln w="15875" cap="flat">
            <a:solidFill>
              <a:schemeClr val="tx1"/>
            </a:solidFill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ctr">
            <a:spAutoFit/>
          </a:bodyPr>
          <a:lstStyle/>
          <a:p>
            <a:pPr marL="0" marR="0" indent="0" algn="ctr" defTabSz="6858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cs-CZ" sz="1000" b="1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Helvetica"/>
              </a:rPr>
              <a:t>Člen oblastního</a:t>
            </a:r>
            <a:r>
              <a:rPr kumimoji="0" lang="cs-CZ" sz="1000" b="1" i="0" u="none" strike="noStrike" cap="none" spc="0" normalizeH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Helvetica"/>
              </a:rPr>
              <a:t> kabinetu</a:t>
            </a:r>
            <a:endParaRPr kumimoji="0" lang="cs-CZ" sz="1000" b="1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Helvetica"/>
            </a:endParaRPr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B9D82989-60DC-42E2-8396-66407040E68A}"/>
              </a:ext>
            </a:extLst>
          </p:cNvPr>
          <p:cNvSpPr/>
          <p:nvPr/>
        </p:nvSpPr>
        <p:spPr>
          <a:xfrm>
            <a:off x="711588" y="2710935"/>
            <a:ext cx="3898322" cy="400105"/>
          </a:xfrm>
          <a:prstGeom prst="rect">
            <a:avLst/>
          </a:prstGeom>
          <a:solidFill>
            <a:srgbClr val="FFFFFF"/>
          </a:solidFill>
          <a:ln w="15875" cap="flat">
            <a:solidFill>
              <a:schemeClr val="tx1"/>
            </a:solidFill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ctr">
            <a:spAutoFit/>
          </a:bodyPr>
          <a:lstStyle/>
          <a:p>
            <a:pPr marL="0" marR="0" indent="0" algn="ctr" defTabSz="6858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cs-CZ" sz="1000" b="1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Helvetica"/>
              </a:rPr>
              <a:t>Předsedové předmětových</a:t>
            </a:r>
            <a:r>
              <a:rPr kumimoji="0" lang="cs-CZ" sz="1000" b="1" i="0" u="none" strike="noStrike" cap="none" spc="0" normalizeH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Helvetica"/>
              </a:rPr>
              <a:t> komisí / sdružení za jednotlivé školy v oblasti</a:t>
            </a:r>
            <a:endParaRPr kumimoji="0" lang="cs-CZ" sz="1000" b="1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Helvetica"/>
            </a:endParaRPr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C19949B8-2DF8-41E2-A526-6FCDAFD65FE7}"/>
              </a:ext>
            </a:extLst>
          </p:cNvPr>
          <p:cNvSpPr/>
          <p:nvPr/>
        </p:nvSpPr>
        <p:spPr>
          <a:xfrm>
            <a:off x="572715" y="1253209"/>
            <a:ext cx="4346616" cy="2772000"/>
          </a:xfrm>
          <a:prstGeom prst="rect">
            <a:avLst/>
          </a:prstGeom>
          <a:noFill/>
          <a:ln w="25400" cap="flat">
            <a:solidFill>
              <a:srgbClr val="FFC000"/>
            </a:solidFill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ctr">
            <a:spAutoFit/>
          </a:bodyPr>
          <a:lstStyle/>
          <a:p>
            <a:pPr marL="0" marR="0" indent="0" algn="l" defTabSz="6858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cs-CZ" sz="13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Helvetica"/>
            </a:endParaRP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9556C131-E355-4BC8-AEB4-F8887C912D9D}"/>
              </a:ext>
            </a:extLst>
          </p:cNvPr>
          <p:cNvSpPr txBox="1"/>
          <p:nvPr/>
        </p:nvSpPr>
        <p:spPr>
          <a:xfrm>
            <a:off x="711588" y="1371461"/>
            <a:ext cx="3328987" cy="523216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t">
            <a:spAutoFit/>
          </a:bodyPr>
          <a:lstStyle/>
          <a:p>
            <a:r>
              <a:rPr lang="cs-CZ" sz="2800" dirty="0">
                <a:solidFill>
                  <a:srgbClr val="FFC000"/>
                </a:solidFill>
              </a:rPr>
              <a:t>Oblastní kabinet</a:t>
            </a:r>
            <a:endParaRPr kumimoji="0" lang="cs-CZ" sz="2800" b="0" i="0" u="none" strike="noStrike" cap="none" spc="0" normalizeH="0" baseline="0" dirty="0">
              <a:ln>
                <a:noFill/>
              </a:ln>
              <a:solidFill>
                <a:srgbClr val="FFC000"/>
              </a:solidFill>
              <a:effectLst/>
              <a:uFillTx/>
              <a:sym typeface="Helvetica"/>
            </a:endParaRPr>
          </a:p>
        </p:txBody>
      </p:sp>
      <p:sp>
        <p:nvSpPr>
          <p:cNvPr id="13" name="Šipka: doprava 12">
            <a:extLst>
              <a:ext uri="{FF2B5EF4-FFF2-40B4-BE49-F238E27FC236}">
                <a16:creationId xmlns:a16="http://schemas.microsoft.com/office/drawing/2014/main" id="{CA33361A-BD81-469E-8721-3076BF0E9F12}"/>
              </a:ext>
            </a:extLst>
          </p:cNvPr>
          <p:cNvSpPr/>
          <p:nvPr/>
        </p:nvSpPr>
        <p:spPr>
          <a:xfrm>
            <a:off x="5302198" y="2544546"/>
            <a:ext cx="425370" cy="461661"/>
          </a:xfrm>
          <a:prstGeom prst="rightArrow">
            <a:avLst/>
          </a:prstGeom>
          <a:ln>
            <a:solidFill>
              <a:srgbClr val="FFC000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45718" tIns="45718" rIns="45718" bIns="45718" numCol="1" spcCol="38100" rtlCol="0" anchor="ctr">
            <a:spAutoFit/>
          </a:bodyPr>
          <a:lstStyle/>
          <a:p>
            <a:pPr marL="0" marR="0" indent="0" algn="l" defTabSz="6858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cs-CZ" sz="13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Helvetica"/>
            </a:endParaRPr>
          </a:p>
        </p:txBody>
      </p:sp>
      <p:grpSp>
        <p:nvGrpSpPr>
          <p:cNvPr id="2" name="Skupina 1">
            <a:extLst>
              <a:ext uri="{FF2B5EF4-FFF2-40B4-BE49-F238E27FC236}">
                <a16:creationId xmlns:a16="http://schemas.microsoft.com/office/drawing/2014/main" id="{211B931C-F164-4EEC-A0E8-4E2BB3B92D69}"/>
              </a:ext>
            </a:extLst>
          </p:cNvPr>
          <p:cNvGrpSpPr/>
          <p:nvPr/>
        </p:nvGrpSpPr>
        <p:grpSpPr>
          <a:xfrm>
            <a:off x="6110435" y="1331674"/>
            <a:ext cx="842962" cy="2699951"/>
            <a:chOff x="6108647" y="906677"/>
            <a:chExt cx="842962" cy="2699951"/>
          </a:xfrm>
        </p:grpSpPr>
        <p:sp>
          <p:nvSpPr>
            <p:cNvPr id="8" name="Obdélník 7">
              <a:extLst>
                <a:ext uri="{FF2B5EF4-FFF2-40B4-BE49-F238E27FC236}">
                  <a16:creationId xmlns:a16="http://schemas.microsoft.com/office/drawing/2014/main" id="{103D9A57-E8AF-46A0-B3F7-4243B346519F}"/>
                </a:ext>
              </a:extLst>
            </p:cNvPr>
            <p:cNvSpPr/>
            <p:nvPr/>
          </p:nvSpPr>
          <p:spPr>
            <a:xfrm>
              <a:off x="6108647" y="906677"/>
              <a:ext cx="842962" cy="338550"/>
            </a:xfrm>
            <a:prstGeom prst="rect">
              <a:avLst/>
            </a:prstGeom>
            <a:solidFill>
              <a:srgbClr val="FFFFFF"/>
            </a:solidFill>
            <a:ln w="9525" cap="flat">
              <a:solidFill>
                <a:schemeClr val="tx1"/>
              </a:solidFill>
              <a:prstDash val="solid"/>
              <a:round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8" tIns="45718" rIns="45718" bIns="45718" numCol="1" spcCol="38100" rtlCol="0" anchor="ctr">
              <a:spAutoFit/>
            </a:bodyPr>
            <a:lstStyle/>
            <a:p>
              <a:pPr marL="0" marR="0" indent="0" algn="ctr" defTabSz="6858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kumimoji="0" lang="cs-CZ" sz="800" i="0" u="none" strike="noStrike" cap="none" spc="0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+mj-lt"/>
                  <a:ea typeface="+mj-ea"/>
                  <a:cs typeface="+mj-cs"/>
                  <a:sym typeface="Helvetica"/>
                </a:rPr>
                <a:t>Pravidelné workshopy</a:t>
              </a:r>
            </a:p>
          </p:txBody>
        </p:sp>
        <p:sp>
          <p:nvSpPr>
            <p:cNvPr id="10" name="Obdélník 9">
              <a:extLst>
                <a:ext uri="{FF2B5EF4-FFF2-40B4-BE49-F238E27FC236}">
                  <a16:creationId xmlns:a16="http://schemas.microsoft.com/office/drawing/2014/main" id="{8AA02B48-F51B-4D97-A16A-DADAECC827DF}"/>
                </a:ext>
              </a:extLst>
            </p:cNvPr>
            <p:cNvSpPr/>
            <p:nvPr/>
          </p:nvSpPr>
          <p:spPr>
            <a:xfrm>
              <a:off x="6108647" y="1283269"/>
              <a:ext cx="842962" cy="338550"/>
            </a:xfrm>
            <a:prstGeom prst="rect">
              <a:avLst/>
            </a:prstGeom>
            <a:solidFill>
              <a:srgbClr val="FFFFFF"/>
            </a:solidFill>
            <a:ln w="9525" cap="flat">
              <a:solidFill>
                <a:schemeClr val="tx1"/>
              </a:solidFill>
              <a:prstDash val="solid"/>
              <a:round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8" tIns="45718" rIns="45718" bIns="45718" numCol="1" spcCol="38100" rtlCol="0" anchor="ctr">
              <a:spAutoFit/>
            </a:bodyPr>
            <a:lstStyle/>
            <a:p>
              <a:pPr marL="0" marR="0" indent="0" algn="ctr" defTabSz="6858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kumimoji="0" lang="cs-CZ" sz="800" i="0" u="none" strike="noStrike" cap="none" spc="0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+mj-lt"/>
                  <a:ea typeface="+mj-ea"/>
                  <a:cs typeface="+mj-cs"/>
                  <a:sym typeface="Helvetica"/>
                </a:rPr>
                <a:t>Síťování pedagogů</a:t>
              </a:r>
            </a:p>
          </p:txBody>
        </p:sp>
        <p:sp>
          <p:nvSpPr>
            <p:cNvPr id="11" name="Obdélník 10">
              <a:extLst>
                <a:ext uri="{FF2B5EF4-FFF2-40B4-BE49-F238E27FC236}">
                  <a16:creationId xmlns:a16="http://schemas.microsoft.com/office/drawing/2014/main" id="{94F01052-EC01-4F91-95B9-46F94ECE02AA}"/>
                </a:ext>
              </a:extLst>
            </p:cNvPr>
            <p:cNvSpPr/>
            <p:nvPr/>
          </p:nvSpPr>
          <p:spPr>
            <a:xfrm>
              <a:off x="6108647" y="1659861"/>
              <a:ext cx="842962" cy="338550"/>
            </a:xfrm>
            <a:prstGeom prst="rect">
              <a:avLst/>
            </a:prstGeom>
            <a:solidFill>
              <a:srgbClr val="FFFFFF"/>
            </a:solidFill>
            <a:ln w="9525" cap="flat">
              <a:solidFill>
                <a:schemeClr val="tx1"/>
              </a:solidFill>
              <a:prstDash val="solid"/>
              <a:round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8" tIns="45718" rIns="45718" bIns="45718" numCol="1" spcCol="38100" rtlCol="0" anchor="ctr">
              <a:spAutoFit/>
            </a:bodyPr>
            <a:lstStyle/>
            <a:p>
              <a:pPr marL="0" marR="0" indent="0" algn="ctr" defTabSz="6858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kumimoji="0" lang="cs-CZ" sz="800" i="0" u="none" strike="noStrike" cap="none" spc="0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+mj-lt"/>
                  <a:ea typeface="+mj-ea"/>
                  <a:cs typeface="+mj-cs"/>
                  <a:sym typeface="Helvetica"/>
                </a:rPr>
                <a:t>Skupinové intervize</a:t>
              </a:r>
            </a:p>
          </p:txBody>
        </p:sp>
        <p:sp>
          <p:nvSpPr>
            <p:cNvPr id="12" name="Obdélník 11">
              <a:extLst>
                <a:ext uri="{FF2B5EF4-FFF2-40B4-BE49-F238E27FC236}">
                  <a16:creationId xmlns:a16="http://schemas.microsoft.com/office/drawing/2014/main" id="{555C0AF1-1507-410E-B372-D97351D9BC18}"/>
                </a:ext>
              </a:extLst>
            </p:cNvPr>
            <p:cNvSpPr/>
            <p:nvPr/>
          </p:nvSpPr>
          <p:spPr>
            <a:xfrm>
              <a:off x="6108647" y="2036453"/>
              <a:ext cx="842962" cy="707882"/>
            </a:xfrm>
            <a:prstGeom prst="rect">
              <a:avLst/>
            </a:prstGeom>
            <a:solidFill>
              <a:srgbClr val="FFFFFF"/>
            </a:solidFill>
            <a:ln w="9525" cap="flat">
              <a:solidFill>
                <a:schemeClr val="tx1"/>
              </a:solidFill>
              <a:prstDash val="solid"/>
              <a:round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8" tIns="45718" rIns="45718" bIns="45718" numCol="1" spcCol="38100" rtlCol="0" anchor="ctr">
              <a:spAutoFit/>
            </a:bodyPr>
            <a:lstStyle/>
            <a:p>
              <a:pPr marL="0" marR="0" indent="0" algn="ctr" defTabSz="6858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kumimoji="0" lang="cs-CZ" sz="800" i="0" u="none" strike="noStrike" cap="none" spc="0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+mj-lt"/>
                  <a:ea typeface="+mj-ea"/>
                  <a:cs typeface="+mj-cs"/>
                  <a:sym typeface="Helvetica"/>
                </a:rPr>
                <a:t>Podněty k činnosti krajského a národního kabinetu</a:t>
              </a:r>
            </a:p>
          </p:txBody>
        </p:sp>
        <p:sp>
          <p:nvSpPr>
            <p:cNvPr id="16" name="Obdélník 15">
              <a:extLst>
                <a:ext uri="{FF2B5EF4-FFF2-40B4-BE49-F238E27FC236}">
                  <a16:creationId xmlns:a16="http://schemas.microsoft.com/office/drawing/2014/main" id="{599F8781-89EA-47EC-9D48-14FA8CB20367}"/>
                </a:ext>
              </a:extLst>
            </p:cNvPr>
            <p:cNvSpPr/>
            <p:nvPr/>
          </p:nvSpPr>
          <p:spPr>
            <a:xfrm>
              <a:off x="6108647" y="2775376"/>
              <a:ext cx="842962" cy="461661"/>
            </a:xfrm>
            <a:prstGeom prst="rect">
              <a:avLst/>
            </a:prstGeom>
            <a:solidFill>
              <a:srgbClr val="FFFFFF"/>
            </a:solidFill>
            <a:ln w="9525" cap="flat">
              <a:solidFill>
                <a:schemeClr val="tx1"/>
              </a:solidFill>
              <a:prstDash val="solid"/>
              <a:round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8" tIns="45718" rIns="45718" bIns="45718" numCol="1" spcCol="38100" rtlCol="0" anchor="ctr">
              <a:spAutoFit/>
            </a:bodyPr>
            <a:lstStyle/>
            <a:p>
              <a:pPr marL="0" marR="0" indent="0" algn="ctr" defTabSz="6858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kumimoji="0" lang="cs-CZ" sz="800" i="0" u="none" strike="noStrike" cap="none" spc="0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+mj-lt"/>
                  <a:ea typeface="+mj-ea"/>
                  <a:cs typeface="+mj-cs"/>
                  <a:sym typeface="Helvetica"/>
                </a:rPr>
                <a:t>Konzultační</a:t>
              </a:r>
              <a:r>
                <a:rPr kumimoji="0" lang="cs-CZ" sz="800" i="0" u="none" strike="noStrike" cap="none" spc="0" normalizeH="0" dirty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+mj-lt"/>
                  <a:ea typeface="+mj-ea"/>
                  <a:cs typeface="+mj-cs"/>
                  <a:sym typeface="Helvetica"/>
                </a:rPr>
                <a:t> a lektorská činnost</a:t>
              </a:r>
              <a:endParaRPr kumimoji="0" lang="cs-CZ" sz="80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Helvetica"/>
              </a:endParaRPr>
            </a:p>
          </p:txBody>
        </p:sp>
        <p:sp>
          <p:nvSpPr>
            <p:cNvPr id="18" name="Obdélník 17">
              <a:extLst>
                <a:ext uri="{FF2B5EF4-FFF2-40B4-BE49-F238E27FC236}">
                  <a16:creationId xmlns:a16="http://schemas.microsoft.com/office/drawing/2014/main" id="{C780DC94-9B3B-4AC8-9A2D-EC59E4A3175A}"/>
                </a:ext>
              </a:extLst>
            </p:cNvPr>
            <p:cNvSpPr/>
            <p:nvPr/>
          </p:nvSpPr>
          <p:spPr>
            <a:xfrm>
              <a:off x="6108647" y="3268078"/>
              <a:ext cx="842962" cy="338550"/>
            </a:xfrm>
            <a:prstGeom prst="rect">
              <a:avLst/>
            </a:prstGeom>
            <a:solidFill>
              <a:srgbClr val="FFFFFF"/>
            </a:solidFill>
            <a:ln w="9525" cap="flat">
              <a:solidFill>
                <a:schemeClr val="tx1"/>
              </a:solidFill>
              <a:prstDash val="solid"/>
              <a:round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8" tIns="45718" rIns="45718" bIns="45718" numCol="1" spcCol="38100" rtlCol="0" anchor="ctr">
              <a:spAutoFit/>
            </a:bodyPr>
            <a:lstStyle/>
            <a:p>
              <a:pPr marL="0" marR="0" indent="0" algn="ctr" defTabSz="6858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kumimoji="0" lang="cs-CZ" sz="800" i="0" u="none" strike="noStrike" cap="none" spc="0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+mj-lt"/>
                  <a:ea typeface="+mj-ea"/>
                  <a:cs typeface="+mj-cs"/>
                  <a:sym typeface="Helvetica"/>
                </a:rPr>
                <a:t>Partnerské kooperace</a:t>
              </a:r>
            </a:p>
          </p:txBody>
        </p:sp>
      </p:grp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hape 120"/>
          <p:cNvSpPr txBox="1"/>
          <p:nvPr/>
        </p:nvSpPr>
        <p:spPr>
          <a:xfrm>
            <a:off x="465188" y="986960"/>
            <a:ext cx="5396182" cy="53265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8" tIns="45718" rIns="45718" bIns="45718">
            <a:normAutofit/>
          </a:bodyPr>
          <a:lstStyle>
            <a:lvl1pPr>
              <a:lnSpc>
                <a:spcPct val="120000"/>
              </a:lnSpc>
              <a:defRPr sz="3100">
                <a:solidFill>
                  <a:srgbClr val="F29631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algn="l"/>
            <a:r>
              <a:rPr lang="cs-CZ" sz="2400" dirty="0"/>
              <a:t>Krajské metodické kabinety</a:t>
            </a:r>
            <a:endParaRPr sz="2400" dirty="0"/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1863" y="1950453"/>
            <a:ext cx="7805976" cy="26314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84979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120"/>
          <p:cNvSpPr/>
          <p:nvPr/>
        </p:nvSpPr>
        <p:spPr>
          <a:xfrm>
            <a:off x="488540" y="1084249"/>
            <a:ext cx="7883978" cy="80521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9" rIns="45719">
            <a:noAutofit/>
          </a:bodyPr>
          <a:lstStyle/>
          <a:p>
            <a:pPr algn="l">
              <a:lnSpc>
                <a:spcPct val="120000"/>
              </a:lnSpc>
              <a:defRPr sz="4000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lang="cs-CZ" sz="2700" dirty="0">
                <a:solidFill>
                  <a:srgbClr val="F29631"/>
                </a:solidFill>
                <a:latin typeface="Arial"/>
                <a:ea typeface="Arial"/>
                <a:cs typeface="Arial"/>
              </a:rPr>
              <a:t>Síť krajských ICT metodiků</a:t>
            </a:r>
          </a:p>
        </p:txBody>
      </p:sp>
      <p:sp>
        <p:nvSpPr>
          <p:cNvPr id="7" name="Shape 121"/>
          <p:cNvSpPr/>
          <p:nvPr/>
        </p:nvSpPr>
        <p:spPr>
          <a:xfrm>
            <a:off x="537319" y="1819629"/>
            <a:ext cx="8433902" cy="2086725"/>
          </a:xfrm>
          <a:prstGeom prst="rect">
            <a:avLst/>
          </a:prstGeom>
          <a:ln w="12700">
            <a:noFill/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45719" rIns="45719">
            <a:spAutoFit/>
          </a:bodyPr>
          <a:lstStyle/>
          <a:p>
            <a:pPr algn="l" defTabSz="457189">
              <a:lnSpc>
                <a:spcPct val="120000"/>
              </a:lnSpc>
              <a:buClr>
                <a:srgbClr val="F4981B"/>
              </a:buClr>
              <a:buSzPct val="140000"/>
              <a:defRPr sz="1800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lang="cs-CZ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Skupina ICT metodiků se zastoupením v každém ze 14 krajů</a:t>
            </a:r>
          </a:p>
          <a:p>
            <a:pPr algn="l" defTabSz="457189">
              <a:lnSpc>
                <a:spcPct val="120000"/>
              </a:lnSpc>
              <a:buClr>
                <a:srgbClr val="F4981B"/>
              </a:buClr>
              <a:buSzPct val="140000"/>
              <a:defRPr sz="1800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lang="cs-CZ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Úvazek 80 hodin měsíčně (DPČ)</a:t>
            </a:r>
          </a:p>
          <a:p>
            <a:pPr algn="l" defTabSz="457189">
              <a:lnSpc>
                <a:spcPct val="120000"/>
              </a:lnSpc>
              <a:buClr>
                <a:srgbClr val="F4981B"/>
              </a:buClr>
              <a:buSzPct val="140000"/>
              <a:defRPr sz="1800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pPr>
            <a:endParaRPr lang="cs-CZ" sz="18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lvl="1" algn="l" defTabSz="457189">
              <a:lnSpc>
                <a:spcPct val="120000"/>
              </a:lnSpc>
              <a:buClr>
                <a:srgbClr val="F4981B"/>
              </a:buClr>
              <a:buSzPct val="140000"/>
              <a:defRPr sz="1800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lang="cs-CZ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Zahájení činnosti ICT metodiků: 1. říjen 2018</a:t>
            </a:r>
          </a:p>
          <a:p>
            <a:pPr lvl="1" algn="l" defTabSz="457189">
              <a:lnSpc>
                <a:spcPct val="120000"/>
              </a:lnSpc>
              <a:buClr>
                <a:srgbClr val="F4981B"/>
              </a:buClr>
              <a:buSzPct val="140000"/>
              <a:defRPr sz="1800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lang="cs-CZ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Návštěvy škol, seznamování s podporou, šetření: </a:t>
            </a:r>
            <a:r>
              <a:rPr lang="cs-CZ" sz="18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prosinec – únor 2019</a:t>
            </a:r>
          </a:p>
          <a:p>
            <a:pPr lvl="1" algn="l" defTabSz="457189">
              <a:lnSpc>
                <a:spcPct val="120000"/>
              </a:lnSpc>
              <a:buClr>
                <a:srgbClr val="F4981B"/>
              </a:buClr>
              <a:buSzPct val="140000"/>
              <a:defRPr sz="1800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lang="cs-CZ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Zahájení realizace ICT podpory: </a:t>
            </a:r>
            <a:r>
              <a:rPr lang="cs-CZ" sz="18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leden 2019</a:t>
            </a:r>
          </a:p>
        </p:txBody>
      </p:sp>
    </p:spTree>
    <p:extLst>
      <p:ext uri="{BB962C8B-B14F-4D97-AF65-F5344CB8AC3E}">
        <p14:creationId xmlns:p14="http://schemas.microsoft.com/office/powerpoint/2010/main" val="2664424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Shape 120"/>
          <p:cNvSpPr/>
          <p:nvPr/>
        </p:nvSpPr>
        <p:spPr>
          <a:xfrm>
            <a:off x="488540" y="1084249"/>
            <a:ext cx="7883978" cy="80521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noAutofit/>
          </a:bodyPr>
          <a:lstStyle/>
          <a:p>
            <a:pPr algn="l">
              <a:lnSpc>
                <a:spcPct val="120000"/>
              </a:lnSpc>
              <a:defRPr sz="4000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lang="cs-CZ" sz="2700" dirty="0">
                <a:solidFill>
                  <a:srgbClr val="F29631"/>
                </a:solidFill>
                <a:latin typeface="Arial"/>
                <a:ea typeface="Arial"/>
                <a:cs typeface="Arial"/>
                <a:sym typeface="Arial"/>
              </a:rPr>
              <a:t>KA Kabinety – síť krajských ICT metodiků</a:t>
            </a:r>
            <a:endParaRPr sz="2700" dirty="0">
              <a:solidFill>
                <a:srgbClr val="F2963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" name="Shape 121"/>
          <p:cNvSpPr/>
          <p:nvPr/>
        </p:nvSpPr>
        <p:spPr>
          <a:xfrm>
            <a:off x="537319" y="1769754"/>
            <a:ext cx="8433902" cy="2751522"/>
          </a:xfrm>
          <a:prstGeom prst="rect">
            <a:avLst/>
          </a:prstGeom>
          <a:ln w="12700">
            <a:noFill/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45719" rIns="45719">
            <a:spAutoFit/>
          </a:bodyPr>
          <a:lstStyle/>
          <a:p>
            <a:pPr marL="342900" lvl="1" algn="l" defTabSz="457189">
              <a:lnSpc>
                <a:spcPct val="120000"/>
              </a:lnSpc>
              <a:buClr>
                <a:srgbClr val="F4981B"/>
              </a:buClr>
              <a:buSzPct val="140000"/>
              <a:defRPr sz="1800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lang="cs-CZ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Východisko</a:t>
            </a:r>
          </a:p>
          <a:p>
            <a:pPr marL="628650" lvl="1" indent="-285750" algn="l" defTabSz="457189">
              <a:lnSpc>
                <a:spcPct val="120000"/>
              </a:lnSpc>
              <a:buClr>
                <a:srgbClr val="F4981B"/>
              </a:buClr>
              <a:buSzPct val="140000"/>
              <a:buFont typeface="Arial" panose="020B0604020202020204" pitchFamily="34" charset="0"/>
              <a:buChar char="•"/>
              <a:defRPr sz="1800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lang="cs-CZ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nejednotná podpora škol v oblasti implementace digitálních technologií ve všech oblastech vzdělávání a řízení školy</a:t>
            </a:r>
          </a:p>
          <a:p>
            <a:pPr marL="342900" lvl="1" algn="l" defTabSz="457189">
              <a:lnSpc>
                <a:spcPct val="120000"/>
              </a:lnSpc>
              <a:buClr>
                <a:srgbClr val="F4981B"/>
              </a:buClr>
              <a:buSzPct val="140000"/>
              <a:defRPr sz="1800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pPr>
            <a:endParaRPr lang="cs-CZ" sz="1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342900" lvl="1" algn="l" defTabSz="457189">
              <a:lnSpc>
                <a:spcPct val="120000"/>
              </a:lnSpc>
              <a:buClr>
                <a:srgbClr val="F4981B"/>
              </a:buClr>
              <a:buSzPct val="140000"/>
              <a:defRPr sz="1800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lang="cs-CZ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Řešení</a:t>
            </a:r>
          </a:p>
          <a:p>
            <a:pPr marL="628650" lvl="1" indent="-285750" algn="l" defTabSz="457189">
              <a:lnSpc>
                <a:spcPct val="120000"/>
              </a:lnSpc>
              <a:buClr>
                <a:srgbClr val="F4981B"/>
              </a:buClr>
              <a:buSzPct val="140000"/>
              <a:buFont typeface="Arial" panose="020B0604020202020204" pitchFamily="34" charset="0"/>
              <a:buChar char="•"/>
              <a:defRPr sz="1800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lang="cs-CZ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vytvoření a ověření činnosti sítě krajských ICT metodiků – nástroje jednotné podpory</a:t>
            </a:r>
          </a:p>
          <a:p>
            <a:pPr marL="342900" lvl="8" algn="l" defTabSz="457189">
              <a:lnSpc>
                <a:spcPct val="120000"/>
              </a:lnSpc>
              <a:buClr>
                <a:srgbClr val="F4981B"/>
              </a:buClr>
              <a:buSzPct val="140000"/>
              <a:defRPr sz="1800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pPr>
            <a:endParaRPr lang="cs-CZ" sz="1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5109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hape 120"/>
          <p:cNvSpPr/>
          <p:nvPr/>
        </p:nvSpPr>
        <p:spPr>
          <a:xfrm>
            <a:off x="488540" y="1084249"/>
            <a:ext cx="7883978" cy="80521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noAutofit/>
          </a:bodyPr>
          <a:lstStyle/>
          <a:p>
            <a:pPr algn="l">
              <a:lnSpc>
                <a:spcPct val="120000"/>
              </a:lnSpc>
              <a:defRPr sz="4000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lang="cs-CZ" sz="2700" dirty="0">
                <a:solidFill>
                  <a:srgbClr val="F29631"/>
                </a:solidFill>
                <a:latin typeface="Arial"/>
                <a:ea typeface="Arial"/>
                <a:cs typeface="Arial"/>
              </a:rPr>
              <a:t>Strategie digitálního vzdělávání</a:t>
            </a:r>
          </a:p>
        </p:txBody>
      </p:sp>
      <p:sp>
        <p:nvSpPr>
          <p:cNvPr id="5" name="Shape 121"/>
          <p:cNvSpPr/>
          <p:nvPr/>
        </p:nvSpPr>
        <p:spPr>
          <a:xfrm>
            <a:off x="537319" y="1769754"/>
            <a:ext cx="8433902" cy="2086725"/>
          </a:xfrm>
          <a:prstGeom prst="rect">
            <a:avLst/>
          </a:prstGeom>
          <a:ln w="12700">
            <a:noFill/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45719" rIns="45719">
            <a:spAutoFit/>
          </a:bodyPr>
          <a:lstStyle/>
          <a:p>
            <a:pPr marL="685792" lvl="1" indent="-342892" algn="l" defTabSz="457189">
              <a:lnSpc>
                <a:spcPct val="120000"/>
              </a:lnSpc>
              <a:buClr>
                <a:srgbClr val="F4981B"/>
              </a:buClr>
              <a:buSzPct val="140000"/>
              <a:buBlip>
                <a:blip r:embed="rId2"/>
              </a:buBlip>
              <a:defRPr sz="1800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lang="cs-CZ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dokument schválený vládou ČR 12. 11. 2014 svým usnesením ČR č.927/2014</a:t>
            </a:r>
          </a:p>
          <a:p>
            <a:pPr marL="685792" lvl="1" indent="-342892" algn="l" defTabSz="457189">
              <a:lnSpc>
                <a:spcPct val="120000"/>
              </a:lnSpc>
              <a:buClr>
                <a:srgbClr val="F4981B"/>
              </a:buClr>
              <a:buSzPct val="140000"/>
              <a:buBlip>
                <a:blip r:embed="rId2"/>
              </a:buBlip>
              <a:defRPr sz="1800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lang="cs-CZ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SDV si stanovuje tři strategické cíle:</a:t>
            </a:r>
          </a:p>
          <a:p>
            <a:pPr marL="628650" lvl="8" indent="-285750" algn="l" defTabSz="457189">
              <a:lnSpc>
                <a:spcPct val="120000"/>
              </a:lnSpc>
              <a:buClr>
                <a:srgbClr val="F4981B"/>
              </a:buClr>
              <a:buSzPct val="140000"/>
              <a:buFont typeface="Arial" panose="020B0604020202020204" pitchFamily="34" charset="0"/>
              <a:buChar char="•"/>
              <a:defRPr sz="1800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lang="cs-CZ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snižovat nerovnosti ve vzdělávání;</a:t>
            </a:r>
          </a:p>
          <a:p>
            <a:pPr marL="628650" lvl="7" indent="-285750" algn="l" defTabSz="457189">
              <a:lnSpc>
                <a:spcPct val="120000"/>
              </a:lnSpc>
              <a:buClr>
                <a:srgbClr val="F4981B"/>
              </a:buClr>
              <a:buSzPct val="140000"/>
              <a:buFont typeface="Arial" panose="020B0604020202020204" pitchFamily="34" charset="0"/>
              <a:buChar char="•"/>
              <a:defRPr sz="1800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lang="cs-CZ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podporovat kvalitní výuku a učitele jako její klíčový předpoklad;</a:t>
            </a:r>
          </a:p>
          <a:p>
            <a:pPr marL="628650" lvl="7" indent="-285750" algn="l" defTabSz="457189">
              <a:lnSpc>
                <a:spcPct val="120000"/>
              </a:lnSpc>
              <a:buClr>
                <a:srgbClr val="F4981B"/>
              </a:buClr>
              <a:buSzPct val="140000"/>
              <a:buFont typeface="Arial" panose="020B0604020202020204" pitchFamily="34" charset="0"/>
              <a:buChar char="•"/>
              <a:defRPr sz="1800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lang="cs-CZ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odpovědně a efektivně řídit vzdělávací systém.</a:t>
            </a:r>
          </a:p>
        </p:txBody>
      </p:sp>
    </p:spTree>
    <p:extLst>
      <p:ext uri="{BB962C8B-B14F-4D97-AF65-F5344CB8AC3E}">
        <p14:creationId xmlns:p14="http://schemas.microsoft.com/office/powerpoint/2010/main" val="3895666067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Shape 120"/>
          <p:cNvSpPr/>
          <p:nvPr/>
        </p:nvSpPr>
        <p:spPr>
          <a:xfrm>
            <a:off x="505162" y="991948"/>
            <a:ext cx="7883978" cy="58077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9" rIns="45719">
            <a:noAutofit/>
          </a:bodyPr>
          <a:lstStyle/>
          <a:p>
            <a:pPr algn="l">
              <a:lnSpc>
                <a:spcPct val="120000"/>
              </a:lnSpc>
              <a:defRPr sz="4000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lang="cs-CZ" sz="2700" dirty="0">
                <a:solidFill>
                  <a:srgbClr val="F29631"/>
                </a:solidFill>
                <a:latin typeface="Arial"/>
                <a:ea typeface="Arial"/>
                <a:cs typeface="Arial"/>
              </a:rPr>
              <a:t>Spolupráce krajských ICT metodiků</a:t>
            </a:r>
            <a:endParaRPr sz="2700" dirty="0">
              <a:solidFill>
                <a:srgbClr val="F29631"/>
              </a:solidFill>
              <a:latin typeface="Arial"/>
              <a:ea typeface="Arial"/>
              <a:cs typeface="Arial"/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6539" y="2151599"/>
            <a:ext cx="5295208" cy="28383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4248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hape 120"/>
          <p:cNvSpPr/>
          <p:nvPr/>
        </p:nvSpPr>
        <p:spPr>
          <a:xfrm>
            <a:off x="488540" y="1084249"/>
            <a:ext cx="7883978" cy="80521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noAutofit/>
          </a:bodyPr>
          <a:lstStyle/>
          <a:p>
            <a:pPr algn="l">
              <a:lnSpc>
                <a:spcPct val="120000"/>
              </a:lnSpc>
              <a:defRPr sz="4000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lang="cs-CZ" sz="2700" dirty="0">
                <a:solidFill>
                  <a:srgbClr val="F29631"/>
                </a:solidFill>
                <a:latin typeface="Arial"/>
                <a:ea typeface="Arial"/>
                <a:cs typeface="Arial"/>
              </a:rPr>
              <a:t>Účel podpory školních ICT koordinátorů/metodiků</a:t>
            </a:r>
          </a:p>
        </p:txBody>
      </p:sp>
      <p:sp>
        <p:nvSpPr>
          <p:cNvPr id="5" name="Shape 121"/>
          <p:cNvSpPr/>
          <p:nvPr/>
        </p:nvSpPr>
        <p:spPr>
          <a:xfrm>
            <a:off x="537319" y="1595182"/>
            <a:ext cx="8433902" cy="2474524"/>
          </a:xfrm>
          <a:prstGeom prst="rect">
            <a:avLst/>
          </a:prstGeom>
          <a:ln w="12700">
            <a:noFill/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45719" rIns="45719">
            <a:spAutoFit/>
          </a:bodyPr>
          <a:lstStyle/>
          <a:p>
            <a:pPr algn="l" defTabSz="457189">
              <a:lnSpc>
                <a:spcPct val="120000"/>
              </a:lnSpc>
              <a:buClr>
                <a:srgbClr val="F4981B"/>
              </a:buClr>
              <a:buSzPct val="140000"/>
              <a:defRPr sz="1800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pPr>
            <a:endParaRPr lang="cs-CZ" sz="18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685792" lvl="1" indent="-342892" algn="l" defTabSz="457189">
              <a:lnSpc>
                <a:spcPct val="120000"/>
              </a:lnSpc>
              <a:buClr>
                <a:srgbClr val="F4981B"/>
              </a:buClr>
              <a:buSzPct val="140000"/>
              <a:buBlip>
                <a:blip r:embed="rId2"/>
              </a:buBlip>
              <a:defRPr sz="1800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lang="cs-CZ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Plošná, jednotná a koordinovaná podpora ICT koordinátorů/metodiků ve školách (MŠ, ZŠ, SŠ)</a:t>
            </a:r>
          </a:p>
          <a:p>
            <a:pPr marL="685792" lvl="1" indent="-342892" algn="l" defTabSz="457189">
              <a:lnSpc>
                <a:spcPct val="120000"/>
              </a:lnSpc>
              <a:buClr>
                <a:srgbClr val="F4981B"/>
              </a:buClr>
              <a:buSzPct val="140000"/>
              <a:buBlip>
                <a:blip r:embed="rId2"/>
              </a:buBlip>
              <a:defRPr sz="1800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lang="cs-CZ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Odborné metodické vedení při aplikování digitálních technologií napříč všemi oblastmi vzdělávání a při řízení školy</a:t>
            </a:r>
          </a:p>
          <a:p>
            <a:pPr marL="685792" lvl="1" indent="-342892" algn="l" defTabSz="457189">
              <a:lnSpc>
                <a:spcPct val="120000"/>
              </a:lnSpc>
              <a:buClr>
                <a:srgbClr val="F4981B"/>
              </a:buClr>
              <a:buSzPct val="140000"/>
              <a:buBlip>
                <a:blip r:embed="rId2"/>
              </a:buBlip>
              <a:defRPr sz="1800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lang="cs-CZ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Metodické vedení v návaznosti na metodické kabinety a KA SYPO</a:t>
            </a:r>
          </a:p>
          <a:p>
            <a:pPr marL="342900" lvl="1" algn="l" defTabSz="457189">
              <a:lnSpc>
                <a:spcPct val="120000"/>
              </a:lnSpc>
              <a:buClr>
                <a:srgbClr val="F4981B"/>
              </a:buClr>
              <a:buSzPct val="140000"/>
              <a:defRPr sz="1800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pPr>
            <a:endParaRPr lang="cs-CZ" sz="21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0953245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hape 120"/>
          <p:cNvSpPr/>
          <p:nvPr/>
        </p:nvSpPr>
        <p:spPr>
          <a:xfrm>
            <a:off x="488540" y="1084249"/>
            <a:ext cx="7883978" cy="80521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9" rIns="45719">
            <a:noAutofit/>
          </a:bodyPr>
          <a:lstStyle/>
          <a:p>
            <a:pPr algn="l">
              <a:lnSpc>
                <a:spcPct val="120000"/>
              </a:lnSpc>
              <a:defRPr sz="4000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lang="cs-CZ" sz="2700" dirty="0">
                <a:solidFill>
                  <a:srgbClr val="F29631"/>
                </a:solidFill>
                <a:latin typeface="Arial"/>
                <a:ea typeface="Arial"/>
                <a:cs typeface="Arial"/>
              </a:rPr>
              <a:t>Obsah ICT podpory</a:t>
            </a:r>
          </a:p>
        </p:txBody>
      </p:sp>
      <p:sp>
        <p:nvSpPr>
          <p:cNvPr id="5" name="Shape 121"/>
          <p:cNvSpPr/>
          <p:nvPr/>
        </p:nvSpPr>
        <p:spPr>
          <a:xfrm>
            <a:off x="488540" y="1634804"/>
            <a:ext cx="8433902" cy="2573269"/>
          </a:xfrm>
          <a:prstGeom prst="rect">
            <a:avLst/>
          </a:prstGeom>
          <a:ln w="12700">
            <a:noFill/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45719" rIns="45719">
            <a:spAutoFit/>
          </a:bodyPr>
          <a:lstStyle/>
          <a:p>
            <a:pPr algn="l" defTabSz="457189">
              <a:lnSpc>
                <a:spcPct val="120000"/>
              </a:lnSpc>
              <a:buClr>
                <a:srgbClr val="F4981B"/>
              </a:buClr>
              <a:buSzPct val="140000"/>
              <a:defRPr sz="1800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lang="cs-CZ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Partner ve škole: školní ICT koordinátor, ICT metodik (ŠIM), ředitel školy</a:t>
            </a:r>
          </a:p>
          <a:p>
            <a:pPr algn="l" defTabSz="457189">
              <a:lnSpc>
                <a:spcPct val="120000"/>
              </a:lnSpc>
              <a:buClr>
                <a:srgbClr val="F4981B"/>
              </a:buClr>
              <a:buSzPct val="140000"/>
              <a:defRPr sz="1800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lang="cs-CZ" sz="1400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KIM nesupluje práci </a:t>
            </a:r>
            <a:r>
              <a:rPr lang="cs-CZ" sz="1400" i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ŠIMa</a:t>
            </a:r>
            <a:r>
              <a:rPr lang="cs-CZ" sz="1400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nýbrž vede </a:t>
            </a:r>
          </a:p>
          <a:p>
            <a:pPr algn="l" defTabSz="457189">
              <a:lnSpc>
                <a:spcPct val="120000"/>
              </a:lnSpc>
              <a:buClr>
                <a:srgbClr val="F4981B"/>
              </a:buClr>
              <a:buSzPct val="140000"/>
              <a:defRPr sz="1800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pPr>
            <a:endParaRPr lang="cs-CZ" sz="1400" i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285750" indent="-285750" algn="l" defTabSz="457189">
              <a:lnSpc>
                <a:spcPct val="120000"/>
              </a:lnSpc>
              <a:buClr>
                <a:srgbClr val="F4981B"/>
              </a:buClr>
              <a:buSzPct val="140000"/>
              <a:buFont typeface="Arial" panose="020B0604020202020204" pitchFamily="34" charset="0"/>
              <a:buChar char="•"/>
              <a:defRPr sz="1800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lang="cs-CZ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Digitální infrastruktura ve škole</a:t>
            </a:r>
          </a:p>
          <a:p>
            <a:pPr marL="285750" indent="-285750" algn="l" defTabSz="457189">
              <a:lnSpc>
                <a:spcPct val="120000"/>
              </a:lnSpc>
              <a:buClr>
                <a:srgbClr val="F4981B"/>
              </a:buClr>
              <a:buSzPct val="140000"/>
              <a:buFont typeface="Arial" panose="020B0604020202020204" pitchFamily="34" charset="0"/>
              <a:buChar char="•"/>
              <a:defRPr sz="1800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lang="cs-CZ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Role ICT ve vzdělávání</a:t>
            </a:r>
          </a:p>
          <a:p>
            <a:pPr marL="285750" indent="-285750" algn="l" defTabSz="457189">
              <a:lnSpc>
                <a:spcPct val="120000"/>
              </a:lnSpc>
              <a:buClr>
                <a:srgbClr val="F4981B"/>
              </a:buClr>
              <a:buSzPct val="140000"/>
              <a:buFont typeface="Arial" panose="020B0604020202020204" pitchFamily="34" charset="0"/>
              <a:buChar char="•"/>
              <a:defRPr sz="1800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lang="cs-CZ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Sledování trendů</a:t>
            </a:r>
          </a:p>
          <a:p>
            <a:pPr marL="285750" indent="-285750" algn="l" defTabSz="457189">
              <a:lnSpc>
                <a:spcPct val="120000"/>
              </a:lnSpc>
              <a:buClr>
                <a:srgbClr val="F4981B"/>
              </a:buClr>
              <a:buSzPct val="140000"/>
              <a:buFont typeface="Arial" panose="020B0604020202020204" pitchFamily="34" charset="0"/>
              <a:buChar char="•"/>
              <a:defRPr sz="1800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lang="cs-CZ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ICT v řízení školy</a:t>
            </a:r>
          </a:p>
          <a:p>
            <a:pPr marL="285750" indent="-285750" algn="l" defTabSz="457189">
              <a:lnSpc>
                <a:spcPct val="120000"/>
              </a:lnSpc>
              <a:buClr>
                <a:srgbClr val="F4981B"/>
              </a:buClr>
              <a:buSzPct val="140000"/>
              <a:buFont typeface="Arial" panose="020B0604020202020204" pitchFamily="34" charset="0"/>
              <a:buChar char="•"/>
              <a:defRPr sz="1800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lang="cs-CZ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Obsah pro využití ICT ve vzdělávání</a:t>
            </a:r>
          </a:p>
        </p:txBody>
      </p:sp>
    </p:spTree>
    <p:extLst>
      <p:ext uri="{BB962C8B-B14F-4D97-AF65-F5344CB8AC3E}">
        <p14:creationId xmlns:p14="http://schemas.microsoft.com/office/powerpoint/2010/main" val="911524767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hape 120"/>
          <p:cNvSpPr/>
          <p:nvPr/>
        </p:nvSpPr>
        <p:spPr>
          <a:xfrm>
            <a:off x="488540" y="1084249"/>
            <a:ext cx="7883978" cy="80521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9" rIns="45719">
            <a:noAutofit/>
          </a:bodyPr>
          <a:lstStyle/>
          <a:p>
            <a:pPr algn="l">
              <a:lnSpc>
                <a:spcPct val="120000"/>
              </a:lnSpc>
              <a:defRPr sz="4000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lang="cs-CZ" sz="2700" dirty="0">
                <a:solidFill>
                  <a:srgbClr val="F29631"/>
                </a:solidFill>
                <a:latin typeface="Arial"/>
                <a:ea typeface="Arial"/>
                <a:cs typeface="Arial"/>
              </a:rPr>
              <a:t>Přínos podpory v oblasti ICT</a:t>
            </a:r>
          </a:p>
        </p:txBody>
      </p:sp>
      <p:sp>
        <p:nvSpPr>
          <p:cNvPr id="5" name="Shape 121"/>
          <p:cNvSpPr/>
          <p:nvPr/>
        </p:nvSpPr>
        <p:spPr>
          <a:xfrm>
            <a:off x="488540" y="1673714"/>
            <a:ext cx="8433902" cy="2419124"/>
          </a:xfrm>
          <a:prstGeom prst="rect">
            <a:avLst/>
          </a:prstGeom>
          <a:ln w="12700">
            <a:noFill/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45719" rIns="45719">
            <a:spAutoFit/>
          </a:bodyPr>
          <a:lstStyle/>
          <a:p>
            <a:pPr algn="l" defTabSz="457189">
              <a:lnSpc>
                <a:spcPct val="120000"/>
              </a:lnSpc>
              <a:buClr>
                <a:srgbClr val="F4981B"/>
              </a:buClr>
              <a:buSzPct val="140000"/>
              <a:defRPr sz="1800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lang="cs-CZ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Oblasti implementace digitálních technologií</a:t>
            </a:r>
          </a:p>
          <a:p>
            <a:pPr algn="l" defTabSz="457189">
              <a:lnSpc>
                <a:spcPct val="120000"/>
              </a:lnSpc>
              <a:buClr>
                <a:srgbClr val="F4981B"/>
              </a:buClr>
              <a:buSzPct val="140000"/>
              <a:defRPr sz="1800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pPr>
            <a:endParaRPr lang="cs-CZ" sz="1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285750" indent="-285750" algn="l" defTabSz="457189">
              <a:lnSpc>
                <a:spcPct val="120000"/>
              </a:lnSpc>
              <a:buClr>
                <a:srgbClr val="F4981B"/>
              </a:buClr>
              <a:buSzPct val="140000"/>
              <a:buFont typeface="Arial" panose="020B0604020202020204" pitchFamily="34" charset="0"/>
              <a:buChar char="•"/>
              <a:defRPr sz="1800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lang="cs-CZ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Progresívní rozvoj školy</a:t>
            </a:r>
          </a:p>
          <a:p>
            <a:pPr marL="285750" indent="-285750" algn="l" defTabSz="457189">
              <a:lnSpc>
                <a:spcPct val="120000"/>
              </a:lnSpc>
              <a:buClr>
                <a:srgbClr val="F4981B"/>
              </a:buClr>
              <a:buSzPct val="140000"/>
              <a:buFont typeface="Arial" panose="020B0604020202020204" pitchFamily="34" charset="0"/>
              <a:buChar char="•"/>
              <a:defRPr sz="1800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lang="cs-CZ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Pomoc s nastavením procesů, zlepšení stavu</a:t>
            </a:r>
          </a:p>
          <a:p>
            <a:pPr marL="285750" indent="-285750" algn="l" defTabSz="457189">
              <a:lnSpc>
                <a:spcPct val="120000"/>
              </a:lnSpc>
              <a:buClr>
                <a:srgbClr val="F4981B"/>
              </a:buClr>
              <a:buSzPct val="140000"/>
              <a:buFont typeface="Arial" panose="020B0604020202020204" pitchFamily="34" charset="0"/>
              <a:buChar char="•"/>
              <a:defRPr sz="1800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lang="cs-CZ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Výběr a podpora vzdělávání</a:t>
            </a:r>
          </a:p>
          <a:p>
            <a:pPr marL="285750" indent="-285750" algn="l" defTabSz="457189">
              <a:lnSpc>
                <a:spcPct val="120000"/>
              </a:lnSpc>
              <a:buClr>
                <a:srgbClr val="F4981B"/>
              </a:buClr>
              <a:buSzPct val="140000"/>
              <a:buFont typeface="Arial" panose="020B0604020202020204" pitchFamily="34" charset="0"/>
              <a:buChar char="•"/>
              <a:defRPr sz="1800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lang="cs-CZ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Analýza stavu školy i úrovně kompetencí učitelů</a:t>
            </a:r>
          </a:p>
          <a:p>
            <a:pPr marL="285750" indent="-285750" algn="l" defTabSz="457189">
              <a:lnSpc>
                <a:spcPct val="120000"/>
              </a:lnSpc>
              <a:buClr>
                <a:srgbClr val="F4981B"/>
              </a:buClr>
              <a:buSzPct val="140000"/>
              <a:buFont typeface="Arial" panose="020B0604020202020204" pitchFamily="34" charset="0"/>
              <a:buChar char="•"/>
              <a:defRPr sz="1800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lang="cs-CZ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Pomoc s výběrem řešení digitální problematiky (HW, SW)</a:t>
            </a:r>
          </a:p>
        </p:txBody>
      </p:sp>
    </p:spTree>
    <p:extLst>
      <p:ext uri="{BB962C8B-B14F-4D97-AF65-F5344CB8AC3E}">
        <p14:creationId xmlns:p14="http://schemas.microsoft.com/office/powerpoint/2010/main" val="2527923138"/>
      </p:ext>
    </p:extLst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hape 120"/>
          <p:cNvSpPr/>
          <p:nvPr/>
        </p:nvSpPr>
        <p:spPr>
          <a:xfrm>
            <a:off x="488540" y="1084249"/>
            <a:ext cx="7883978" cy="80521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noAutofit/>
          </a:bodyPr>
          <a:lstStyle/>
          <a:p>
            <a:pPr algn="l">
              <a:lnSpc>
                <a:spcPct val="120000"/>
              </a:lnSpc>
              <a:defRPr sz="4000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lang="cs-CZ" sz="2700" dirty="0">
                <a:solidFill>
                  <a:srgbClr val="F29631"/>
                </a:solidFill>
                <a:latin typeface="Arial"/>
                <a:ea typeface="Arial"/>
                <a:cs typeface="Arial"/>
              </a:rPr>
              <a:t>Cíl projektu</a:t>
            </a:r>
          </a:p>
        </p:txBody>
      </p:sp>
      <p:sp>
        <p:nvSpPr>
          <p:cNvPr id="6" name="Shape 121"/>
          <p:cNvSpPr/>
          <p:nvPr/>
        </p:nvSpPr>
        <p:spPr>
          <a:xfrm>
            <a:off x="537319" y="1819629"/>
            <a:ext cx="8433902" cy="726609"/>
          </a:xfrm>
          <a:prstGeom prst="rect">
            <a:avLst/>
          </a:prstGeom>
          <a:ln w="12700">
            <a:noFill/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45719" rIns="45719">
            <a:spAutoFit/>
          </a:bodyPr>
          <a:lstStyle/>
          <a:p>
            <a:pPr algn="l" defTabSz="457189">
              <a:lnSpc>
                <a:spcPct val="120000"/>
              </a:lnSpc>
              <a:buClr>
                <a:srgbClr val="F4981B"/>
              </a:buClr>
              <a:buSzPct val="140000"/>
              <a:defRPr sz="1800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lang="cs-CZ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Hlavním cílem projektu SYPO je v té nejobecnější rovině </a:t>
            </a:r>
            <a:r>
              <a:rPr lang="cs-CZ" sz="18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ucelená a cílená podpora profesního rozvoje učitelů a ředitelů. </a:t>
            </a:r>
          </a:p>
        </p:txBody>
      </p:sp>
    </p:spTree>
    <p:extLst>
      <p:ext uri="{BB962C8B-B14F-4D97-AF65-F5344CB8AC3E}">
        <p14:creationId xmlns:p14="http://schemas.microsoft.com/office/powerpoint/2010/main" val="2242160441"/>
      </p:ext>
    </p:extLst>
  </p:cSld>
  <p:clrMapOvr>
    <a:masterClrMapping/>
  </p:clrMapOvr>
  <p:transition spd="med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hape 120"/>
          <p:cNvSpPr/>
          <p:nvPr/>
        </p:nvSpPr>
        <p:spPr>
          <a:xfrm>
            <a:off x="488540" y="1084249"/>
            <a:ext cx="7883978" cy="80521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9" rIns="45719">
            <a:noAutofit/>
          </a:bodyPr>
          <a:lstStyle/>
          <a:p>
            <a:pPr algn="l">
              <a:lnSpc>
                <a:spcPct val="120000"/>
              </a:lnSpc>
              <a:defRPr sz="4000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lang="cs-CZ" sz="2700" dirty="0">
                <a:solidFill>
                  <a:srgbClr val="F29631"/>
                </a:solidFill>
                <a:latin typeface="Arial"/>
                <a:ea typeface="Arial"/>
                <a:cs typeface="Arial"/>
              </a:rPr>
              <a:t>Možnost zapojení školy</a:t>
            </a:r>
          </a:p>
        </p:txBody>
      </p:sp>
      <p:sp>
        <p:nvSpPr>
          <p:cNvPr id="5" name="Shape 121"/>
          <p:cNvSpPr/>
          <p:nvPr/>
        </p:nvSpPr>
        <p:spPr>
          <a:xfrm>
            <a:off x="537319" y="1819629"/>
            <a:ext cx="8433902" cy="1421928"/>
          </a:xfrm>
          <a:prstGeom prst="rect">
            <a:avLst/>
          </a:prstGeom>
          <a:ln w="12700">
            <a:noFill/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45719" rIns="45719">
            <a:spAutoFit/>
          </a:bodyPr>
          <a:lstStyle/>
          <a:p>
            <a:pPr algn="l" defTabSz="457189">
              <a:lnSpc>
                <a:spcPct val="120000"/>
              </a:lnSpc>
              <a:buClr>
                <a:srgbClr val="F4981B"/>
              </a:buClr>
              <a:buSzPct val="140000"/>
              <a:defRPr sz="1800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pPr>
            <a:endParaRPr lang="cs-CZ" sz="1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285750" indent="-285750" algn="l" defTabSz="457189">
              <a:lnSpc>
                <a:spcPct val="120000"/>
              </a:lnSpc>
              <a:buClr>
                <a:srgbClr val="F4981B"/>
              </a:buClr>
              <a:buSzPct val="140000"/>
              <a:buFont typeface="Arial" panose="020B0604020202020204" pitchFamily="34" charset="0"/>
              <a:buChar char="•"/>
              <a:defRPr sz="1800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lang="cs-CZ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Národní kabinety, Krajské kabinety, Oblastní kabinety</a:t>
            </a:r>
          </a:p>
          <a:p>
            <a:pPr marL="285750" indent="-285750" algn="l" defTabSz="457189">
              <a:lnSpc>
                <a:spcPct val="120000"/>
              </a:lnSpc>
              <a:buClr>
                <a:srgbClr val="F4981B"/>
              </a:buClr>
              <a:buSzPct val="140000"/>
              <a:buFont typeface="Arial" panose="020B0604020202020204" pitchFamily="34" charset="0"/>
              <a:buChar char="•"/>
              <a:defRPr sz="1800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lang="cs-CZ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Spolupráce s KIM ve třech úrovních  (Centrum ICT, Pilotní škola, Spolupracující škola)</a:t>
            </a:r>
          </a:p>
        </p:txBody>
      </p:sp>
    </p:spTree>
    <p:extLst>
      <p:ext uri="{BB962C8B-B14F-4D97-AF65-F5344CB8AC3E}">
        <p14:creationId xmlns:p14="http://schemas.microsoft.com/office/powerpoint/2010/main" val="2638815053"/>
      </p:ext>
    </p:extLst>
  </p:cSld>
  <p:clrMapOvr>
    <a:masterClrMapping/>
  </p:clrMapOvr>
  <p:transition spd="med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3" name="Nadpis 1"/>
          <p:cNvSpPr txBox="1">
            <a:spLocks noGrp="1"/>
          </p:cNvSpPr>
          <p:nvPr>
            <p:ph type="title"/>
          </p:nvPr>
        </p:nvSpPr>
        <p:spPr>
          <a:xfrm>
            <a:off x="534985" y="1128409"/>
            <a:ext cx="6092239" cy="822999"/>
          </a:xfrm>
          <a:prstGeom prst="rect">
            <a:avLst/>
          </a:prstGeom>
        </p:spPr>
        <p:txBody>
          <a:bodyPr/>
          <a:lstStyle>
            <a:lvl1pPr>
              <a:defRPr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r>
              <a:rPr dirty="0" err="1"/>
              <a:t>Děkuji</a:t>
            </a:r>
            <a:r>
              <a:rPr dirty="0"/>
              <a:t> </a:t>
            </a:r>
            <a:r>
              <a:rPr dirty="0" err="1"/>
              <a:t>za</a:t>
            </a:r>
            <a:r>
              <a:rPr dirty="0"/>
              <a:t> </a:t>
            </a:r>
            <a:r>
              <a:rPr dirty="0" err="1"/>
              <a:t>pozornost</a:t>
            </a:r>
            <a:endParaRPr dirty="0"/>
          </a:p>
        </p:txBody>
      </p:sp>
      <p:sp>
        <p:nvSpPr>
          <p:cNvPr id="334" name="Zástupný symbol pro text 2"/>
          <p:cNvSpPr txBox="1">
            <a:spLocks noGrp="1"/>
          </p:cNvSpPr>
          <p:nvPr>
            <p:ph type="body" sz="quarter" idx="1"/>
          </p:nvPr>
        </p:nvSpPr>
        <p:spPr>
          <a:xfrm>
            <a:off x="623119" y="2457976"/>
            <a:ext cx="3047358" cy="402091"/>
          </a:xfrm>
          <a:prstGeom prst="rect">
            <a:avLst/>
          </a:prstGeom>
        </p:spPr>
        <p:txBody>
          <a:bodyPr>
            <a:normAutofit/>
          </a:bodyPr>
          <a:lstStyle/>
          <a:p>
            <a:pPr defTabSz="678941">
              <a:spcBef>
                <a:spcPts val="600"/>
              </a:spcBef>
              <a:defRPr sz="1782">
                <a:solidFill>
                  <a:srgbClr val="535353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rPr lang="cs-CZ" sz="1400" dirty="0" err="1"/>
              <a:t>slovak.j</a:t>
            </a:r>
            <a:r>
              <a:rPr sz="1400" dirty="0"/>
              <a:t>@nidv.cz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534985" y="2135806"/>
            <a:ext cx="2031962" cy="523216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45718" tIns="45718" rIns="45718" bIns="45718" numCol="1" spcCol="38100" rtlCol="0" anchor="t">
            <a:spAutoFit/>
          </a:bodyPr>
          <a:lstStyle/>
          <a:p>
            <a:r>
              <a:rPr lang="cs-CZ" sz="1800" dirty="0">
                <a:solidFill>
                  <a:srgbClr val="F4971D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Mgr. Josef Slovák</a:t>
            </a:r>
          </a:p>
          <a:p>
            <a:pPr marL="0" marR="0" indent="0" algn="l" defTabSz="6858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cs-CZ" sz="10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Helvetica"/>
            </a:endParaRPr>
          </a:p>
        </p:txBody>
      </p:sp>
    </p:spTree>
    <p:extLst>
      <p:ext uri="{BB962C8B-B14F-4D97-AF65-F5344CB8AC3E}">
        <p14:creationId xmlns:p14="http://schemas.microsoft.com/office/powerpoint/2010/main" val="3456516938"/>
      </p:ext>
    </p:extLst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hape 120"/>
          <p:cNvSpPr/>
          <p:nvPr/>
        </p:nvSpPr>
        <p:spPr>
          <a:xfrm>
            <a:off x="488540" y="1084249"/>
            <a:ext cx="7883978" cy="80521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noAutofit/>
          </a:bodyPr>
          <a:lstStyle/>
          <a:p>
            <a:pPr algn="l">
              <a:lnSpc>
                <a:spcPct val="120000"/>
              </a:lnSpc>
              <a:defRPr sz="4000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lang="cs-CZ" sz="2700" dirty="0">
                <a:solidFill>
                  <a:srgbClr val="F29631"/>
                </a:solidFill>
                <a:latin typeface="Arial"/>
                <a:ea typeface="Arial"/>
                <a:cs typeface="Arial"/>
              </a:rPr>
              <a:t>Cílové skupiny</a:t>
            </a:r>
          </a:p>
        </p:txBody>
      </p:sp>
      <p:sp>
        <p:nvSpPr>
          <p:cNvPr id="6" name="Shape 121"/>
          <p:cNvSpPr/>
          <p:nvPr/>
        </p:nvSpPr>
        <p:spPr>
          <a:xfrm>
            <a:off x="488540" y="2074810"/>
            <a:ext cx="8433902" cy="2086725"/>
          </a:xfrm>
          <a:prstGeom prst="rect">
            <a:avLst/>
          </a:prstGeom>
          <a:ln w="12700">
            <a:noFill/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45719" rIns="45719">
            <a:spAutoFit/>
          </a:bodyPr>
          <a:lstStyle/>
          <a:p>
            <a:pPr algn="l" defTabSz="457189">
              <a:lnSpc>
                <a:spcPct val="120000"/>
              </a:lnSpc>
              <a:buClr>
                <a:srgbClr val="F4981B"/>
              </a:buClr>
              <a:buSzPct val="140000"/>
              <a:defRPr sz="1800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lang="cs-CZ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Subjekty ve struktuře SYPO</a:t>
            </a:r>
          </a:p>
          <a:p>
            <a:pPr algn="l" defTabSz="457189">
              <a:lnSpc>
                <a:spcPct val="120000"/>
              </a:lnSpc>
              <a:buClr>
                <a:srgbClr val="F4981B"/>
              </a:buClr>
              <a:buSzPct val="140000"/>
              <a:defRPr sz="1800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pPr>
            <a:endParaRPr lang="cs-CZ" sz="1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285750" indent="-285750" algn="l" defTabSz="457189">
              <a:lnSpc>
                <a:spcPct val="120000"/>
              </a:lnSpc>
              <a:buClr>
                <a:srgbClr val="F4981B"/>
              </a:buClr>
              <a:buSzPct val="140000"/>
              <a:buFont typeface="Arial" panose="020B0604020202020204" pitchFamily="34" charset="0"/>
              <a:buChar char="•"/>
              <a:defRPr sz="1800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lang="cs-CZ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Metodické kabinety</a:t>
            </a:r>
          </a:p>
          <a:p>
            <a:pPr marL="285750" indent="-285750" algn="l" defTabSz="457189">
              <a:lnSpc>
                <a:spcPct val="120000"/>
              </a:lnSpc>
              <a:buClr>
                <a:srgbClr val="F4981B"/>
              </a:buClr>
              <a:buSzPct val="140000"/>
              <a:buFont typeface="Arial" panose="020B0604020202020204" pitchFamily="34" charset="0"/>
              <a:buChar char="•"/>
              <a:defRPr sz="1800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lang="cs-CZ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Management škol</a:t>
            </a:r>
          </a:p>
          <a:p>
            <a:pPr marL="285750" indent="-285750" algn="l" defTabSz="457189">
              <a:lnSpc>
                <a:spcPct val="120000"/>
              </a:lnSpc>
              <a:buClr>
                <a:srgbClr val="F4981B"/>
              </a:buClr>
              <a:buSzPct val="140000"/>
              <a:buFont typeface="Arial" panose="020B0604020202020204" pitchFamily="34" charset="0"/>
              <a:buChar char="•"/>
              <a:defRPr sz="1800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lang="cs-CZ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Začínající učitel</a:t>
            </a:r>
          </a:p>
          <a:p>
            <a:pPr marL="285750" indent="-285750" algn="l" defTabSz="457189">
              <a:lnSpc>
                <a:spcPct val="120000"/>
              </a:lnSpc>
              <a:buClr>
                <a:srgbClr val="F4981B"/>
              </a:buClr>
              <a:buSzPct val="140000"/>
              <a:buFont typeface="Arial" panose="020B0604020202020204" pitchFamily="34" charset="0"/>
              <a:buChar char="•"/>
              <a:defRPr sz="1800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lang="cs-CZ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Kvalita DVPP</a:t>
            </a:r>
          </a:p>
        </p:txBody>
      </p:sp>
    </p:spTree>
    <p:extLst>
      <p:ext uri="{BB962C8B-B14F-4D97-AF65-F5344CB8AC3E}">
        <p14:creationId xmlns:p14="http://schemas.microsoft.com/office/powerpoint/2010/main" val="3010350366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Nadpis 1"/>
          <p:cNvSpPr txBox="1">
            <a:spLocks noGrp="1"/>
          </p:cNvSpPr>
          <p:nvPr>
            <p:ph type="title"/>
          </p:nvPr>
        </p:nvSpPr>
        <p:spPr>
          <a:xfrm>
            <a:off x="531692" y="615209"/>
            <a:ext cx="4219826" cy="1553557"/>
          </a:xfrm>
          <a:prstGeom prst="rect">
            <a:avLst/>
          </a:prstGeom>
        </p:spPr>
        <p:txBody>
          <a:bodyPr/>
          <a:lstStyle>
            <a:lvl1pPr>
              <a:defRPr sz="2700"/>
            </a:lvl1pPr>
          </a:lstStyle>
          <a:p>
            <a:r>
              <a:rPr lang="cs-CZ" dirty="0"/>
              <a:t>Klíčová aktivita</a:t>
            </a:r>
            <a:br>
              <a:rPr lang="cs-CZ" dirty="0"/>
            </a:br>
            <a:r>
              <a:rPr lang="cs-CZ" dirty="0"/>
              <a:t>Kabinety</a:t>
            </a:r>
            <a:endParaRPr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Shape 121"/>
          <p:cNvSpPr txBox="1"/>
          <p:nvPr/>
        </p:nvSpPr>
        <p:spPr>
          <a:xfrm>
            <a:off x="537318" y="1861880"/>
            <a:ext cx="8433904" cy="23885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8" tIns="45718" rIns="45718" bIns="45718">
            <a:spAutoFit/>
          </a:bodyPr>
          <a:lstStyle/>
          <a:p>
            <a:pPr lvl="1" algn="l" defTabSz="457189">
              <a:lnSpc>
                <a:spcPct val="120000"/>
              </a:lnSpc>
              <a:defRPr sz="1800" b="1">
                <a:solidFill>
                  <a:srgbClr val="535353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rPr dirty="0" err="1"/>
              <a:t>Období</a:t>
            </a:r>
            <a:r>
              <a:rPr dirty="0"/>
              <a:t> </a:t>
            </a:r>
            <a:r>
              <a:rPr dirty="0" err="1"/>
              <a:t>pilotáže</a:t>
            </a:r>
            <a:r>
              <a:rPr dirty="0"/>
              <a:t> – </a:t>
            </a:r>
            <a:r>
              <a:rPr b="0" dirty="0"/>
              <a:t>III. 2018 – XII. 2020 </a:t>
            </a:r>
          </a:p>
          <a:p>
            <a:pPr lvl="1" algn="l" defTabSz="457189">
              <a:lnSpc>
                <a:spcPct val="120000"/>
              </a:lnSpc>
              <a:defRPr sz="1800" b="1">
                <a:solidFill>
                  <a:srgbClr val="535353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rPr lang="cs-CZ" dirty="0"/>
              <a:t>Revize pilotáže – IX. 2020 – XII. 2020</a:t>
            </a:r>
          </a:p>
          <a:p>
            <a:pPr lvl="1" algn="l" defTabSz="457189">
              <a:lnSpc>
                <a:spcPct val="120000"/>
              </a:lnSpc>
              <a:defRPr sz="1800" b="1">
                <a:solidFill>
                  <a:srgbClr val="535353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pPr>
            <a:endParaRPr lang="cs-CZ" dirty="0"/>
          </a:p>
          <a:p>
            <a:pPr lvl="1" algn="l" defTabSz="457189">
              <a:lnSpc>
                <a:spcPct val="120000"/>
              </a:lnSpc>
              <a:defRPr sz="1800" b="1">
                <a:solidFill>
                  <a:srgbClr val="535353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rPr dirty="0" err="1"/>
              <a:t>Tři</a:t>
            </a:r>
            <a:r>
              <a:rPr dirty="0"/>
              <a:t> </a:t>
            </a:r>
            <a:r>
              <a:rPr dirty="0" err="1"/>
              <a:t>pilotované</a:t>
            </a:r>
            <a:r>
              <a:rPr dirty="0"/>
              <a:t> </a:t>
            </a:r>
            <a:r>
              <a:rPr dirty="0" err="1"/>
              <a:t>kabinety</a:t>
            </a:r>
            <a:endParaRPr dirty="0"/>
          </a:p>
          <a:p>
            <a:pPr lvl="1" algn="l" defTabSz="457189">
              <a:lnSpc>
                <a:spcPct val="120000"/>
              </a:lnSpc>
              <a:defRPr sz="1800" b="1">
                <a:solidFill>
                  <a:srgbClr val="535353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pPr>
            <a:endParaRPr dirty="0"/>
          </a:p>
          <a:p>
            <a:pPr lvl="1" algn="l" defTabSz="457189">
              <a:lnSpc>
                <a:spcPct val="120000"/>
              </a:lnSpc>
              <a:defRPr sz="1800" b="1">
                <a:solidFill>
                  <a:srgbClr val="535353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pPr>
            <a:endParaRPr dirty="0"/>
          </a:p>
          <a:p>
            <a:pPr lvl="1" algn="l" defTabSz="457189">
              <a:lnSpc>
                <a:spcPct val="120000"/>
              </a:lnSpc>
              <a:defRPr sz="1800" b="1">
                <a:solidFill>
                  <a:srgbClr val="535353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pPr>
            <a:endParaRPr dirty="0"/>
          </a:p>
        </p:txBody>
      </p:sp>
      <p:sp>
        <p:nvSpPr>
          <p:cNvPr id="115" name="Shape 120"/>
          <p:cNvSpPr txBox="1"/>
          <p:nvPr/>
        </p:nvSpPr>
        <p:spPr>
          <a:xfrm>
            <a:off x="524395" y="1157999"/>
            <a:ext cx="7906230" cy="65982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8" tIns="45718" rIns="45718" bIns="45718">
            <a:normAutofit/>
          </a:bodyPr>
          <a:lstStyle>
            <a:lvl1pPr>
              <a:lnSpc>
                <a:spcPct val="120000"/>
              </a:lnSpc>
              <a:defRPr sz="3100">
                <a:solidFill>
                  <a:srgbClr val="F29631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algn="l"/>
            <a:r>
              <a:rPr dirty="0" err="1"/>
              <a:t>Horizontální</a:t>
            </a:r>
            <a:r>
              <a:rPr dirty="0"/>
              <a:t> </a:t>
            </a:r>
            <a:r>
              <a:rPr dirty="0" err="1"/>
              <a:t>členění</a:t>
            </a:r>
            <a:r>
              <a:rPr dirty="0"/>
              <a:t> </a:t>
            </a:r>
            <a:r>
              <a:rPr dirty="0" err="1"/>
              <a:t>kabinetů</a:t>
            </a:r>
            <a:endParaRPr dirty="0"/>
          </a:p>
        </p:txBody>
      </p:sp>
      <p:pic>
        <p:nvPicPr>
          <p:cNvPr id="116" name="Obrázek" descr="Obrázek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537318" y="3418512"/>
            <a:ext cx="5431065" cy="566989"/>
          </a:xfrm>
          <a:prstGeom prst="rect">
            <a:avLst/>
          </a:prstGeom>
          <a:ln w="12700">
            <a:miter lim="400000"/>
          </a:ln>
        </p:spPr>
      </p:pic>
      <p:sp>
        <p:nvSpPr>
          <p:cNvPr id="2" name="Obdélník 1">
            <a:extLst>
              <a:ext uri="{FF2B5EF4-FFF2-40B4-BE49-F238E27FC236}">
                <a16:creationId xmlns:a16="http://schemas.microsoft.com/office/drawing/2014/main" id="{2895148D-F06E-421F-987B-7A8FED90C6F8}"/>
              </a:ext>
            </a:extLst>
          </p:cNvPr>
          <p:cNvSpPr/>
          <p:nvPr/>
        </p:nvSpPr>
        <p:spPr>
          <a:xfrm>
            <a:off x="308344" y="3338623"/>
            <a:ext cx="5784112" cy="776177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bg1"/>
            </a:solidFill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ctr">
            <a:spAutoFit/>
          </a:bodyPr>
          <a:lstStyle/>
          <a:p>
            <a:pPr marL="0" marR="0" indent="0" algn="l" defTabSz="6858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cs-CZ" sz="13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Helvetica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Shape 120"/>
          <p:cNvSpPr txBox="1"/>
          <p:nvPr/>
        </p:nvSpPr>
        <p:spPr>
          <a:xfrm>
            <a:off x="524395" y="1157999"/>
            <a:ext cx="7906230" cy="65982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8" tIns="45718" rIns="45718" bIns="45718">
            <a:normAutofit/>
          </a:bodyPr>
          <a:lstStyle>
            <a:lvl1pPr>
              <a:lnSpc>
                <a:spcPct val="120000"/>
              </a:lnSpc>
              <a:defRPr sz="3100">
                <a:solidFill>
                  <a:srgbClr val="F29631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Období implementace: I. 2021 - V. 2022</a:t>
            </a:r>
          </a:p>
        </p:txBody>
      </p:sp>
      <p:pic>
        <p:nvPicPr>
          <p:cNvPr id="119" name="Obrázek" descr="Obrázek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584884" y="1970905"/>
            <a:ext cx="7886702" cy="1985612"/>
          </a:xfrm>
          <a:prstGeom prst="rect">
            <a:avLst/>
          </a:prstGeom>
          <a:ln w="12700">
            <a:miter lim="400000"/>
          </a:ln>
        </p:spPr>
      </p:pic>
      <p:sp>
        <p:nvSpPr>
          <p:cNvPr id="2" name="Obdélník 1">
            <a:extLst>
              <a:ext uri="{FF2B5EF4-FFF2-40B4-BE49-F238E27FC236}">
                <a16:creationId xmlns:a16="http://schemas.microsoft.com/office/drawing/2014/main" id="{4B366DB4-6A8F-4ED2-A4D7-3BB1D6C0F19A}"/>
              </a:ext>
            </a:extLst>
          </p:cNvPr>
          <p:cNvSpPr/>
          <p:nvPr/>
        </p:nvSpPr>
        <p:spPr>
          <a:xfrm>
            <a:off x="524395" y="1817823"/>
            <a:ext cx="8095210" cy="2265079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bg1"/>
            </a:solidFill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ctr">
            <a:spAutoFit/>
          </a:bodyPr>
          <a:lstStyle/>
          <a:p>
            <a:pPr marL="0" marR="0" indent="0" algn="l" defTabSz="6858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cs-CZ" sz="13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Helvetica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Shape 120"/>
          <p:cNvSpPr txBox="1"/>
          <p:nvPr/>
        </p:nvSpPr>
        <p:spPr>
          <a:xfrm>
            <a:off x="535027" y="987878"/>
            <a:ext cx="7906230" cy="65982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8" tIns="45718" rIns="45718" bIns="45718">
            <a:normAutofit/>
          </a:bodyPr>
          <a:lstStyle>
            <a:lvl1pPr>
              <a:lnSpc>
                <a:spcPct val="120000"/>
              </a:lnSpc>
              <a:defRPr sz="3100">
                <a:solidFill>
                  <a:srgbClr val="F29631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algn="l"/>
            <a:r>
              <a:rPr dirty="0" err="1"/>
              <a:t>Vertikální</a:t>
            </a:r>
            <a:r>
              <a:rPr dirty="0"/>
              <a:t> </a:t>
            </a:r>
            <a:r>
              <a:rPr dirty="0" err="1"/>
              <a:t>členění</a:t>
            </a:r>
            <a:r>
              <a:rPr dirty="0"/>
              <a:t> </a:t>
            </a:r>
            <a:r>
              <a:rPr dirty="0" err="1"/>
              <a:t>kabinetů</a:t>
            </a:r>
            <a:endParaRPr dirty="0"/>
          </a:p>
        </p:txBody>
      </p:sp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8B96B015-886A-4FC2-AB21-4D59ADCDEF7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212073479"/>
              </p:ext>
            </p:extLst>
          </p:nvPr>
        </p:nvGraphicFramePr>
        <p:xfrm>
          <a:off x="638946" y="1647702"/>
          <a:ext cx="7431165" cy="25840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>
            <a:extLst>
              <a:ext uri="{FF2B5EF4-FFF2-40B4-BE49-F238E27FC236}">
                <a16:creationId xmlns:a16="http://schemas.microsoft.com/office/drawing/2014/main" id="{9B13B278-A5DA-4ADE-B14B-F1567E78E808}"/>
              </a:ext>
            </a:extLst>
          </p:cNvPr>
          <p:cNvSpPr/>
          <p:nvPr/>
        </p:nvSpPr>
        <p:spPr>
          <a:xfrm>
            <a:off x="720495" y="2026971"/>
            <a:ext cx="842962" cy="553994"/>
          </a:xfrm>
          <a:prstGeom prst="rect">
            <a:avLst/>
          </a:prstGeom>
          <a:solidFill>
            <a:srgbClr val="FFFFFF"/>
          </a:solidFill>
          <a:ln w="15875" cap="flat">
            <a:solidFill>
              <a:schemeClr val="tx1"/>
            </a:solidFill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ctr">
            <a:spAutoFit/>
          </a:bodyPr>
          <a:lstStyle/>
          <a:p>
            <a:pPr marL="0" marR="0" indent="0" algn="ctr" defTabSz="6858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cs-CZ" sz="1000" b="1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Helvetica"/>
              </a:rPr>
              <a:t>Stálý člen</a:t>
            </a:r>
            <a:br>
              <a:rPr kumimoji="0" lang="cs-CZ" sz="1000" b="1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Helvetica"/>
              </a:rPr>
            </a:br>
            <a:r>
              <a:rPr kumimoji="0" lang="cs-CZ" sz="1000" b="1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Helvetica"/>
              </a:rPr>
              <a:t>zástupce </a:t>
            </a:r>
            <a:br>
              <a:rPr kumimoji="0" lang="cs-CZ" sz="1000" b="1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Helvetica"/>
              </a:rPr>
            </a:br>
            <a:r>
              <a:rPr kumimoji="0" lang="cs-CZ" sz="1000" b="1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Helvetica"/>
              </a:rPr>
              <a:t>MŠMT</a:t>
            </a:r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E26567B2-BAE1-463D-AC0C-1288F8B09D73}"/>
              </a:ext>
            </a:extLst>
          </p:cNvPr>
          <p:cNvSpPr/>
          <p:nvPr/>
        </p:nvSpPr>
        <p:spPr>
          <a:xfrm>
            <a:off x="1628868" y="2026971"/>
            <a:ext cx="842962" cy="553994"/>
          </a:xfrm>
          <a:prstGeom prst="rect">
            <a:avLst/>
          </a:prstGeom>
          <a:solidFill>
            <a:srgbClr val="FFFFFF"/>
          </a:solidFill>
          <a:ln w="15875" cap="flat">
            <a:solidFill>
              <a:schemeClr val="tx1"/>
            </a:solidFill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ctr">
            <a:spAutoFit/>
          </a:bodyPr>
          <a:lstStyle/>
          <a:p>
            <a:pPr marL="0" marR="0" indent="0" algn="ctr" defTabSz="6858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cs-CZ" sz="1000" b="1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Helvetica"/>
              </a:rPr>
              <a:t>Stálý člen</a:t>
            </a:r>
            <a:br>
              <a:rPr kumimoji="0" lang="cs-CZ" sz="1000" b="1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Helvetica"/>
              </a:rPr>
            </a:br>
            <a:r>
              <a:rPr kumimoji="0" lang="cs-CZ" sz="1000" b="1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Helvetica"/>
              </a:rPr>
              <a:t>zástupce </a:t>
            </a:r>
            <a:br>
              <a:rPr kumimoji="0" lang="cs-CZ" sz="1000" b="1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Helvetica"/>
              </a:rPr>
            </a:br>
            <a:r>
              <a:rPr kumimoji="0" lang="cs-CZ" sz="1000" b="1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Helvetica"/>
              </a:rPr>
              <a:t>ČŠI</a:t>
            </a:r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F36F0F81-5C1D-426F-838C-347359513B6A}"/>
              </a:ext>
            </a:extLst>
          </p:cNvPr>
          <p:cNvSpPr/>
          <p:nvPr/>
        </p:nvSpPr>
        <p:spPr>
          <a:xfrm>
            <a:off x="2541033" y="2026971"/>
            <a:ext cx="842962" cy="553994"/>
          </a:xfrm>
          <a:prstGeom prst="rect">
            <a:avLst/>
          </a:prstGeom>
          <a:solidFill>
            <a:srgbClr val="FFFFFF"/>
          </a:solidFill>
          <a:ln w="15875" cap="flat">
            <a:solidFill>
              <a:schemeClr val="tx1"/>
            </a:solidFill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ctr">
            <a:spAutoFit/>
          </a:bodyPr>
          <a:lstStyle/>
          <a:p>
            <a:pPr marL="0" marR="0" indent="0" algn="ctr" defTabSz="6858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cs-CZ" sz="1000" b="1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Helvetica"/>
              </a:rPr>
              <a:t>Stálý člen</a:t>
            </a:r>
            <a:br>
              <a:rPr kumimoji="0" lang="cs-CZ" sz="1000" b="1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Helvetica"/>
              </a:rPr>
            </a:br>
            <a:r>
              <a:rPr kumimoji="0" lang="cs-CZ" sz="1000" b="1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Helvetica"/>
              </a:rPr>
              <a:t>zástupce </a:t>
            </a:r>
            <a:br>
              <a:rPr kumimoji="0" lang="cs-CZ" sz="1000" b="1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Helvetica"/>
              </a:rPr>
            </a:br>
            <a:r>
              <a:rPr kumimoji="0" lang="cs-CZ" sz="1000" b="1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Helvetica"/>
              </a:rPr>
              <a:t>NUV</a:t>
            </a:r>
          </a:p>
        </p:txBody>
      </p:sp>
      <p:sp>
        <p:nvSpPr>
          <p:cNvPr id="8" name="Obdélník 7">
            <a:extLst>
              <a:ext uri="{FF2B5EF4-FFF2-40B4-BE49-F238E27FC236}">
                <a16:creationId xmlns:a16="http://schemas.microsoft.com/office/drawing/2014/main" id="{50E13ECA-5E2C-4D26-ABA0-0EA9E433C7CE}"/>
              </a:ext>
            </a:extLst>
          </p:cNvPr>
          <p:cNvSpPr/>
          <p:nvPr/>
        </p:nvSpPr>
        <p:spPr>
          <a:xfrm>
            <a:off x="3449370" y="2026971"/>
            <a:ext cx="842962" cy="553994"/>
          </a:xfrm>
          <a:prstGeom prst="rect">
            <a:avLst/>
          </a:prstGeom>
          <a:solidFill>
            <a:srgbClr val="FFFFFF"/>
          </a:solidFill>
          <a:ln w="15875" cap="flat">
            <a:solidFill>
              <a:schemeClr val="tx1"/>
            </a:solidFill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ctr">
            <a:spAutoFit/>
          </a:bodyPr>
          <a:lstStyle/>
          <a:p>
            <a:pPr marL="0" marR="0" indent="0" algn="ctr" defTabSz="6858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cs-CZ" sz="1000" b="1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Helvetica"/>
              </a:rPr>
              <a:t>Stálý člen</a:t>
            </a:r>
            <a:br>
              <a:rPr kumimoji="0" lang="cs-CZ" sz="1000" b="1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Helvetica"/>
              </a:rPr>
            </a:br>
            <a:r>
              <a:rPr kumimoji="0" lang="cs-CZ" sz="1000" b="1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Helvetica"/>
              </a:rPr>
              <a:t>zástupce </a:t>
            </a:r>
            <a:br>
              <a:rPr kumimoji="0" lang="cs-CZ" sz="1000" b="1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Helvetica"/>
              </a:rPr>
            </a:br>
            <a:r>
              <a:rPr kumimoji="0" lang="cs-CZ" sz="1000" b="1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Helvetica"/>
              </a:rPr>
              <a:t>NIDV</a:t>
            </a:r>
          </a:p>
        </p:txBody>
      </p:sp>
      <p:sp>
        <p:nvSpPr>
          <p:cNvPr id="9" name="Obdélník 8">
            <a:extLst>
              <a:ext uri="{FF2B5EF4-FFF2-40B4-BE49-F238E27FC236}">
                <a16:creationId xmlns:a16="http://schemas.microsoft.com/office/drawing/2014/main" id="{BF846B19-C822-47B6-A297-7FE20057A2CA}"/>
              </a:ext>
            </a:extLst>
          </p:cNvPr>
          <p:cNvSpPr/>
          <p:nvPr/>
        </p:nvSpPr>
        <p:spPr>
          <a:xfrm>
            <a:off x="720495" y="2629405"/>
            <a:ext cx="1249009" cy="400105"/>
          </a:xfrm>
          <a:prstGeom prst="rect">
            <a:avLst/>
          </a:prstGeom>
          <a:solidFill>
            <a:srgbClr val="FFFFFF"/>
          </a:solidFill>
          <a:ln w="15875" cap="flat">
            <a:solidFill>
              <a:schemeClr val="tx1"/>
            </a:solidFill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ctr">
            <a:spAutoFit/>
          </a:bodyPr>
          <a:lstStyle/>
          <a:p>
            <a:pPr marL="0" marR="0" indent="0" algn="ctr" defTabSz="6858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cs-CZ" sz="1000" b="1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Helvetica"/>
              </a:rPr>
              <a:t>Dva stálí čl. fakulty vzdělávající učitele</a:t>
            </a:r>
          </a:p>
        </p:txBody>
      </p:sp>
      <p:sp>
        <p:nvSpPr>
          <p:cNvPr id="10" name="Obdélník 9">
            <a:extLst>
              <a:ext uri="{FF2B5EF4-FFF2-40B4-BE49-F238E27FC236}">
                <a16:creationId xmlns:a16="http://schemas.microsoft.com/office/drawing/2014/main" id="{73D244BA-83E9-4318-A1FD-A834F3F92C90}"/>
              </a:ext>
            </a:extLst>
          </p:cNvPr>
          <p:cNvSpPr/>
          <p:nvPr/>
        </p:nvSpPr>
        <p:spPr>
          <a:xfrm>
            <a:off x="3562585" y="3077313"/>
            <a:ext cx="955981" cy="553994"/>
          </a:xfrm>
          <a:prstGeom prst="rect">
            <a:avLst/>
          </a:prstGeom>
          <a:solidFill>
            <a:srgbClr val="FFFFFF"/>
          </a:solidFill>
          <a:ln w="15875" cap="flat">
            <a:solidFill>
              <a:schemeClr val="tx1"/>
            </a:solidFill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ctr">
            <a:spAutoFit/>
          </a:bodyPr>
          <a:lstStyle/>
          <a:p>
            <a:pPr marL="0" marR="0" indent="0" algn="ctr" defTabSz="6858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cs-CZ" sz="1000" b="1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Helvetica"/>
              </a:rPr>
              <a:t>Dva stálí čl. zástupce učitelů ZŠ</a:t>
            </a:r>
          </a:p>
        </p:txBody>
      </p:sp>
      <p:sp>
        <p:nvSpPr>
          <p:cNvPr id="11" name="Obdélník 10">
            <a:extLst>
              <a:ext uri="{FF2B5EF4-FFF2-40B4-BE49-F238E27FC236}">
                <a16:creationId xmlns:a16="http://schemas.microsoft.com/office/drawing/2014/main" id="{39A35ED7-B9EB-49FE-B5A3-C12867F6AD9B}"/>
              </a:ext>
            </a:extLst>
          </p:cNvPr>
          <p:cNvSpPr/>
          <p:nvPr/>
        </p:nvSpPr>
        <p:spPr>
          <a:xfrm>
            <a:off x="2656711" y="3077313"/>
            <a:ext cx="842962" cy="553994"/>
          </a:xfrm>
          <a:prstGeom prst="rect">
            <a:avLst/>
          </a:prstGeom>
          <a:solidFill>
            <a:srgbClr val="FFFFFF"/>
          </a:solidFill>
          <a:ln w="15875" cap="flat">
            <a:solidFill>
              <a:schemeClr val="tx1"/>
            </a:solidFill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ctr">
            <a:spAutoFit/>
          </a:bodyPr>
          <a:lstStyle/>
          <a:p>
            <a:pPr marL="0" marR="0" indent="0" algn="ctr" defTabSz="6858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cs-CZ" sz="1000" b="1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Helvetica"/>
              </a:rPr>
              <a:t>Stálý člen</a:t>
            </a:r>
            <a:br>
              <a:rPr kumimoji="0" lang="cs-CZ" sz="1000" b="1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Helvetica"/>
              </a:rPr>
            </a:br>
            <a:r>
              <a:rPr kumimoji="0" lang="cs-CZ" sz="1000" b="1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Helvetica"/>
              </a:rPr>
              <a:t>zástupce </a:t>
            </a:r>
            <a:br>
              <a:rPr kumimoji="0" lang="cs-CZ" sz="1000" b="1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Helvetica"/>
              </a:rPr>
            </a:br>
            <a:r>
              <a:rPr kumimoji="0" lang="cs-CZ" sz="1000" b="1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Helvetica"/>
              </a:rPr>
              <a:t>SŠ</a:t>
            </a:r>
          </a:p>
        </p:txBody>
      </p:sp>
      <p:sp>
        <p:nvSpPr>
          <p:cNvPr id="12" name="Obdélník 11">
            <a:extLst>
              <a:ext uri="{FF2B5EF4-FFF2-40B4-BE49-F238E27FC236}">
                <a16:creationId xmlns:a16="http://schemas.microsoft.com/office/drawing/2014/main" id="{60D2154A-3F85-4560-A54C-54F5C94DCB73}"/>
              </a:ext>
            </a:extLst>
          </p:cNvPr>
          <p:cNvSpPr/>
          <p:nvPr/>
        </p:nvSpPr>
        <p:spPr>
          <a:xfrm>
            <a:off x="720495" y="3077950"/>
            <a:ext cx="955981" cy="553994"/>
          </a:xfrm>
          <a:prstGeom prst="rect">
            <a:avLst/>
          </a:prstGeom>
          <a:solidFill>
            <a:srgbClr val="FFFFFF"/>
          </a:solidFill>
          <a:ln w="15875" cap="flat">
            <a:solidFill>
              <a:schemeClr val="tx1"/>
            </a:solidFill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ctr">
            <a:spAutoFit/>
          </a:bodyPr>
          <a:lstStyle/>
          <a:p>
            <a:pPr marL="0" marR="0" indent="0" algn="ctr" defTabSz="6858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cs-CZ" sz="1000" b="1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Helvetica"/>
              </a:rPr>
              <a:t>Dva stálí čl. zástupci vedení školy</a:t>
            </a:r>
          </a:p>
        </p:txBody>
      </p:sp>
      <p:sp>
        <p:nvSpPr>
          <p:cNvPr id="13" name="Obdélník 12">
            <a:extLst>
              <a:ext uri="{FF2B5EF4-FFF2-40B4-BE49-F238E27FC236}">
                <a16:creationId xmlns:a16="http://schemas.microsoft.com/office/drawing/2014/main" id="{84DD628F-E48D-4A1F-BFB9-AEA07D24675E}"/>
              </a:ext>
            </a:extLst>
          </p:cNvPr>
          <p:cNvSpPr/>
          <p:nvPr/>
        </p:nvSpPr>
        <p:spPr>
          <a:xfrm>
            <a:off x="3877836" y="2625613"/>
            <a:ext cx="1673826" cy="400105"/>
          </a:xfrm>
          <a:prstGeom prst="rect">
            <a:avLst/>
          </a:prstGeom>
          <a:solidFill>
            <a:srgbClr val="FFFFFF"/>
          </a:solidFill>
          <a:ln w="15875" cap="flat">
            <a:solidFill>
              <a:schemeClr val="tx1"/>
            </a:solidFill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ctr">
            <a:spAutoFit/>
          </a:bodyPr>
          <a:lstStyle/>
          <a:p>
            <a:pPr marL="0" marR="0" indent="0" algn="ctr" defTabSz="6858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cs-CZ" sz="1000" b="1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Helvetica"/>
              </a:rPr>
              <a:t>Stálý člen zástupce </a:t>
            </a:r>
            <a:br>
              <a:rPr kumimoji="0" lang="cs-CZ" sz="1000" b="1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Helvetica"/>
              </a:rPr>
            </a:br>
            <a:r>
              <a:rPr kumimoji="0" lang="cs-CZ" sz="1000" b="1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Helvetica"/>
              </a:rPr>
              <a:t>profesních asociací</a:t>
            </a:r>
          </a:p>
        </p:txBody>
      </p:sp>
      <p:sp>
        <p:nvSpPr>
          <p:cNvPr id="14" name="Obdélník 13">
            <a:extLst>
              <a:ext uri="{FF2B5EF4-FFF2-40B4-BE49-F238E27FC236}">
                <a16:creationId xmlns:a16="http://schemas.microsoft.com/office/drawing/2014/main" id="{008E9222-863D-4726-A556-F83C9EC4FB90}"/>
              </a:ext>
            </a:extLst>
          </p:cNvPr>
          <p:cNvSpPr/>
          <p:nvPr/>
        </p:nvSpPr>
        <p:spPr>
          <a:xfrm>
            <a:off x="2024228" y="2625613"/>
            <a:ext cx="1798884" cy="400105"/>
          </a:xfrm>
          <a:prstGeom prst="rect">
            <a:avLst/>
          </a:prstGeom>
          <a:solidFill>
            <a:srgbClr val="FFFFFF"/>
          </a:solidFill>
          <a:ln w="15875" cap="flat">
            <a:solidFill>
              <a:schemeClr val="tx1"/>
            </a:solidFill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ctr">
            <a:spAutoFit/>
          </a:bodyPr>
          <a:lstStyle/>
          <a:p>
            <a:pPr marL="0" marR="0" indent="0" algn="ctr" defTabSz="6858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cs-CZ" sz="1000" b="1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Helvetica"/>
              </a:rPr>
              <a:t>Stálý člen externista (kouč, mentor, psycholog)</a:t>
            </a:r>
          </a:p>
        </p:txBody>
      </p:sp>
      <p:sp>
        <p:nvSpPr>
          <p:cNvPr id="15" name="Obdélník 14">
            <a:extLst>
              <a:ext uri="{FF2B5EF4-FFF2-40B4-BE49-F238E27FC236}">
                <a16:creationId xmlns:a16="http://schemas.microsoft.com/office/drawing/2014/main" id="{F94B5132-4475-4EFB-B100-A6A95D8D1EA5}"/>
              </a:ext>
            </a:extLst>
          </p:cNvPr>
          <p:cNvSpPr/>
          <p:nvPr/>
        </p:nvSpPr>
        <p:spPr>
          <a:xfrm>
            <a:off x="1739388" y="3082448"/>
            <a:ext cx="842962" cy="553994"/>
          </a:xfrm>
          <a:prstGeom prst="rect">
            <a:avLst/>
          </a:prstGeom>
          <a:solidFill>
            <a:srgbClr val="FFFFFF"/>
          </a:solidFill>
          <a:ln w="15875" cap="flat">
            <a:solidFill>
              <a:schemeClr val="tx1"/>
            </a:solidFill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ctr">
            <a:spAutoFit/>
          </a:bodyPr>
          <a:lstStyle/>
          <a:p>
            <a:pPr marL="0" marR="0" indent="0" algn="ctr" defTabSz="6858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cs-CZ" sz="1000" b="1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Helvetica"/>
              </a:rPr>
              <a:t>Stálý člen</a:t>
            </a:r>
            <a:br>
              <a:rPr kumimoji="0" lang="cs-CZ" sz="1000" b="1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Helvetica"/>
              </a:rPr>
            </a:br>
            <a:r>
              <a:rPr kumimoji="0" lang="cs-CZ" sz="1000" b="1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Helvetica"/>
              </a:rPr>
              <a:t>zástupce </a:t>
            </a:r>
            <a:br>
              <a:rPr kumimoji="0" lang="cs-CZ" sz="1000" b="1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Helvetica"/>
              </a:rPr>
            </a:br>
            <a:r>
              <a:rPr kumimoji="0" lang="cs-CZ" sz="1000" b="1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Helvetica"/>
              </a:rPr>
              <a:t>SŠP</a:t>
            </a:r>
          </a:p>
        </p:txBody>
      </p:sp>
      <p:sp>
        <p:nvSpPr>
          <p:cNvPr id="3" name="Obdélník 2">
            <a:extLst>
              <a:ext uri="{FF2B5EF4-FFF2-40B4-BE49-F238E27FC236}">
                <a16:creationId xmlns:a16="http://schemas.microsoft.com/office/drawing/2014/main" id="{E24DC950-3015-469D-8A96-387965F18B9B}"/>
              </a:ext>
            </a:extLst>
          </p:cNvPr>
          <p:cNvSpPr/>
          <p:nvPr/>
        </p:nvSpPr>
        <p:spPr>
          <a:xfrm>
            <a:off x="572714" y="1253209"/>
            <a:ext cx="5100637" cy="2772000"/>
          </a:xfrm>
          <a:prstGeom prst="rect">
            <a:avLst/>
          </a:prstGeom>
          <a:noFill/>
          <a:ln w="25400" cap="flat">
            <a:solidFill>
              <a:srgbClr val="FFC000"/>
            </a:solidFill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ctr">
            <a:spAutoFit/>
          </a:bodyPr>
          <a:lstStyle/>
          <a:p>
            <a:pPr marL="0" marR="0" indent="0" algn="l" defTabSz="6858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cs-CZ" sz="13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Helvetica"/>
            </a:endParaRP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CCE62D7C-63D1-4A15-9405-213AF2A5220F}"/>
              </a:ext>
            </a:extLst>
          </p:cNvPr>
          <p:cNvSpPr txBox="1"/>
          <p:nvPr/>
        </p:nvSpPr>
        <p:spPr>
          <a:xfrm>
            <a:off x="647939" y="1384243"/>
            <a:ext cx="3328987" cy="523216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t">
            <a:spAutoFit/>
          </a:bodyPr>
          <a:lstStyle/>
          <a:p>
            <a:r>
              <a:rPr lang="cs-CZ" sz="2800" dirty="0">
                <a:solidFill>
                  <a:srgbClr val="FFC000"/>
                </a:solidFill>
              </a:rPr>
              <a:t>Národní</a:t>
            </a:r>
            <a:r>
              <a:rPr lang="cs-CZ" sz="2800" dirty="0">
                <a:solidFill>
                  <a:schemeClr val="accent2"/>
                </a:solidFill>
              </a:rPr>
              <a:t> </a:t>
            </a:r>
            <a:r>
              <a:rPr lang="cs-CZ" sz="2800" dirty="0">
                <a:solidFill>
                  <a:srgbClr val="FFC000"/>
                </a:solidFill>
              </a:rPr>
              <a:t>kabinet</a:t>
            </a:r>
            <a:endParaRPr kumimoji="0" lang="cs-CZ" sz="2800" b="0" i="0" u="none" strike="noStrike" cap="none" spc="0" normalizeH="0" baseline="0" dirty="0">
              <a:ln>
                <a:noFill/>
              </a:ln>
              <a:solidFill>
                <a:srgbClr val="FFC000"/>
              </a:solidFill>
              <a:effectLst/>
              <a:uFillTx/>
              <a:sym typeface="Helvetica"/>
            </a:endParaRPr>
          </a:p>
        </p:txBody>
      </p:sp>
      <p:grpSp>
        <p:nvGrpSpPr>
          <p:cNvPr id="5" name="Skupina 4">
            <a:extLst>
              <a:ext uri="{FF2B5EF4-FFF2-40B4-BE49-F238E27FC236}">
                <a16:creationId xmlns:a16="http://schemas.microsoft.com/office/drawing/2014/main" id="{46B8979A-B18E-472D-88FA-4A78D7C21034}"/>
              </a:ext>
            </a:extLst>
          </p:cNvPr>
          <p:cNvGrpSpPr/>
          <p:nvPr/>
        </p:nvGrpSpPr>
        <p:grpSpPr>
          <a:xfrm>
            <a:off x="6386448" y="1428883"/>
            <a:ext cx="842962" cy="2699071"/>
            <a:chOff x="5722786" y="1585677"/>
            <a:chExt cx="842962" cy="2699071"/>
          </a:xfrm>
        </p:grpSpPr>
        <p:sp>
          <p:nvSpPr>
            <p:cNvPr id="18" name="Obdélník 17">
              <a:extLst>
                <a:ext uri="{FF2B5EF4-FFF2-40B4-BE49-F238E27FC236}">
                  <a16:creationId xmlns:a16="http://schemas.microsoft.com/office/drawing/2014/main" id="{7D9D1910-3009-49D0-877D-597A9E29BB6B}"/>
                </a:ext>
              </a:extLst>
            </p:cNvPr>
            <p:cNvSpPr/>
            <p:nvPr/>
          </p:nvSpPr>
          <p:spPr>
            <a:xfrm>
              <a:off x="5722786" y="1585677"/>
              <a:ext cx="842962" cy="338550"/>
            </a:xfrm>
            <a:prstGeom prst="rect">
              <a:avLst/>
            </a:prstGeom>
            <a:solidFill>
              <a:srgbClr val="FFFFFF"/>
            </a:solidFill>
            <a:ln w="9525" cap="flat">
              <a:solidFill>
                <a:schemeClr val="tx1"/>
              </a:solidFill>
              <a:prstDash val="solid"/>
              <a:round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8" tIns="45718" rIns="45718" bIns="45718" numCol="1" spcCol="38100" rtlCol="0" anchor="ctr">
              <a:spAutoFit/>
            </a:bodyPr>
            <a:lstStyle/>
            <a:p>
              <a:pPr marL="0" marR="0" indent="0" algn="ctr" defTabSz="6858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kumimoji="0" lang="cs-CZ" sz="800" i="0" u="none" strike="noStrike" cap="none" spc="0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+mj-lt"/>
                  <a:ea typeface="+mj-ea"/>
                  <a:cs typeface="+mj-cs"/>
                  <a:sym typeface="Helvetica"/>
                </a:rPr>
                <a:t>Národní kolokvia</a:t>
              </a:r>
            </a:p>
          </p:txBody>
        </p:sp>
        <p:sp>
          <p:nvSpPr>
            <p:cNvPr id="19" name="Obdélník 18">
              <a:extLst>
                <a:ext uri="{FF2B5EF4-FFF2-40B4-BE49-F238E27FC236}">
                  <a16:creationId xmlns:a16="http://schemas.microsoft.com/office/drawing/2014/main" id="{FE6C7242-CAFD-4701-917A-FD1A5ED183C7}"/>
                </a:ext>
              </a:extLst>
            </p:cNvPr>
            <p:cNvSpPr/>
            <p:nvPr/>
          </p:nvSpPr>
          <p:spPr>
            <a:xfrm>
              <a:off x="5722786" y="1964108"/>
              <a:ext cx="842962" cy="461661"/>
            </a:xfrm>
            <a:prstGeom prst="rect">
              <a:avLst/>
            </a:prstGeom>
            <a:solidFill>
              <a:srgbClr val="FFFFFF"/>
            </a:solidFill>
            <a:ln w="9525" cap="flat">
              <a:solidFill>
                <a:schemeClr val="tx1"/>
              </a:solidFill>
              <a:prstDash val="solid"/>
              <a:round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8" tIns="45718" rIns="45718" bIns="45718" numCol="1" spcCol="38100" rtlCol="0" anchor="ctr">
              <a:spAutoFit/>
            </a:bodyPr>
            <a:lstStyle/>
            <a:p>
              <a:pPr marL="0" marR="0" indent="0" algn="ctr" defTabSz="6858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kumimoji="0" lang="cs-CZ" sz="800" i="0" u="none" strike="noStrike" cap="none" spc="0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+mj-lt"/>
                  <a:ea typeface="+mj-ea"/>
                  <a:cs typeface="+mj-cs"/>
                  <a:sym typeface="Helvetica"/>
                </a:rPr>
                <a:t>Model systému profesní podpory</a:t>
              </a:r>
            </a:p>
          </p:txBody>
        </p:sp>
        <p:sp>
          <p:nvSpPr>
            <p:cNvPr id="20" name="Obdélník 19">
              <a:extLst>
                <a:ext uri="{FF2B5EF4-FFF2-40B4-BE49-F238E27FC236}">
                  <a16:creationId xmlns:a16="http://schemas.microsoft.com/office/drawing/2014/main" id="{FE156140-CDE5-4B29-8DFE-6EC1927073DE}"/>
                </a:ext>
              </a:extLst>
            </p:cNvPr>
            <p:cNvSpPr/>
            <p:nvPr/>
          </p:nvSpPr>
          <p:spPr>
            <a:xfrm>
              <a:off x="5722786" y="2455382"/>
              <a:ext cx="842962" cy="707882"/>
            </a:xfrm>
            <a:prstGeom prst="rect">
              <a:avLst/>
            </a:prstGeom>
            <a:solidFill>
              <a:srgbClr val="FFFFFF"/>
            </a:solidFill>
            <a:ln w="9525" cap="flat">
              <a:solidFill>
                <a:schemeClr val="tx1"/>
              </a:solidFill>
              <a:prstDash val="solid"/>
              <a:round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8" tIns="45718" rIns="45718" bIns="45718" numCol="1" spcCol="38100" rtlCol="0" anchor="ctr">
              <a:spAutoFit/>
            </a:bodyPr>
            <a:lstStyle/>
            <a:p>
              <a:pPr marL="0" marR="0" indent="0" algn="ctr" defTabSz="6858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kumimoji="0" lang="cs-CZ" sz="800" i="0" u="none" strike="noStrike" cap="none" spc="0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+mj-lt"/>
                  <a:ea typeface="+mj-ea"/>
                  <a:cs typeface="+mj-cs"/>
                  <a:sym typeface="Helvetica"/>
                </a:rPr>
                <a:t>Vydefinování požadavků na metodickou podporu pedagogů</a:t>
              </a:r>
            </a:p>
          </p:txBody>
        </p:sp>
        <p:sp>
          <p:nvSpPr>
            <p:cNvPr id="21" name="Obdélník 20">
              <a:extLst>
                <a:ext uri="{FF2B5EF4-FFF2-40B4-BE49-F238E27FC236}">
                  <a16:creationId xmlns:a16="http://schemas.microsoft.com/office/drawing/2014/main" id="{CE1F59AF-7180-48C5-94F6-1032A729ACCC}"/>
                </a:ext>
              </a:extLst>
            </p:cNvPr>
            <p:cNvSpPr/>
            <p:nvPr/>
          </p:nvSpPr>
          <p:spPr>
            <a:xfrm>
              <a:off x="5722786" y="3200790"/>
              <a:ext cx="842962" cy="584771"/>
            </a:xfrm>
            <a:prstGeom prst="rect">
              <a:avLst/>
            </a:prstGeom>
            <a:solidFill>
              <a:srgbClr val="FFFFFF"/>
            </a:solidFill>
            <a:ln w="9525" cap="flat">
              <a:solidFill>
                <a:schemeClr val="tx1"/>
              </a:solidFill>
              <a:prstDash val="solid"/>
              <a:round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8" tIns="45718" rIns="45718" bIns="45718" numCol="1" spcCol="38100" rtlCol="0" anchor="ctr">
              <a:spAutoFit/>
            </a:bodyPr>
            <a:lstStyle/>
            <a:p>
              <a:pPr marL="0" marR="0" indent="0" algn="ctr" defTabSz="6858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kumimoji="0" lang="cs-CZ" sz="800" i="0" u="none" strike="noStrike" cap="none" spc="0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+mj-lt"/>
                  <a:ea typeface="+mj-ea"/>
                  <a:cs typeface="+mj-cs"/>
                  <a:sym typeface="Helvetica"/>
                </a:rPr>
                <a:t>Vydefinování obsahu DVPP pro příslušné oblasti kabinetu</a:t>
              </a:r>
            </a:p>
          </p:txBody>
        </p:sp>
        <p:sp>
          <p:nvSpPr>
            <p:cNvPr id="22" name="Obdélník 21">
              <a:extLst>
                <a:ext uri="{FF2B5EF4-FFF2-40B4-BE49-F238E27FC236}">
                  <a16:creationId xmlns:a16="http://schemas.microsoft.com/office/drawing/2014/main" id="{8E75EDCF-781E-447F-A17B-6A732706C228}"/>
                </a:ext>
              </a:extLst>
            </p:cNvPr>
            <p:cNvSpPr/>
            <p:nvPr/>
          </p:nvSpPr>
          <p:spPr>
            <a:xfrm>
              <a:off x="5722786" y="3823087"/>
              <a:ext cx="842962" cy="461661"/>
            </a:xfrm>
            <a:prstGeom prst="rect">
              <a:avLst/>
            </a:prstGeom>
            <a:solidFill>
              <a:srgbClr val="FFFFFF"/>
            </a:solidFill>
            <a:ln w="9525" cap="flat">
              <a:solidFill>
                <a:schemeClr val="tx1"/>
              </a:solidFill>
              <a:prstDash val="solid"/>
              <a:round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8" tIns="45718" rIns="45718" bIns="45718" numCol="1" spcCol="38100" rtlCol="0" anchor="ctr">
              <a:spAutoFit/>
            </a:bodyPr>
            <a:lstStyle/>
            <a:p>
              <a:pPr marL="0" marR="0" indent="0" algn="ctr" defTabSz="6858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kumimoji="0" lang="cs-CZ" sz="800" i="0" u="none" strike="noStrike" cap="none" spc="0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+mj-lt"/>
                  <a:ea typeface="+mj-ea"/>
                  <a:cs typeface="+mj-cs"/>
                  <a:sym typeface="Helvetica"/>
                </a:rPr>
                <a:t>Konzultační a lektorská činnost</a:t>
              </a:r>
            </a:p>
          </p:txBody>
        </p:sp>
      </p:grpSp>
      <p:grpSp>
        <p:nvGrpSpPr>
          <p:cNvPr id="16" name="Skupina 15">
            <a:extLst>
              <a:ext uri="{FF2B5EF4-FFF2-40B4-BE49-F238E27FC236}">
                <a16:creationId xmlns:a16="http://schemas.microsoft.com/office/drawing/2014/main" id="{AD391868-8548-4F0C-B8DA-CD48A2F7F598}"/>
              </a:ext>
            </a:extLst>
          </p:cNvPr>
          <p:cNvGrpSpPr/>
          <p:nvPr/>
        </p:nvGrpSpPr>
        <p:grpSpPr>
          <a:xfrm>
            <a:off x="7802455" y="2001846"/>
            <a:ext cx="842962" cy="1477435"/>
            <a:chOff x="7347420" y="2202737"/>
            <a:chExt cx="842962" cy="1477435"/>
          </a:xfrm>
        </p:grpSpPr>
        <p:sp>
          <p:nvSpPr>
            <p:cNvPr id="23" name="Obdélník 22">
              <a:extLst>
                <a:ext uri="{FF2B5EF4-FFF2-40B4-BE49-F238E27FC236}">
                  <a16:creationId xmlns:a16="http://schemas.microsoft.com/office/drawing/2014/main" id="{F8568DD9-83EE-41DB-8AA5-90763C769B3D}"/>
                </a:ext>
              </a:extLst>
            </p:cNvPr>
            <p:cNvSpPr/>
            <p:nvPr/>
          </p:nvSpPr>
          <p:spPr>
            <a:xfrm>
              <a:off x="7347420" y="2202737"/>
              <a:ext cx="842962" cy="338550"/>
            </a:xfrm>
            <a:prstGeom prst="rect">
              <a:avLst/>
            </a:prstGeom>
            <a:solidFill>
              <a:srgbClr val="FFFFFF"/>
            </a:solidFill>
            <a:ln w="9525" cap="flat">
              <a:solidFill>
                <a:schemeClr val="tx1"/>
              </a:solidFill>
              <a:prstDash val="solid"/>
              <a:round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8" tIns="45718" rIns="45718" bIns="45718" numCol="1" spcCol="38100" rtlCol="0" anchor="ctr">
              <a:spAutoFit/>
            </a:bodyPr>
            <a:lstStyle/>
            <a:p>
              <a:pPr marL="0" marR="0" indent="0" algn="ctr" defTabSz="6858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kumimoji="0" lang="cs-CZ" sz="800" i="0" u="none" strike="noStrike" cap="none" spc="0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+mj-lt"/>
                  <a:ea typeface="+mj-ea"/>
                  <a:cs typeface="+mj-cs"/>
                  <a:sym typeface="Helvetica"/>
                </a:rPr>
                <a:t>Metodické příručky</a:t>
              </a:r>
            </a:p>
          </p:txBody>
        </p:sp>
        <p:sp>
          <p:nvSpPr>
            <p:cNvPr id="24" name="Obdélník 23">
              <a:extLst>
                <a:ext uri="{FF2B5EF4-FFF2-40B4-BE49-F238E27FC236}">
                  <a16:creationId xmlns:a16="http://schemas.microsoft.com/office/drawing/2014/main" id="{93870AB5-1D06-4307-A43B-BFDE0303B6B2}"/>
                </a:ext>
              </a:extLst>
            </p:cNvPr>
            <p:cNvSpPr/>
            <p:nvPr/>
          </p:nvSpPr>
          <p:spPr>
            <a:xfrm>
              <a:off x="7347420" y="2581148"/>
              <a:ext cx="842962" cy="215440"/>
            </a:xfrm>
            <a:prstGeom prst="rect">
              <a:avLst/>
            </a:prstGeom>
            <a:solidFill>
              <a:srgbClr val="FFFFFF"/>
            </a:solidFill>
            <a:ln w="9525" cap="flat">
              <a:solidFill>
                <a:schemeClr val="tx1"/>
              </a:solidFill>
              <a:prstDash val="solid"/>
              <a:round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8" tIns="45718" rIns="45718" bIns="45718" numCol="1" spcCol="38100" rtlCol="0" anchor="ctr">
              <a:spAutoFit/>
            </a:bodyPr>
            <a:lstStyle/>
            <a:p>
              <a:pPr marL="0" marR="0" indent="0" algn="ctr" defTabSz="6858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kumimoji="0" lang="cs-CZ" sz="800" i="0" u="none" strike="noStrike" cap="none" spc="0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+mj-lt"/>
                  <a:ea typeface="+mj-ea"/>
                  <a:cs typeface="+mj-cs"/>
                  <a:sym typeface="Helvetica"/>
                </a:rPr>
                <a:t>Workshopy</a:t>
              </a:r>
            </a:p>
          </p:txBody>
        </p:sp>
        <p:sp>
          <p:nvSpPr>
            <p:cNvPr id="25" name="Obdélník 24">
              <a:extLst>
                <a:ext uri="{FF2B5EF4-FFF2-40B4-BE49-F238E27FC236}">
                  <a16:creationId xmlns:a16="http://schemas.microsoft.com/office/drawing/2014/main" id="{DBC715EF-DF79-41E9-9F62-46DA1DDAC4DB}"/>
                </a:ext>
              </a:extLst>
            </p:cNvPr>
            <p:cNvSpPr/>
            <p:nvPr/>
          </p:nvSpPr>
          <p:spPr>
            <a:xfrm>
              <a:off x="7347420" y="2840100"/>
              <a:ext cx="842962" cy="338550"/>
            </a:xfrm>
            <a:prstGeom prst="rect">
              <a:avLst/>
            </a:prstGeom>
            <a:solidFill>
              <a:srgbClr val="FFFFFF"/>
            </a:solidFill>
            <a:ln w="9525" cap="flat">
              <a:solidFill>
                <a:schemeClr val="tx1"/>
              </a:solidFill>
              <a:prstDash val="solid"/>
              <a:round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8" tIns="45718" rIns="45718" bIns="45718" numCol="1" spcCol="38100" rtlCol="0" anchor="ctr">
              <a:spAutoFit/>
            </a:bodyPr>
            <a:lstStyle/>
            <a:p>
              <a:pPr marL="0" marR="0" indent="0" algn="ctr" defTabSz="6858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kumimoji="0" lang="cs-CZ" sz="800" i="0" u="none" strike="noStrike" cap="none" spc="0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+mj-lt"/>
                  <a:ea typeface="+mj-ea"/>
                  <a:cs typeface="+mj-cs"/>
                  <a:sym typeface="Helvetica"/>
                </a:rPr>
                <a:t>Partnerské kooperace</a:t>
              </a:r>
            </a:p>
          </p:txBody>
        </p:sp>
        <p:sp>
          <p:nvSpPr>
            <p:cNvPr id="26" name="Obdélník 25">
              <a:extLst>
                <a:ext uri="{FF2B5EF4-FFF2-40B4-BE49-F238E27FC236}">
                  <a16:creationId xmlns:a16="http://schemas.microsoft.com/office/drawing/2014/main" id="{8578784D-32EB-474B-AC18-7DCDCADE9BCC}"/>
                </a:ext>
              </a:extLst>
            </p:cNvPr>
            <p:cNvSpPr/>
            <p:nvPr/>
          </p:nvSpPr>
          <p:spPr>
            <a:xfrm>
              <a:off x="7347420" y="3218511"/>
              <a:ext cx="842962" cy="461661"/>
            </a:xfrm>
            <a:prstGeom prst="rect">
              <a:avLst/>
            </a:prstGeom>
            <a:solidFill>
              <a:srgbClr val="FFFFFF"/>
            </a:solidFill>
            <a:ln w="9525" cap="flat">
              <a:solidFill>
                <a:schemeClr val="tx1"/>
              </a:solidFill>
              <a:prstDash val="solid"/>
              <a:round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8" tIns="45718" rIns="45718" bIns="45718" numCol="1" spcCol="38100" rtlCol="0" anchor="ctr">
              <a:spAutoFit/>
            </a:bodyPr>
            <a:lstStyle/>
            <a:p>
              <a:pPr marL="0" marR="0" indent="0" algn="ctr" defTabSz="6858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kumimoji="0" lang="cs-CZ" sz="800" i="0" u="none" strike="noStrike" cap="none" spc="0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+mj-lt"/>
                  <a:ea typeface="+mj-ea"/>
                  <a:cs typeface="+mj-cs"/>
                  <a:sym typeface="Helvetica"/>
                </a:rPr>
                <a:t>Skupinové a individuální intervize</a:t>
              </a:r>
            </a:p>
          </p:txBody>
        </p:sp>
      </p:grpSp>
      <p:sp>
        <p:nvSpPr>
          <p:cNvPr id="27" name="Šipka: doprava 26">
            <a:extLst>
              <a:ext uri="{FF2B5EF4-FFF2-40B4-BE49-F238E27FC236}">
                <a16:creationId xmlns:a16="http://schemas.microsoft.com/office/drawing/2014/main" id="{C9C1B873-E2AC-46A5-A79B-E1C504FB3ECF}"/>
              </a:ext>
            </a:extLst>
          </p:cNvPr>
          <p:cNvSpPr/>
          <p:nvPr/>
        </p:nvSpPr>
        <p:spPr>
          <a:xfrm>
            <a:off x="5827136" y="2578366"/>
            <a:ext cx="425370" cy="461661"/>
          </a:xfrm>
          <a:prstGeom prst="rightArrow">
            <a:avLst/>
          </a:prstGeom>
          <a:ln>
            <a:solidFill>
              <a:srgbClr val="FFC000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45718" tIns="45718" rIns="45718" bIns="45718" numCol="1" spcCol="38100" rtlCol="0" anchor="ctr">
            <a:spAutoFit/>
          </a:bodyPr>
          <a:lstStyle/>
          <a:p>
            <a:pPr marL="0" marR="0" indent="0" algn="l" defTabSz="6858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cs-CZ" sz="13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Helvetica"/>
            </a:endParaRPr>
          </a:p>
        </p:txBody>
      </p:sp>
      <p:sp>
        <p:nvSpPr>
          <p:cNvPr id="31" name="Šipka: doprava 30">
            <a:extLst>
              <a:ext uri="{FF2B5EF4-FFF2-40B4-BE49-F238E27FC236}">
                <a16:creationId xmlns:a16="http://schemas.microsoft.com/office/drawing/2014/main" id="{C4C9B431-3B38-45AB-8CCD-F60DD55CE082}"/>
              </a:ext>
            </a:extLst>
          </p:cNvPr>
          <p:cNvSpPr/>
          <p:nvPr/>
        </p:nvSpPr>
        <p:spPr>
          <a:xfrm>
            <a:off x="7303247" y="2577653"/>
            <a:ext cx="425370" cy="461661"/>
          </a:xfrm>
          <a:prstGeom prst="rightArrow">
            <a:avLst/>
          </a:prstGeom>
          <a:ln>
            <a:solidFill>
              <a:srgbClr val="FFC000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45718" tIns="45718" rIns="45718" bIns="45718" numCol="1" spcCol="38100" rtlCol="0" anchor="ctr">
            <a:spAutoFit/>
          </a:bodyPr>
          <a:lstStyle/>
          <a:p>
            <a:pPr marL="0" marR="0" indent="0" algn="l" defTabSz="6858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cs-CZ" sz="13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Helvetica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  <p:bldP spid="31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hape 120"/>
          <p:cNvSpPr/>
          <p:nvPr/>
        </p:nvSpPr>
        <p:spPr>
          <a:xfrm>
            <a:off x="418200" y="682303"/>
            <a:ext cx="7883978" cy="80521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9" rIns="45719">
            <a:noAutofit/>
          </a:bodyPr>
          <a:lstStyle/>
          <a:p>
            <a:pPr algn="l">
              <a:lnSpc>
                <a:spcPct val="120000"/>
              </a:lnSpc>
              <a:defRPr sz="4000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lang="cs-CZ" sz="2700" dirty="0" smtClean="0">
                <a:solidFill>
                  <a:srgbClr val="F29631"/>
                </a:solidFill>
                <a:latin typeface="Arial"/>
                <a:ea typeface="Arial"/>
                <a:cs typeface="Arial"/>
              </a:rPr>
              <a:t>Seznam členů NK</a:t>
            </a:r>
            <a:endParaRPr lang="cs-CZ" sz="2700" dirty="0">
              <a:solidFill>
                <a:srgbClr val="F29631"/>
              </a:solidFill>
              <a:latin typeface="Arial"/>
              <a:ea typeface="Arial"/>
              <a:cs typeface="Arial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9702" y="1194460"/>
            <a:ext cx="7800975" cy="36387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7365045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"/>
        <a:ea typeface="Helvetica"/>
        <a:cs typeface="Helvetica"/>
      </a:majorFont>
      <a:minorFont>
        <a:latin typeface="Helvetica Neue"/>
        <a:ea typeface="Helvetica Neue"/>
        <a:cs typeface="Helvetica Neue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0" tIns="0" rIns="0" bIns="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0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0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Motiv Office">
  <a:themeElements>
    <a:clrScheme name="Motiv Offic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000FF"/>
      </a:hlink>
      <a:folHlink>
        <a:srgbClr val="FF00FF"/>
      </a:folHlink>
    </a:clrScheme>
    <a:fontScheme name="Motiv Office">
      <a:majorFont>
        <a:latin typeface="Helvetica"/>
        <a:ea typeface="Helvetica"/>
        <a:cs typeface="Helvetica"/>
      </a:majorFont>
      <a:minorFont>
        <a:latin typeface="Calibri"/>
        <a:ea typeface="Calibri"/>
        <a:cs typeface="Calibri"/>
      </a:minorFont>
    </a:fontScheme>
    <a:fmtScheme name="Motiv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ctr">
        <a:spAutoFit/>
      </a:bodyPr>
      <a:lstStyle>
        <a:defPPr marL="0" marR="0" indent="0" algn="l" defTabSz="6858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3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>
        <a:spAutoFit/>
      </a:bodyPr>
      <a:lstStyle>
        <a:defPPr marL="0" marR="0" indent="0" algn="l" defTabSz="6858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3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sablona3ppt</Template>
  <TotalTime>691</TotalTime>
  <Words>583</Words>
  <Application>Microsoft Office PowerPoint</Application>
  <PresentationFormat>Předvádění na obrazovce (16:9)</PresentationFormat>
  <Paragraphs>122</Paragraphs>
  <Slides>21</Slides>
  <Notes>3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21</vt:i4>
      </vt:variant>
    </vt:vector>
  </HeadingPairs>
  <TitlesOfParts>
    <vt:vector size="28" baseType="lpstr">
      <vt:lpstr>Arial</vt:lpstr>
      <vt:lpstr>Calibri</vt:lpstr>
      <vt:lpstr>Helvetica</vt:lpstr>
      <vt:lpstr>Helvetica Neue</vt:lpstr>
      <vt:lpstr>Helvetica Neue Light</vt:lpstr>
      <vt:lpstr>Helvetica Neue Medium</vt:lpstr>
      <vt:lpstr>White</vt:lpstr>
      <vt:lpstr>Systém podpory profesního rozvoje učitelů a ředitelů (SYPO)</vt:lpstr>
      <vt:lpstr>Prezentace aplikace PowerPoint</vt:lpstr>
      <vt:lpstr>Prezentace aplikace PowerPoint</vt:lpstr>
      <vt:lpstr>Klíčová aktivita Kabinety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Děkuji za pozornost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Systém podpory profesního rozvoje učitelů a ředitelů (SYPO)</dc:title>
  <dc:creator>Sáblová Šárka</dc:creator>
  <cp:lastModifiedBy>Šárka Bařáková</cp:lastModifiedBy>
  <cp:revision>47</cp:revision>
  <dcterms:modified xsi:type="dcterms:W3CDTF">2019-04-15T20:27:19Z</dcterms:modified>
</cp:coreProperties>
</file>