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90" r:id="rId3"/>
    <p:sldId id="319" r:id="rId4"/>
    <p:sldId id="320" r:id="rId5"/>
    <p:sldId id="272" r:id="rId6"/>
  </p:sldIdLst>
  <p:sldSz cx="9144000" cy="6858000" type="screen4x3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7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84188" autoAdjust="0"/>
  </p:normalViewPr>
  <p:slideViewPr>
    <p:cSldViewPr>
      <p:cViewPr varScale="1">
        <p:scale>
          <a:sx n="94" d="100"/>
          <a:sy n="94" d="100"/>
        </p:scale>
        <p:origin x="14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0AB32949-DD16-4518-8609-E81FB0745BE2}" type="datetime1">
              <a:rPr lang="sk-SK" smtClean="0"/>
              <a:t>15. 4. 2019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CE99E75B-2935-401B-B6EE-A6BFB7BCB6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013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B9A1268C-C258-4935-B94B-A11B9A7F8D66}" type="datetime1">
              <a:rPr lang="sk-SK" smtClean="0"/>
              <a:t>15. 4. 2019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30D0A46E-FBA5-40EA-8DC4-756F03ABB7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461200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0A46E-FBA5-40EA-8DC4-756F03ABB780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7097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noProof="0" dirty="0" smtClean="0"/>
              <a:t>Nové trendy, nové technologie,</a:t>
            </a:r>
            <a:r>
              <a:rPr lang="cs-CZ" baseline="0" noProof="0" dirty="0" smtClean="0"/>
              <a:t> potřeba kvalifikovaných pracovníků pro trh práce</a:t>
            </a:r>
            <a:endParaRPr lang="cs-CZ" noProof="0" dirty="0" smtClean="0"/>
          </a:p>
          <a:p>
            <a:r>
              <a:rPr lang="cs-CZ" noProof="0" dirty="0" smtClean="0"/>
              <a:t>Předváděcí</a:t>
            </a:r>
            <a:r>
              <a:rPr lang="cs-CZ" baseline="0" noProof="0" dirty="0" smtClean="0"/>
              <a:t> elektromobil VŠB-TU Ostrava, </a:t>
            </a:r>
            <a:r>
              <a:rPr lang="cs-CZ" noProof="0" dirty="0" smtClean="0"/>
              <a:t>který spolupracuje prostřednictví</a:t>
            </a:r>
            <a:r>
              <a:rPr lang="cs-CZ" baseline="0" noProof="0" dirty="0" smtClean="0"/>
              <a:t> MAK na realizaci projektu</a:t>
            </a:r>
            <a:endParaRPr lang="en-GB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0A46E-FBA5-40EA-8DC4-756F03ABB780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8439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Vyučování ve škole i praktická příprava</a:t>
            </a:r>
            <a:r>
              <a:rPr lang="cs-CZ" baseline="0" dirty="0" smtClean="0"/>
              <a:t> ve firmě</a:t>
            </a:r>
            <a:endParaRPr lang="en-GB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0A46E-FBA5-40EA-8DC4-756F03ABB780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0671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Vyučování ve škole i praktická příprava</a:t>
            </a:r>
            <a:r>
              <a:rPr lang="cs-CZ" baseline="0" dirty="0" smtClean="0"/>
              <a:t> ve firmě</a:t>
            </a:r>
            <a:endParaRPr lang="en-GB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0A46E-FBA5-40EA-8DC4-756F03ABB780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984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0A46E-FBA5-40EA-8DC4-756F03ABB780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54334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D19F-3D4F-4186-B731-571FAA3C8B46}" type="datetimeFigureOut">
              <a:rPr lang="sk-SK" smtClean="0"/>
              <a:pPr/>
              <a:t>15. 4. 2019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ED-FA00-4028-8F2E-6F4B0D6361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D19F-3D4F-4186-B731-571FAA3C8B46}" type="datetimeFigureOut">
              <a:rPr lang="sk-SK" smtClean="0"/>
              <a:pPr/>
              <a:t>15. 4. 2019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ED-FA00-4028-8F2E-6F4B0D6361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D19F-3D4F-4186-B731-571FAA3C8B46}" type="datetimeFigureOut">
              <a:rPr lang="sk-SK" smtClean="0"/>
              <a:pPr/>
              <a:t>15. 4. 2019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ED-FA00-4028-8F2E-6F4B0D6361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D19F-3D4F-4186-B731-571FAA3C8B46}" type="datetimeFigureOut">
              <a:rPr lang="sk-SK" smtClean="0"/>
              <a:pPr/>
              <a:t>15. 4. 2019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ED-FA00-4028-8F2E-6F4B0D6361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D19F-3D4F-4186-B731-571FAA3C8B46}" type="datetimeFigureOut">
              <a:rPr lang="sk-SK" smtClean="0"/>
              <a:pPr/>
              <a:t>15. 4. 2019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ED-FA00-4028-8F2E-6F4B0D6361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D19F-3D4F-4186-B731-571FAA3C8B46}" type="datetimeFigureOut">
              <a:rPr lang="sk-SK" smtClean="0"/>
              <a:pPr/>
              <a:t>15. 4. 2019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ED-FA00-4028-8F2E-6F4B0D6361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D19F-3D4F-4186-B731-571FAA3C8B46}" type="datetimeFigureOut">
              <a:rPr lang="sk-SK" smtClean="0"/>
              <a:pPr/>
              <a:t>15. 4. 2019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ED-FA00-4028-8F2E-6F4B0D6361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D19F-3D4F-4186-B731-571FAA3C8B46}" type="datetimeFigureOut">
              <a:rPr lang="sk-SK" smtClean="0"/>
              <a:pPr/>
              <a:t>15. 4. 2019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ED-FA00-4028-8F2E-6F4B0D6361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D19F-3D4F-4186-B731-571FAA3C8B46}" type="datetimeFigureOut">
              <a:rPr lang="sk-SK" smtClean="0"/>
              <a:pPr/>
              <a:t>15. 4. 2019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ED-FA00-4028-8F2E-6F4B0D6361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D19F-3D4F-4186-B731-571FAA3C8B46}" type="datetimeFigureOut">
              <a:rPr lang="sk-SK" smtClean="0"/>
              <a:pPr/>
              <a:t>15. 4. 2019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ED-FA00-4028-8F2E-6F4B0D6361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D19F-3D4F-4186-B731-571FAA3C8B46}" type="datetimeFigureOut">
              <a:rPr lang="sk-SK" smtClean="0"/>
              <a:pPr/>
              <a:t>15. 4. 2019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ED-FA00-4028-8F2E-6F4B0D6361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3D19F-3D4F-4186-B731-571FAA3C8B46}" type="datetimeFigureOut">
              <a:rPr lang="sk-SK" smtClean="0"/>
              <a:pPr/>
              <a:t>15. 4. 2019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512ED-FA00-4028-8F2E-6F4B0D63619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wproject.eu/cs/hom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47864" y="1818241"/>
            <a:ext cx="5616624" cy="1782209"/>
          </a:xfrm>
        </p:spPr>
        <p:txBody>
          <a:bodyPr>
            <a:noAutofit/>
          </a:bodyPr>
          <a:lstStyle/>
          <a:p>
            <a:pPr algn="r"/>
            <a:r>
              <a:rPr lang="sk-SK" sz="2800" b="1" dirty="0" smtClean="0">
                <a:solidFill>
                  <a:srgbClr val="003F58"/>
                </a:solidFill>
                <a:latin typeface="Century Gothic" pitchFamily="34" charset="0"/>
                <a:cs typeface="Times New Roman" pitchFamily="18" charset="0"/>
              </a:rPr>
              <a:t/>
            </a:r>
            <a:br>
              <a:rPr lang="sk-SK" sz="2800" b="1" dirty="0" smtClean="0">
                <a:solidFill>
                  <a:srgbClr val="003F58"/>
                </a:solidFill>
                <a:latin typeface="Century Gothic" pitchFamily="34" charset="0"/>
                <a:cs typeface="Times New Roman" pitchFamily="18" charset="0"/>
              </a:rPr>
            </a:br>
            <a:r>
              <a:rPr lang="cs-CZ" sz="3600" b="1" dirty="0" smtClean="0">
                <a:solidFill>
                  <a:srgbClr val="33973F"/>
                </a:solidFill>
                <a:latin typeface="Century Gothic" pitchFamily="34" charset="0"/>
                <a:cs typeface="Times New Roman" pitchFamily="18" charset="0"/>
              </a:rPr>
              <a:t>Projekt Green </a:t>
            </a:r>
            <a:r>
              <a:rPr lang="cs-CZ" sz="3600" b="1" dirty="0" err="1" smtClean="0">
                <a:solidFill>
                  <a:srgbClr val="33973F"/>
                </a:solidFill>
                <a:latin typeface="Century Gothic" pitchFamily="34" charset="0"/>
                <a:cs typeface="Times New Roman" pitchFamily="18" charset="0"/>
              </a:rPr>
              <a:t>Wheels</a:t>
            </a:r>
            <a:r>
              <a:rPr lang="cs-CZ" sz="2800" b="1" dirty="0" smtClean="0">
                <a:solidFill>
                  <a:srgbClr val="003F58"/>
                </a:solidFill>
                <a:latin typeface="Century Gothic" pitchFamily="34" charset="0"/>
                <a:cs typeface="Times New Roman" pitchFamily="18" charset="0"/>
              </a:rPr>
              <a:t/>
            </a:r>
            <a:br>
              <a:rPr lang="cs-CZ" sz="2800" b="1" dirty="0" smtClean="0">
                <a:solidFill>
                  <a:srgbClr val="003F58"/>
                </a:solidFill>
                <a:latin typeface="Century Gothic" pitchFamily="34" charset="0"/>
                <a:cs typeface="Times New Roman" pitchFamily="18" charset="0"/>
              </a:rPr>
            </a:br>
            <a:r>
              <a:rPr lang="cs-CZ" sz="2800" b="1" dirty="0" smtClean="0">
                <a:solidFill>
                  <a:srgbClr val="003F58"/>
                </a:solidFill>
                <a:latin typeface="Century Gothic" pitchFamily="34" charset="0"/>
                <a:cs typeface="Times New Roman" pitchFamily="18" charset="0"/>
              </a:rPr>
              <a:t>Příklad</a:t>
            </a:r>
            <a:r>
              <a:rPr lang="cs-CZ" sz="2800" b="1" dirty="0">
                <a:solidFill>
                  <a:srgbClr val="003F58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rgbClr val="003F58"/>
                </a:solidFill>
                <a:latin typeface="Century Gothic" pitchFamily="34" charset="0"/>
                <a:cs typeface="Times New Roman" pitchFamily="18" charset="0"/>
              </a:rPr>
              <a:t>zavádění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rgbClr val="003F58"/>
                </a:solidFill>
                <a:latin typeface="Century Gothic" pitchFamily="34" charset="0"/>
                <a:cs typeface="Times New Roman" pitchFamily="18" charset="0"/>
              </a:rPr>
              <a:t>inovací </a:t>
            </a:r>
            <a:br>
              <a:rPr lang="cs-CZ" sz="2800" b="1" dirty="0" smtClean="0">
                <a:solidFill>
                  <a:srgbClr val="003F58"/>
                </a:solidFill>
                <a:latin typeface="Century Gothic" pitchFamily="34" charset="0"/>
                <a:cs typeface="Times New Roman" pitchFamily="18" charset="0"/>
              </a:rPr>
            </a:br>
            <a:r>
              <a:rPr lang="cs-CZ" sz="2800" b="1" dirty="0">
                <a:solidFill>
                  <a:srgbClr val="003F58"/>
                </a:solidFill>
                <a:latin typeface="Century Gothic" pitchFamily="34" charset="0"/>
                <a:cs typeface="Times New Roman" pitchFamily="18" charset="0"/>
              </a:rPr>
              <a:t>do počátečního odborného vzdělávání</a:t>
            </a:r>
            <a:r>
              <a:rPr lang="en-GB" sz="2800" b="1" dirty="0" smtClean="0">
                <a:solidFill>
                  <a:srgbClr val="003F58"/>
                </a:solidFill>
                <a:latin typeface="Century Gothic" pitchFamily="34" charset="0"/>
                <a:cs typeface="Times New Roman" pitchFamily="18" charset="0"/>
              </a:rPr>
              <a:t/>
            </a:r>
            <a:br>
              <a:rPr lang="en-GB" sz="2800" b="1" dirty="0" smtClean="0">
                <a:solidFill>
                  <a:srgbClr val="003F58"/>
                </a:solidFill>
                <a:latin typeface="Century Gothic" pitchFamily="34" charset="0"/>
                <a:cs typeface="Times New Roman" pitchFamily="18" charset="0"/>
              </a:rPr>
            </a:b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251520" y="289922"/>
            <a:ext cx="8712968" cy="6617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37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Konference „Počítač ve škole 2019“</a:t>
            </a:r>
            <a:endParaRPr lang="en-US" sz="3700" b="1" dirty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Viola Horská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7" name="Obrázek 1" descr="RGB0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043" y="4468106"/>
            <a:ext cx="2767913" cy="787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263"/>
            <a:ext cx="8229600" cy="1143000"/>
          </a:xfrm>
        </p:spPr>
        <p:txBody>
          <a:bodyPr anchor="ctr">
            <a:normAutofit/>
          </a:bodyPr>
          <a:lstStyle/>
          <a:p>
            <a:pPr algn="r"/>
            <a:r>
              <a:rPr lang="cs-CZ" sz="4000" b="1" dirty="0" smtClean="0">
                <a:solidFill>
                  <a:schemeClr val="bg1"/>
                </a:solidFill>
                <a:latin typeface="Century Gothic" pitchFamily="34" charset="0"/>
              </a:rPr>
              <a:t>Proč</a:t>
            </a:r>
            <a:r>
              <a:rPr lang="en-GB" sz="40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cs-CZ" sz="4000" b="1" dirty="0" smtClean="0">
                <a:solidFill>
                  <a:schemeClr val="bg1"/>
                </a:solidFill>
                <a:latin typeface="Century Gothic" pitchFamily="34" charset="0"/>
              </a:rPr>
              <a:t>projekt </a:t>
            </a:r>
            <a:r>
              <a:rPr lang="en-GB" sz="4000" b="1" dirty="0" smtClean="0">
                <a:solidFill>
                  <a:schemeClr val="bg1"/>
                </a:solidFill>
                <a:latin typeface="Century Gothic" pitchFamily="34" charset="0"/>
              </a:rPr>
              <a:t>Green Wheels</a:t>
            </a:r>
            <a:endParaRPr lang="en-GB" sz="40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6110" y="1519324"/>
            <a:ext cx="8229600" cy="4032448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en-GB" dirty="0"/>
          </a:p>
        </p:txBody>
      </p:sp>
      <p:pic>
        <p:nvPicPr>
          <p:cNvPr id="10" name="Zástupný symbol pro obsah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03238"/>
            <a:ext cx="952500" cy="78105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4824"/>
            <a:ext cx="4995457" cy="3246078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132632" y="1700808"/>
            <a:ext cx="401136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>
              <a:spcAft>
                <a:spcPts val="1200"/>
              </a:spcAft>
            </a:pPr>
            <a:r>
              <a:rPr lang="cs-CZ" sz="2600" dirty="0" smtClean="0"/>
              <a:t>nové technologie a trendy</a:t>
            </a:r>
          </a:p>
          <a:p>
            <a:pPr marL="288000">
              <a:spcAft>
                <a:spcPts val="1200"/>
              </a:spcAft>
            </a:pPr>
            <a:r>
              <a:rPr lang="cs-CZ" sz="2600" dirty="0"/>
              <a:t>p</a:t>
            </a:r>
            <a:r>
              <a:rPr lang="cs-CZ" sz="2600" dirty="0" smtClean="0"/>
              <a:t>otřeba kvalifikovaných pracovníků pro trh práce</a:t>
            </a:r>
          </a:p>
          <a:p>
            <a:pPr marL="288000">
              <a:spcAft>
                <a:spcPts val="1200"/>
              </a:spcAft>
            </a:pPr>
            <a:r>
              <a:rPr lang="cs-CZ" sz="2600" dirty="0"/>
              <a:t>n</a:t>
            </a:r>
            <a:r>
              <a:rPr lang="cs-CZ" sz="2600" dirty="0" smtClean="0"/>
              <a:t>edostatek výukových a metodických materiálů</a:t>
            </a:r>
          </a:p>
          <a:p>
            <a:pPr marL="288000">
              <a:spcAft>
                <a:spcPts val="600"/>
              </a:spcAft>
            </a:pPr>
            <a:r>
              <a:rPr lang="cs-CZ" sz="2600" dirty="0" smtClean="0"/>
              <a:t>nutná metodická podpora učitelů</a:t>
            </a:r>
            <a:endParaRPr lang="en-GB" sz="2600" dirty="0"/>
          </a:p>
        </p:txBody>
      </p:sp>
      <p:sp>
        <p:nvSpPr>
          <p:cNvPr id="12" name="Freeform 29"/>
          <p:cNvSpPr>
            <a:spLocks noEditPoints="1"/>
          </p:cNvSpPr>
          <p:nvPr/>
        </p:nvSpPr>
        <p:spPr bwMode="auto">
          <a:xfrm>
            <a:off x="4994791" y="1730005"/>
            <a:ext cx="454262" cy="482639"/>
          </a:xfrm>
          <a:custGeom>
            <a:avLst/>
            <a:gdLst>
              <a:gd name="T0" fmla="*/ 88 w 176"/>
              <a:gd name="T1" fmla="*/ 110 h 176"/>
              <a:gd name="T2" fmla="*/ 51 w 176"/>
              <a:gd name="T3" fmla="*/ 73 h 176"/>
              <a:gd name="T4" fmla="*/ 48 w 176"/>
              <a:gd name="T5" fmla="*/ 72 h 176"/>
              <a:gd name="T6" fmla="*/ 44 w 176"/>
              <a:gd name="T7" fmla="*/ 76 h 176"/>
              <a:gd name="T8" fmla="*/ 45 w 176"/>
              <a:gd name="T9" fmla="*/ 79 h 176"/>
              <a:gd name="T10" fmla="*/ 85 w 176"/>
              <a:gd name="T11" fmla="*/ 119 h 176"/>
              <a:gd name="T12" fmla="*/ 88 w 176"/>
              <a:gd name="T13" fmla="*/ 120 h 176"/>
              <a:gd name="T14" fmla="*/ 91 w 176"/>
              <a:gd name="T15" fmla="*/ 119 h 176"/>
              <a:gd name="T16" fmla="*/ 91 w 176"/>
              <a:gd name="T17" fmla="*/ 119 h 176"/>
              <a:gd name="T18" fmla="*/ 158 w 176"/>
              <a:gd name="T19" fmla="*/ 49 h 176"/>
              <a:gd name="T20" fmla="*/ 158 w 176"/>
              <a:gd name="T21" fmla="*/ 49 h 176"/>
              <a:gd name="T22" fmla="*/ 163 w 176"/>
              <a:gd name="T23" fmla="*/ 43 h 176"/>
              <a:gd name="T24" fmla="*/ 163 w 176"/>
              <a:gd name="T25" fmla="*/ 43 h 176"/>
              <a:gd name="T26" fmla="*/ 175 w 176"/>
              <a:gd name="T27" fmla="*/ 31 h 176"/>
              <a:gd name="T28" fmla="*/ 175 w 176"/>
              <a:gd name="T29" fmla="*/ 31 h 176"/>
              <a:gd name="T30" fmla="*/ 176 w 176"/>
              <a:gd name="T31" fmla="*/ 28 h 176"/>
              <a:gd name="T32" fmla="*/ 172 w 176"/>
              <a:gd name="T33" fmla="*/ 24 h 176"/>
              <a:gd name="T34" fmla="*/ 169 w 176"/>
              <a:gd name="T35" fmla="*/ 25 h 176"/>
              <a:gd name="T36" fmla="*/ 169 w 176"/>
              <a:gd name="T37" fmla="*/ 25 h 176"/>
              <a:gd name="T38" fmla="*/ 159 w 176"/>
              <a:gd name="T39" fmla="*/ 36 h 176"/>
              <a:gd name="T40" fmla="*/ 159 w 176"/>
              <a:gd name="T41" fmla="*/ 36 h 176"/>
              <a:gd name="T42" fmla="*/ 153 w 176"/>
              <a:gd name="T43" fmla="*/ 42 h 176"/>
              <a:gd name="T44" fmla="*/ 153 w 176"/>
              <a:gd name="T45" fmla="*/ 42 h 176"/>
              <a:gd name="T46" fmla="*/ 88 w 176"/>
              <a:gd name="T47" fmla="*/ 110 h 176"/>
              <a:gd name="T48" fmla="*/ 169 w 176"/>
              <a:gd name="T49" fmla="*/ 54 h 176"/>
              <a:gd name="T50" fmla="*/ 163 w 176"/>
              <a:gd name="T51" fmla="*/ 54 h 176"/>
              <a:gd name="T52" fmla="*/ 162 w 176"/>
              <a:gd name="T53" fmla="*/ 58 h 176"/>
              <a:gd name="T54" fmla="*/ 162 w 176"/>
              <a:gd name="T55" fmla="*/ 58 h 176"/>
              <a:gd name="T56" fmla="*/ 168 w 176"/>
              <a:gd name="T57" fmla="*/ 88 h 176"/>
              <a:gd name="T58" fmla="*/ 88 w 176"/>
              <a:gd name="T59" fmla="*/ 168 h 176"/>
              <a:gd name="T60" fmla="*/ 8 w 176"/>
              <a:gd name="T61" fmla="*/ 88 h 176"/>
              <a:gd name="T62" fmla="*/ 88 w 176"/>
              <a:gd name="T63" fmla="*/ 8 h 176"/>
              <a:gd name="T64" fmla="*/ 146 w 176"/>
              <a:gd name="T65" fmla="*/ 33 h 176"/>
              <a:gd name="T66" fmla="*/ 146 w 176"/>
              <a:gd name="T67" fmla="*/ 32 h 176"/>
              <a:gd name="T68" fmla="*/ 151 w 176"/>
              <a:gd name="T69" fmla="*/ 32 h 176"/>
              <a:gd name="T70" fmla="*/ 151 w 176"/>
              <a:gd name="T71" fmla="*/ 27 h 176"/>
              <a:gd name="T72" fmla="*/ 151 w 176"/>
              <a:gd name="T73" fmla="*/ 26 h 176"/>
              <a:gd name="T74" fmla="*/ 88 w 176"/>
              <a:gd name="T75" fmla="*/ 0 h 176"/>
              <a:gd name="T76" fmla="*/ 0 w 176"/>
              <a:gd name="T77" fmla="*/ 88 h 176"/>
              <a:gd name="T78" fmla="*/ 88 w 176"/>
              <a:gd name="T79" fmla="*/ 176 h 176"/>
              <a:gd name="T80" fmla="*/ 176 w 176"/>
              <a:gd name="T81" fmla="*/ 88 h 176"/>
              <a:gd name="T82" fmla="*/ 170 w 176"/>
              <a:gd name="T83" fmla="*/ 56 h 176"/>
              <a:gd name="T84" fmla="*/ 169 w 176"/>
              <a:gd name="T85" fmla="*/ 5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6" h="176">
                <a:moveTo>
                  <a:pt x="88" y="110"/>
                </a:moveTo>
                <a:cubicBezTo>
                  <a:pt x="51" y="73"/>
                  <a:pt x="51" y="73"/>
                  <a:pt x="51" y="73"/>
                </a:cubicBezTo>
                <a:cubicBezTo>
                  <a:pt x="50" y="72"/>
                  <a:pt x="49" y="72"/>
                  <a:pt x="48" y="72"/>
                </a:cubicBezTo>
                <a:cubicBezTo>
                  <a:pt x="46" y="72"/>
                  <a:pt x="44" y="74"/>
                  <a:pt x="44" y="76"/>
                </a:cubicBezTo>
                <a:cubicBezTo>
                  <a:pt x="44" y="77"/>
                  <a:pt x="44" y="78"/>
                  <a:pt x="45" y="79"/>
                </a:cubicBezTo>
                <a:cubicBezTo>
                  <a:pt x="85" y="119"/>
                  <a:pt x="85" y="119"/>
                  <a:pt x="85" y="119"/>
                </a:cubicBezTo>
                <a:cubicBezTo>
                  <a:pt x="86" y="120"/>
                  <a:pt x="87" y="120"/>
                  <a:pt x="88" y="120"/>
                </a:cubicBezTo>
                <a:cubicBezTo>
                  <a:pt x="89" y="120"/>
                  <a:pt x="90" y="120"/>
                  <a:pt x="91" y="119"/>
                </a:cubicBezTo>
                <a:cubicBezTo>
                  <a:pt x="91" y="119"/>
                  <a:pt x="91" y="119"/>
                  <a:pt x="91" y="11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6" y="30"/>
                  <a:pt x="176" y="29"/>
                  <a:pt x="176" y="28"/>
                </a:cubicBezTo>
                <a:cubicBezTo>
                  <a:pt x="176" y="26"/>
                  <a:pt x="174" y="24"/>
                  <a:pt x="172" y="24"/>
                </a:cubicBezTo>
                <a:cubicBezTo>
                  <a:pt x="171" y="24"/>
                  <a:pt x="170" y="24"/>
                  <a:pt x="169" y="25"/>
                </a:cubicBezTo>
                <a:cubicBezTo>
                  <a:pt x="169" y="25"/>
                  <a:pt x="169" y="25"/>
                  <a:pt x="169" y="25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3" y="42"/>
                  <a:pt x="153" y="42"/>
                  <a:pt x="153" y="42"/>
                </a:cubicBezTo>
                <a:cubicBezTo>
                  <a:pt x="153" y="42"/>
                  <a:pt x="153" y="42"/>
                  <a:pt x="153" y="42"/>
                </a:cubicBezTo>
                <a:lnTo>
                  <a:pt x="88" y="110"/>
                </a:lnTo>
                <a:close/>
                <a:moveTo>
                  <a:pt x="169" y="54"/>
                </a:moveTo>
                <a:cubicBezTo>
                  <a:pt x="167" y="53"/>
                  <a:pt x="165" y="53"/>
                  <a:pt x="163" y="54"/>
                </a:cubicBezTo>
                <a:cubicBezTo>
                  <a:pt x="162" y="55"/>
                  <a:pt x="162" y="57"/>
                  <a:pt x="162" y="58"/>
                </a:cubicBezTo>
                <a:cubicBezTo>
                  <a:pt x="162" y="58"/>
                  <a:pt x="162" y="58"/>
                  <a:pt x="162" y="58"/>
                </a:cubicBezTo>
                <a:cubicBezTo>
                  <a:pt x="166" y="68"/>
                  <a:pt x="168" y="78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11" y="8"/>
                  <a:pt x="131" y="17"/>
                  <a:pt x="146" y="33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7" y="34"/>
                  <a:pt x="150" y="34"/>
                  <a:pt x="151" y="32"/>
                </a:cubicBezTo>
                <a:cubicBezTo>
                  <a:pt x="153" y="31"/>
                  <a:pt x="153" y="28"/>
                  <a:pt x="151" y="27"/>
                </a:cubicBezTo>
                <a:cubicBezTo>
                  <a:pt x="151" y="27"/>
                  <a:pt x="151" y="26"/>
                  <a:pt x="151" y="26"/>
                </a:cubicBezTo>
                <a:cubicBezTo>
                  <a:pt x="135" y="10"/>
                  <a:pt x="113" y="0"/>
                  <a:pt x="88" y="0"/>
                </a:cubicBez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77"/>
                  <a:pt x="174" y="66"/>
                  <a:pt x="170" y="56"/>
                </a:cubicBezTo>
                <a:cubicBezTo>
                  <a:pt x="170" y="55"/>
                  <a:pt x="169" y="55"/>
                  <a:pt x="169" y="54"/>
                </a:cubicBezTo>
              </a:path>
            </a:pathLst>
          </a:custGeom>
          <a:solidFill>
            <a:schemeClr val="accent1"/>
          </a:solidFill>
          <a:ln>
            <a:solidFill>
              <a:srgbClr val="92D05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dirty="0"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noFill/>
            </a:endParaRPr>
          </a:p>
        </p:txBody>
      </p:sp>
      <p:sp>
        <p:nvSpPr>
          <p:cNvPr id="13" name="Freeform 29"/>
          <p:cNvSpPr>
            <a:spLocks noEditPoints="1"/>
          </p:cNvSpPr>
          <p:nvPr/>
        </p:nvSpPr>
        <p:spPr bwMode="auto">
          <a:xfrm>
            <a:off x="4994791" y="2280784"/>
            <a:ext cx="454262" cy="484139"/>
          </a:xfrm>
          <a:custGeom>
            <a:avLst/>
            <a:gdLst>
              <a:gd name="T0" fmla="*/ 88 w 176"/>
              <a:gd name="T1" fmla="*/ 110 h 176"/>
              <a:gd name="T2" fmla="*/ 51 w 176"/>
              <a:gd name="T3" fmla="*/ 73 h 176"/>
              <a:gd name="T4" fmla="*/ 48 w 176"/>
              <a:gd name="T5" fmla="*/ 72 h 176"/>
              <a:gd name="T6" fmla="*/ 44 w 176"/>
              <a:gd name="T7" fmla="*/ 76 h 176"/>
              <a:gd name="T8" fmla="*/ 45 w 176"/>
              <a:gd name="T9" fmla="*/ 79 h 176"/>
              <a:gd name="T10" fmla="*/ 85 w 176"/>
              <a:gd name="T11" fmla="*/ 119 h 176"/>
              <a:gd name="T12" fmla="*/ 88 w 176"/>
              <a:gd name="T13" fmla="*/ 120 h 176"/>
              <a:gd name="T14" fmla="*/ 91 w 176"/>
              <a:gd name="T15" fmla="*/ 119 h 176"/>
              <a:gd name="T16" fmla="*/ 91 w 176"/>
              <a:gd name="T17" fmla="*/ 119 h 176"/>
              <a:gd name="T18" fmla="*/ 158 w 176"/>
              <a:gd name="T19" fmla="*/ 49 h 176"/>
              <a:gd name="T20" fmla="*/ 158 w 176"/>
              <a:gd name="T21" fmla="*/ 49 h 176"/>
              <a:gd name="T22" fmla="*/ 163 w 176"/>
              <a:gd name="T23" fmla="*/ 43 h 176"/>
              <a:gd name="T24" fmla="*/ 163 w 176"/>
              <a:gd name="T25" fmla="*/ 43 h 176"/>
              <a:gd name="T26" fmla="*/ 175 w 176"/>
              <a:gd name="T27" fmla="*/ 31 h 176"/>
              <a:gd name="T28" fmla="*/ 175 w 176"/>
              <a:gd name="T29" fmla="*/ 31 h 176"/>
              <a:gd name="T30" fmla="*/ 176 w 176"/>
              <a:gd name="T31" fmla="*/ 28 h 176"/>
              <a:gd name="T32" fmla="*/ 172 w 176"/>
              <a:gd name="T33" fmla="*/ 24 h 176"/>
              <a:gd name="T34" fmla="*/ 169 w 176"/>
              <a:gd name="T35" fmla="*/ 25 h 176"/>
              <a:gd name="T36" fmla="*/ 169 w 176"/>
              <a:gd name="T37" fmla="*/ 25 h 176"/>
              <a:gd name="T38" fmla="*/ 159 w 176"/>
              <a:gd name="T39" fmla="*/ 36 h 176"/>
              <a:gd name="T40" fmla="*/ 159 w 176"/>
              <a:gd name="T41" fmla="*/ 36 h 176"/>
              <a:gd name="T42" fmla="*/ 153 w 176"/>
              <a:gd name="T43" fmla="*/ 42 h 176"/>
              <a:gd name="T44" fmla="*/ 153 w 176"/>
              <a:gd name="T45" fmla="*/ 42 h 176"/>
              <a:gd name="T46" fmla="*/ 88 w 176"/>
              <a:gd name="T47" fmla="*/ 110 h 176"/>
              <a:gd name="T48" fmla="*/ 169 w 176"/>
              <a:gd name="T49" fmla="*/ 54 h 176"/>
              <a:gd name="T50" fmla="*/ 163 w 176"/>
              <a:gd name="T51" fmla="*/ 54 h 176"/>
              <a:gd name="T52" fmla="*/ 162 w 176"/>
              <a:gd name="T53" fmla="*/ 58 h 176"/>
              <a:gd name="T54" fmla="*/ 162 w 176"/>
              <a:gd name="T55" fmla="*/ 58 h 176"/>
              <a:gd name="T56" fmla="*/ 168 w 176"/>
              <a:gd name="T57" fmla="*/ 88 h 176"/>
              <a:gd name="T58" fmla="*/ 88 w 176"/>
              <a:gd name="T59" fmla="*/ 168 h 176"/>
              <a:gd name="T60" fmla="*/ 8 w 176"/>
              <a:gd name="T61" fmla="*/ 88 h 176"/>
              <a:gd name="T62" fmla="*/ 88 w 176"/>
              <a:gd name="T63" fmla="*/ 8 h 176"/>
              <a:gd name="T64" fmla="*/ 146 w 176"/>
              <a:gd name="T65" fmla="*/ 33 h 176"/>
              <a:gd name="T66" fmla="*/ 146 w 176"/>
              <a:gd name="T67" fmla="*/ 32 h 176"/>
              <a:gd name="T68" fmla="*/ 151 w 176"/>
              <a:gd name="T69" fmla="*/ 32 h 176"/>
              <a:gd name="T70" fmla="*/ 151 w 176"/>
              <a:gd name="T71" fmla="*/ 27 h 176"/>
              <a:gd name="T72" fmla="*/ 151 w 176"/>
              <a:gd name="T73" fmla="*/ 26 h 176"/>
              <a:gd name="T74" fmla="*/ 88 w 176"/>
              <a:gd name="T75" fmla="*/ 0 h 176"/>
              <a:gd name="T76" fmla="*/ 0 w 176"/>
              <a:gd name="T77" fmla="*/ 88 h 176"/>
              <a:gd name="T78" fmla="*/ 88 w 176"/>
              <a:gd name="T79" fmla="*/ 176 h 176"/>
              <a:gd name="T80" fmla="*/ 176 w 176"/>
              <a:gd name="T81" fmla="*/ 88 h 176"/>
              <a:gd name="T82" fmla="*/ 170 w 176"/>
              <a:gd name="T83" fmla="*/ 56 h 176"/>
              <a:gd name="T84" fmla="*/ 169 w 176"/>
              <a:gd name="T85" fmla="*/ 5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6" h="176">
                <a:moveTo>
                  <a:pt x="88" y="110"/>
                </a:moveTo>
                <a:cubicBezTo>
                  <a:pt x="51" y="73"/>
                  <a:pt x="51" y="73"/>
                  <a:pt x="51" y="73"/>
                </a:cubicBezTo>
                <a:cubicBezTo>
                  <a:pt x="50" y="72"/>
                  <a:pt x="49" y="72"/>
                  <a:pt x="48" y="72"/>
                </a:cubicBezTo>
                <a:cubicBezTo>
                  <a:pt x="46" y="72"/>
                  <a:pt x="44" y="74"/>
                  <a:pt x="44" y="76"/>
                </a:cubicBezTo>
                <a:cubicBezTo>
                  <a:pt x="44" y="77"/>
                  <a:pt x="44" y="78"/>
                  <a:pt x="45" y="79"/>
                </a:cubicBezTo>
                <a:cubicBezTo>
                  <a:pt x="85" y="119"/>
                  <a:pt x="85" y="119"/>
                  <a:pt x="85" y="119"/>
                </a:cubicBezTo>
                <a:cubicBezTo>
                  <a:pt x="86" y="120"/>
                  <a:pt x="87" y="120"/>
                  <a:pt x="88" y="120"/>
                </a:cubicBezTo>
                <a:cubicBezTo>
                  <a:pt x="89" y="120"/>
                  <a:pt x="90" y="120"/>
                  <a:pt x="91" y="119"/>
                </a:cubicBezTo>
                <a:cubicBezTo>
                  <a:pt x="91" y="119"/>
                  <a:pt x="91" y="119"/>
                  <a:pt x="91" y="11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6" y="30"/>
                  <a:pt x="176" y="29"/>
                  <a:pt x="176" y="28"/>
                </a:cubicBezTo>
                <a:cubicBezTo>
                  <a:pt x="176" y="26"/>
                  <a:pt x="174" y="24"/>
                  <a:pt x="172" y="24"/>
                </a:cubicBezTo>
                <a:cubicBezTo>
                  <a:pt x="171" y="24"/>
                  <a:pt x="170" y="24"/>
                  <a:pt x="169" y="25"/>
                </a:cubicBezTo>
                <a:cubicBezTo>
                  <a:pt x="169" y="25"/>
                  <a:pt x="169" y="25"/>
                  <a:pt x="169" y="25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3" y="42"/>
                  <a:pt x="153" y="42"/>
                  <a:pt x="153" y="42"/>
                </a:cubicBezTo>
                <a:cubicBezTo>
                  <a:pt x="153" y="42"/>
                  <a:pt x="153" y="42"/>
                  <a:pt x="153" y="42"/>
                </a:cubicBezTo>
                <a:lnTo>
                  <a:pt x="88" y="110"/>
                </a:lnTo>
                <a:close/>
                <a:moveTo>
                  <a:pt x="169" y="54"/>
                </a:moveTo>
                <a:cubicBezTo>
                  <a:pt x="167" y="53"/>
                  <a:pt x="165" y="53"/>
                  <a:pt x="163" y="54"/>
                </a:cubicBezTo>
                <a:cubicBezTo>
                  <a:pt x="162" y="55"/>
                  <a:pt x="162" y="57"/>
                  <a:pt x="162" y="58"/>
                </a:cubicBezTo>
                <a:cubicBezTo>
                  <a:pt x="162" y="58"/>
                  <a:pt x="162" y="58"/>
                  <a:pt x="162" y="58"/>
                </a:cubicBezTo>
                <a:cubicBezTo>
                  <a:pt x="166" y="68"/>
                  <a:pt x="168" y="78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11" y="8"/>
                  <a:pt x="131" y="17"/>
                  <a:pt x="146" y="33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7" y="34"/>
                  <a:pt x="150" y="34"/>
                  <a:pt x="151" y="32"/>
                </a:cubicBezTo>
                <a:cubicBezTo>
                  <a:pt x="153" y="31"/>
                  <a:pt x="153" y="28"/>
                  <a:pt x="151" y="27"/>
                </a:cubicBezTo>
                <a:cubicBezTo>
                  <a:pt x="151" y="27"/>
                  <a:pt x="151" y="26"/>
                  <a:pt x="151" y="26"/>
                </a:cubicBezTo>
                <a:cubicBezTo>
                  <a:pt x="135" y="10"/>
                  <a:pt x="113" y="0"/>
                  <a:pt x="88" y="0"/>
                </a:cubicBez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77"/>
                  <a:pt x="174" y="66"/>
                  <a:pt x="170" y="56"/>
                </a:cubicBezTo>
                <a:cubicBezTo>
                  <a:pt x="170" y="55"/>
                  <a:pt x="169" y="55"/>
                  <a:pt x="169" y="54"/>
                </a:cubicBezTo>
              </a:path>
            </a:pathLst>
          </a:custGeom>
          <a:solidFill>
            <a:schemeClr val="accent1"/>
          </a:solidFill>
          <a:ln>
            <a:solidFill>
              <a:srgbClr val="92D05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dirty="0"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noFill/>
            </a:endParaRPr>
          </a:p>
        </p:txBody>
      </p:sp>
      <p:sp>
        <p:nvSpPr>
          <p:cNvPr id="14" name="Freeform 29"/>
          <p:cNvSpPr>
            <a:spLocks noEditPoints="1"/>
          </p:cNvSpPr>
          <p:nvPr/>
        </p:nvSpPr>
        <p:spPr bwMode="auto">
          <a:xfrm>
            <a:off x="4982145" y="4143568"/>
            <a:ext cx="454262" cy="484139"/>
          </a:xfrm>
          <a:custGeom>
            <a:avLst/>
            <a:gdLst>
              <a:gd name="T0" fmla="*/ 88 w 176"/>
              <a:gd name="T1" fmla="*/ 110 h 176"/>
              <a:gd name="T2" fmla="*/ 51 w 176"/>
              <a:gd name="T3" fmla="*/ 73 h 176"/>
              <a:gd name="T4" fmla="*/ 48 w 176"/>
              <a:gd name="T5" fmla="*/ 72 h 176"/>
              <a:gd name="T6" fmla="*/ 44 w 176"/>
              <a:gd name="T7" fmla="*/ 76 h 176"/>
              <a:gd name="T8" fmla="*/ 45 w 176"/>
              <a:gd name="T9" fmla="*/ 79 h 176"/>
              <a:gd name="T10" fmla="*/ 85 w 176"/>
              <a:gd name="T11" fmla="*/ 119 h 176"/>
              <a:gd name="T12" fmla="*/ 88 w 176"/>
              <a:gd name="T13" fmla="*/ 120 h 176"/>
              <a:gd name="T14" fmla="*/ 91 w 176"/>
              <a:gd name="T15" fmla="*/ 119 h 176"/>
              <a:gd name="T16" fmla="*/ 91 w 176"/>
              <a:gd name="T17" fmla="*/ 119 h 176"/>
              <a:gd name="T18" fmla="*/ 158 w 176"/>
              <a:gd name="T19" fmla="*/ 49 h 176"/>
              <a:gd name="T20" fmla="*/ 158 w 176"/>
              <a:gd name="T21" fmla="*/ 49 h 176"/>
              <a:gd name="T22" fmla="*/ 163 w 176"/>
              <a:gd name="T23" fmla="*/ 43 h 176"/>
              <a:gd name="T24" fmla="*/ 163 w 176"/>
              <a:gd name="T25" fmla="*/ 43 h 176"/>
              <a:gd name="T26" fmla="*/ 175 w 176"/>
              <a:gd name="T27" fmla="*/ 31 h 176"/>
              <a:gd name="T28" fmla="*/ 175 w 176"/>
              <a:gd name="T29" fmla="*/ 31 h 176"/>
              <a:gd name="T30" fmla="*/ 176 w 176"/>
              <a:gd name="T31" fmla="*/ 28 h 176"/>
              <a:gd name="T32" fmla="*/ 172 w 176"/>
              <a:gd name="T33" fmla="*/ 24 h 176"/>
              <a:gd name="T34" fmla="*/ 169 w 176"/>
              <a:gd name="T35" fmla="*/ 25 h 176"/>
              <a:gd name="T36" fmla="*/ 169 w 176"/>
              <a:gd name="T37" fmla="*/ 25 h 176"/>
              <a:gd name="T38" fmla="*/ 159 w 176"/>
              <a:gd name="T39" fmla="*/ 36 h 176"/>
              <a:gd name="T40" fmla="*/ 159 w 176"/>
              <a:gd name="T41" fmla="*/ 36 h 176"/>
              <a:gd name="T42" fmla="*/ 153 w 176"/>
              <a:gd name="T43" fmla="*/ 42 h 176"/>
              <a:gd name="T44" fmla="*/ 153 w 176"/>
              <a:gd name="T45" fmla="*/ 42 h 176"/>
              <a:gd name="T46" fmla="*/ 88 w 176"/>
              <a:gd name="T47" fmla="*/ 110 h 176"/>
              <a:gd name="T48" fmla="*/ 169 w 176"/>
              <a:gd name="T49" fmla="*/ 54 h 176"/>
              <a:gd name="T50" fmla="*/ 163 w 176"/>
              <a:gd name="T51" fmla="*/ 54 h 176"/>
              <a:gd name="T52" fmla="*/ 162 w 176"/>
              <a:gd name="T53" fmla="*/ 58 h 176"/>
              <a:gd name="T54" fmla="*/ 162 w 176"/>
              <a:gd name="T55" fmla="*/ 58 h 176"/>
              <a:gd name="T56" fmla="*/ 168 w 176"/>
              <a:gd name="T57" fmla="*/ 88 h 176"/>
              <a:gd name="T58" fmla="*/ 88 w 176"/>
              <a:gd name="T59" fmla="*/ 168 h 176"/>
              <a:gd name="T60" fmla="*/ 8 w 176"/>
              <a:gd name="T61" fmla="*/ 88 h 176"/>
              <a:gd name="T62" fmla="*/ 88 w 176"/>
              <a:gd name="T63" fmla="*/ 8 h 176"/>
              <a:gd name="T64" fmla="*/ 146 w 176"/>
              <a:gd name="T65" fmla="*/ 33 h 176"/>
              <a:gd name="T66" fmla="*/ 146 w 176"/>
              <a:gd name="T67" fmla="*/ 32 h 176"/>
              <a:gd name="T68" fmla="*/ 151 w 176"/>
              <a:gd name="T69" fmla="*/ 32 h 176"/>
              <a:gd name="T70" fmla="*/ 151 w 176"/>
              <a:gd name="T71" fmla="*/ 27 h 176"/>
              <a:gd name="T72" fmla="*/ 151 w 176"/>
              <a:gd name="T73" fmla="*/ 26 h 176"/>
              <a:gd name="T74" fmla="*/ 88 w 176"/>
              <a:gd name="T75" fmla="*/ 0 h 176"/>
              <a:gd name="T76" fmla="*/ 0 w 176"/>
              <a:gd name="T77" fmla="*/ 88 h 176"/>
              <a:gd name="T78" fmla="*/ 88 w 176"/>
              <a:gd name="T79" fmla="*/ 176 h 176"/>
              <a:gd name="T80" fmla="*/ 176 w 176"/>
              <a:gd name="T81" fmla="*/ 88 h 176"/>
              <a:gd name="T82" fmla="*/ 170 w 176"/>
              <a:gd name="T83" fmla="*/ 56 h 176"/>
              <a:gd name="T84" fmla="*/ 169 w 176"/>
              <a:gd name="T85" fmla="*/ 5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6" h="176">
                <a:moveTo>
                  <a:pt x="88" y="110"/>
                </a:moveTo>
                <a:cubicBezTo>
                  <a:pt x="51" y="73"/>
                  <a:pt x="51" y="73"/>
                  <a:pt x="51" y="73"/>
                </a:cubicBezTo>
                <a:cubicBezTo>
                  <a:pt x="50" y="72"/>
                  <a:pt x="49" y="72"/>
                  <a:pt x="48" y="72"/>
                </a:cubicBezTo>
                <a:cubicBezTo>
                  <a:pt x="46" y="72"/>
                  <a:pt x="44" y="74"/>
                  <a:pt x="44" y="76"/>
                </a:cubicBezTo>
                <a:cubicBezTo>
                  <a:pt x="44" y="77"/>
                  <a:pt x="44" y="78"/>
                  <a:pt x="45" y="79"/>
                </a:cubicBezTo>
                <a:cubicBezTo>
                  <a:pt x="85" y="119"/>
                  <a:pt x="85" y="119"/>
                  <a:pt x="85" y="119"/>
                </a:cubicBezTo>
                <a:cubicBezTo>
                  <a:pt x="86" y="120"/>
                  <a:pt x="87" y="120"/>
                  <a:pt x="88" y="120"/>
                </a:cubicBezTo>
                <a:cubicBezTo>
                  <a:pt x="89" y="120"/>
                  <a:pt x="90" y="120"/>
                  <a:pt x="91" y="119"/>
                </a:cubicBezTo>
                <a:cubicBezTo>
                  <a:pt x="91" y="119"/>
                  <a:pt x="91" y="119"/>
                  <a:pt x="91" y="11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6" y="30"/>
                  <a:pt x="176" y="29"/>
                  <a:pt x="176" y="28"/>
                </a:cubicBezTo>
                <a:cubicBezTo>
                  <a:pt x="176" y="26"/>
                  <a:pt x="174" y="24"/>
                  <a:pt x="172" y="24"/>
                </a:cubicBezTo>
                <a:cubicBezTo>
                  <a:pt x="171" y="24"/>
                  <a:pt x="170" y="24"/>
                  <a:pt x="169" y="25"/>
                </a:cubicBezTo>
                <a:cubicBezTo>
                  <a:pt x="169" y="25"/>
                  <a:pt x="169" y="25"/>
                  <a:pt x="169" y="25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3" y="42"/>
                  <a:pt x="153" y="42"/>
                  <a:pt x="153" y="42"/>
                </a:cubicBezTo>
                <a:cubicBezTo>
                  <a:pt x="153" y="42"/>
                  <a:pt x="153" y="42"/>
                  <a:pt x="153" y="42"/>
                </a:cubicBezTo>
                <a:lnTo>
                  <a:pt x="88" y="110"/>
                </a:lnTo>
                <a:close/>
                <a:moveTo>
                  <a:pt x="169" y="54"/>
                </a:moveTo>
                <a:cubicBezTo>
                  <a:pt x="167" y="53"/>
                  <a:pt x="165" y="53"/>
                  <a:pt x="163" y="54"/>
                </a:cubicBezTo>
                <a:cubicBezTo>
                  <a:pt x="162" y="55"/>
                  <a:pt x="162" y="57"/>
                  <a:pt x="162" y="58"/>
                </a:cubicBezTo>
                <a:cubicBezTo>
                  <a:pt x="162" y="58"/>
                  <a:pt x="162" y="58"/>
                  <a:pt x="162" y="58"/>
                </a:cubicBezTo>
                <a:cubicBezTo>
                  <a:pt x="166" y="68"/>
                  <a:pt x="168" y="78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11" y="8"/>
                  <a:pt x="131" y="17"/>
                  <a:pt x="146" y="33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7" y="34"/>
                  <a:pt x="150" y="34"/>
                  <a:pt x="151" y="32"/>
                </a:cubicBezTo>
                <a:cubicBezTo>
                  <a:pt x="153" y="31"/>
                  <a:pt x="153" y="28"/>
                  <a:pt x="151" y="27"/>
                </a:cubicBezTo>
                <a:cubicBezTo>
                  <a:pt x="151" y="27"/>
                  <a:pt x="151" y="26"/>
                  <a:pt x="151" y="26"/>
                </a:cubicBezTo>
                <a:cubicBezTo>
                  <a:pt x="135" y="10"/>
                  <a:pt x="113" y="0"/>
                  <a:pt x="88" y="0"/>
                </a:cubicBez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77"/>
                  <a:pt x="174" y="66"/>
                  <a:pt x="170" y="56"/>
                </a:cubicBezTo>
                <a:cubicBezTo>
                  <a:pt x="170" y="55"/>
                  <a:pt x="169" y="55"/>
                  <a:pt x="169" y="54"/>
                </a:cubicBezTo>
              </a:path>
            </a:pathLst>
          </a:custGeom>
          <a:solidFill>
            <a:schemeClr val="accent1"/>
          </a:solidFill>
          <a:ln>
            <a:solidFill>
              <a:srgbClr val="92D05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dirty="0"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noFill/>
            </a:endParaRPr>
          </a:p>
        </p:txBody>
      </p:sp>
      <p:sp>
        <p:nvSpPr>
          <p:cNvPr id="11" name="Freeform 29"/>
          <p:cNvSpPr>
            <a:spLocks noEditPoints="1"/>
          </p:cNvSpPr>
          <p:nvPr/>
        </p:nvSpPr>
        <p:spPr bwMode="auto">
          <a:xfrm>
            <a:off x="4994473" y="3196234"/>
            <a:ext cx="454262" cy="484139"/>
          </a:xfrm>
          <a:custGeom>
            <a:avLst/>
            <a:gdLst>
              <a:gd name="T0" fmla="*/ 88 w 176"/>
              <a:gd name="T1" fmla="*/ 110 h 176"/>
              <a:gd name="T2" fmla="*/ 51 w 176"/>
              <a:gd name="T3" fmla="*/ 73 h 176"/>
              <a:gd name="T4" fmla="*/ 48 w 176"/>
              <a:gd name="T5" fmla="*/ 72 h 176"/>
              <a:gd name="T6" fmla="*/ 44 w 176"/>
              <a:gd name="T7" fmla="*/ 76 h 176"/>
              <a:gd name="T8" fmla="*/ 45 w 176"/>
              <a:gd name="T9" fmla="*/ 79 h 176"/>
              <a:gd name="T10" fmla="*/ 85 w 176"/>
              <a:gd name="T11" fmla="*/ 119 h 176"/>
              <a:gd name="T12" fmla="*/ 88 w 176"/>
              <a:gd name="T13" fmla="*/ 120 h 176"/>
              <a:gd name="T14" fmla="*/ 91 w 176"/>
              <a:gd name="T15" fmla="*/ 119 h 176"/>
              <a:gd name="T16" fmla="*/ 91 w 176"/>
              <a:gd name="T17" fmla="*/ 119 h 176"/>
              <a:gd name="T18" fmla="*/ 158 w 176"/>
              <a:gd name="T19" fmla="*/ 49 h 176"/>
              <a:gd name="T20" fmla="*/ 158 w 176"/>
              <a:gd name="T21" fmla="*/ 49 h 176"/>
              <a:gd name="T22" fmla="*/ 163 w 176"/>
              <a:gd name="T23" fmla="*/ 43 h 176"/>
              <a:gd name="T24" fmla="*/ 163 w 176"/>
              <a:gd name="T25" fmla="*/ 43 h 176"/>
              <a:gd name="T26" fmla="*/ 175 w 176"/>
              <a:gd name="T27" fmla="*/ 31 h 176"/>
              <a:gd name="T28" fmla="*/ 175 w 176"/>
              <a:gd name="T29" fmla="*/ 31 h 176"/>
              <a:gd name="T30" fmla="*/ 176 w 176"/>
              <a:gd name="T31" fmla="*/ 28 h 176"/>
              <a:gd name="T32" fmla="*/ 172 w 176"/>
              <a:gd name="T33" fmla="*/ 24 h 176"/>
              <a:gd name="T34" fmla="*/ 169 w 176"/>
              <a:gd name="T35" fmla="*/ 25 h 176"/>
              <a:gd name="T36" fmla="*/ 169 w 176"/>
              <a:gd name="T37" fmla="*/ 25 h 176"/>
              <a:gd name="T38" fmla="*/ 159 w 176"/>
              <a:gd name="T39" fmla="*/ 36 h 176"/>
              <a:gd name="T40" fmla="*/ 159 w 176"/>
              <a:gd name="T41" fmla="*/ 36 h 176"/>
              <a:gd name="T42" fmla="*/ 153 w 176"/>
              <a:gd name="T43" fmla="*/ 42 h 176"/>
              <a:gd name="T44" fmla="*/ 153 w 176"/>
              <a:gd name="T45" fmla="*/ 42 h 176"/>
              <a:gd name="T46" fmla="*/ 88 w 176"/>
              <a:gd name="T47" fmla="*/ 110 h 176"/>
              <a:gd name="T48" fmla="*/ 169 w 176"/>
              <a:gd name="T49" fmla="*/ 54 h 176"/>
              <a:gd name="T50" fmla="*/ 163 w 176"/>
              <a:gd name="T51" fmla="*/ 54 h 176"/>
              <a:gd name="T52" fmla="*/ 162 w 176"/>
              <a:gd name="T53" fmla="*/ 58 h 176"/>
              <a:gd name="T54" fmla="*/ 162 w 176"/>
              <a:gd name="T55" fmla="*/ 58 h 176"/>
              <a:gd name="T56" fmla="*/ 168 w 176"/>
              <a:gd name="T57" fmla="*/ 88 h 176"/>
              <a:gd name="T58" fmla="*/ 88 w 176"/>
              <a:gd name="T59" fmla="*/ 168 h 176"/>
              <a:gd name="T60" fmla="*/ 8 w 176"/>
              <a:gd name="T61" fmla="*/ 88 h 176"/>
              <a:gd name="T62" fmla="*/ 88 w 176"/>
              <a:gd name="T63" fmla="*/ 8 h 176"/>
              <a:gd name="T64" fmla="*/ 146 w 176"/>
              <a:gd name="T65" fmla="*/ 33 h 176"/>
              <a:gd name="T66" fmla="*/ 146 w 176"/>
              <a:gd name="T67" fmla="*/ 32 h 176"/>
              <a:gd name="T68" fmla="*/ 151 w 176"/>
              <a:gd name="T69" fmla="*/ 32 h 176"/>
              <a:gd name="T70" fmla="*/ 151 w 176"/>
              <a:gd name="T71" fmla="*/ 27 h 176"/>
              <a:gd name="T72" fmla="*/ 151 w 176"/>
              <a:gd name="T73" fmla="*/ 26 h 176"/>
              <a:gd name="T74" fmla="*/ 88 w 176"/>
              <a:gd name="T75" fmla="*/ 0 h 176"/>
              <a:gd name="T76" fmla="*/ 0 w 176"/>
              <a:gd name="T77" fmla="*/ 88 h 176"/>
              <a:gd name="T78" fmla="*/ 88 w 176"/>
              <a:gd name="T79" fmla="*/ 176 h 176"/>
              <a:gd name="T80" fmla="*/ 176 w 176"/>
              <a:gd name="T81" fmla="*/ 88 h 176"/>
              <a:gd name="T82" fmla="*/ 170 w 176"/>
              <a:gd name="T83" fmla="*/ 56 h 176"/>
              <a:gd name="T84" fmla="*/ 169 w 176"/>
              <a:gd name="T85" fmla="*/ 5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6" h="176">
                <a:moveTo>
                  <a:pt x="88" y="110"/>
                </a:moveTo>
                <a:cubicBezTo>
                  <a:pt x="51" y="73"/>
                  <a:pt x="51" y="73"/>
                  <a:pt x="51" y="73"/>
                </a:cubicBezTo>
                <a:cubicBezTo>
                  <a:pt x="50" y="72"/>
                  <a:pt x="49" y="72"/>
                  <a:pt x="48" y="72"/>
                </a:cubicBezTo>
                <a:cubicBezTo>
                  <a:pt x="46" y="72"/>
                  <a:pt x="44" y="74"/>
                  <a:pt x="44" y="76"/>
                </a:cubicBezTo>
                <a:cubicBezTo>
                  <a:pt x="44" y="77"/>
                  <a:pt x="44" y="78"/>
                  <a:pt x="45" y="79"/>
                </a:cubicBezTo>
                <a:cubicBezTo>
                  <a:pt x="85" y="119"/>
                  <a:pt x="85" y="119"/>
                  <a:pt x="85" y="119"/>
                </a:cubicBezTo>
                <a:cubicBezTo>
                  <a:pt x="86" y="120"/>
                  <a:pt x="87" y="120"/>
                  <a:pt x="88" y="120"/>
                </a:cubicBezTo>
                <a:cubicBezTo>
                  <a:pt x="89" y="120"/>
                  <a:pt x="90" y="120"/>
                  <a:pt x="91" y="119"/>
                </a:cubicBezTo>
                <a:cubicBezTo>
                  <a:pt x="91" y="119"/>
                  <a:pt x="91" y="119"/>
                  <a:pt x="91" y="11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6" y="30"/>
                  <a:pt x="176" y="29"/>
                  <a:pt x="176" y="28"/>
                </a:cubicBezTo>
                <a:cubicBezTo>
                  <a:pt x="176" y="26"/>
                  <a:pt x="174" y="24"/>
                  <a:pt x="172" y="24"/>
                </a:cubicBezTo>
                <a:cubicBezTo>
                  <a:pt x="171" y="24"/>
                  <a:pt x="170" y="24"/>
                  <a:pt x="169" y="25"/>
                </a:cubicBezTo>
                <a:cubicBezTo>
                  <a:pt x="169" y="25"/>
                  <a:pt x="169" y="25"/>
                  <a:pt x="169" y="25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3" y="42"/>
                  <a:pt x="153" y="42"/>
                  <a:pt x="153" y="42"/>
                </a:cubicBezTo>
                <a:cubicBezTo>
                  <a:pt x="153" y="42"/>
                  <a:pt x="153" y="42"/>
                  <a:pt x="153" y="42"/>
                </a:cubicBezTo>
                <a:lnTo>
                  <a:pt x="88" y="110"/>
                </a:lnTo>
                <a:close/>
                <a:moveTo>
                  <a:pt x="169" y="54"/>
                </a:moveTo>
                <a:cubicBezTo>
                  <a:pt x="167" y="53"/>
                  <a:pt x="165" y="53"/>
                  <a:pt x="163" y="54"/>
                </a:cubicBezTo>
                <a:cubicBezTo>
                  <a:pt x="162" y="55"/>
                  <a:pt x="162" y="57"/>
                  <a:pt x="162" y="58"/>
                </a:cubicBezTo>
                <a:cubicBezTo>
                  <a:pt x="162" y="58"/>
                  <a:pt x="162" y="58"/>
                  <a:pt x="162" y="58"/>
                </a:cubicBezTo>
                <a:cubicBezTo>
                  <a:pt x="166" y="68"/>
                  <a:pt x="168" y="78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11" y="8"/>
                  <a:pt x="131" y="17"/>
                  <a:pt x="146" y="33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7" y="34"/>
                  <a:pt x="150" y="34"/>
                  <a:pt x="151" y="32"/>
                </a:cubicBezTo>
                <a:cubicBezTo>
                  <a:pt x="153" y="31"/>
                  <a:pt x="153" y="28"/>
                  <a:pt x="151" y="27"/>
                </a:cubicBezTo>
                <a:cubicBezTo>
                  <a:pt x="151" y="27"/>
                  <a:pt x="151" y="26"/>
                  <a:pt x="151" y="26"/>
                </a:cubicBezTo>
                <a:cubicBezTo>
                  <a:pt x="135" y="10"/>
                  <a:pt x="113" y="0"/>
                  <a:pt x="88" y="0"/>
                </a:cubicBez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77"/>
                  <a:pt x="174" y="66"/>
                  <a:pt x="170" y="56"/>
                </a:cubicBezTo>
                <a:cubicBezTo>
                  <a:pt x="170" y="55"/>
                  <a:pt x="169" y="55"/>
                  <a:pt x="169" y="54"/>
                </a:cubicBezTo>
              </a:path>
            </a:pathLst>
          </a:custGeom>
          <a:solidFill>
            <a:schemeClr val="accent1"/>
          </a:solidFill>
          <a:ln>
            <a:solidFill>
              <a:srgbClr val="92D05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dirty="0"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86370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263"/>
            <a:ext cx="8229600" cy="1143000"/>
          </a:xfrm>
        </p:spPr>
        <p:txBody>
          <a:bodyPr anchor="ctr">
            <a:normAutofit fontScale="90000"/>
          </a:bodyPr>
          <a:lstStyle/>
          <a:p>
            <a:pPr algn="r"/>
            <a:r>
              <a:rPr lang="cs-CZ" sz="4000" b="1" dirty="0" smtClean="0">
                <a:solidFill>
                  <a:schemeClr val="bg1"/>
                </a:solidFill>
                <a:latin typeface="Century Gothic" pitchFamily="34" charset="0"/>
              </a:rPr>
              <a:t>Co nového přináší projekt</a:t>
            </a:r>
            <a:br>
              <a:rPr lang="cs-CZ" sz="40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Century Gothic" pitchFamily="34" charset="0"/>
              </a:rPr>
              <a:t>Green </a:t>
            </a:r>
            <a:r>
              <a:rPr lang="cs-CZ" sz="4000" b="1" dirty="0" err="1" smtClean="0">
                <a:solidFill>
                  <a:schemeClr val="bg1"/>
                </a:solidFill>
                <a:latin typeface="Century Gothic" pitchFamily="34" charset="0"/>
              </a:rPr>
              <a:t>Wheels</a:t>
            </a:r>
            <a:endParaRPr lang="en-GB" sz="40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3032" y="1412776"/>
            <a:ext cx="8604448" cy="4182394"/>
          </a:xfrm>
        </p:spPr>
        <p:txBody>
          <a:bodyPr>
            <a:normAutofit fontScale="92500" lnSpcReduction="20000"/>
          </a:bodyPr>
          <a:lstStyle/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800" dirty="0" smtClean="0"/>
              <a:t>Nový vzdělávací obsah </a:t>
            </a:r>
            <a:r>
              <a:rPr lang="cs-CZ" sz="2800" b="1" dirty="0" smtClean="0">
                <a:solidFill>
                  <a:srgbClr val="C00000"/>
                </a:solidFill>
              </a:rPr>
              <a:t>využívající principy </a:t>
            </a:r>
            <a:r>
              <a:rPr lang="cs-CZ" sz="2800" b="1" dirty="0">
                <a:solidFill>
                  <a:srgbClr val="C00000"/>
                </a:solidFill>
              </a:rPr>
              <a:t>ECVET </a:t>
            </a:r>
            <a:r>
              <a:rPr lang="cs-CZ" sz="2800" dirty="0" smtClean="0"/>
              <a:t>(jednotky výsledků učení) pro využití ve výuce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800" b="1" dirty="0" smtClean="0">
                <a:solidFill>
                  <a:srgbClr val="C00000"/>
                </a:solidFill>
              </a:rPr>
              <a:t>7 </a:t>
            </a:r>
            <a:r>
              <a:rPr lang="cs-CZ" sz="2800" b="1" dirty="0">
                <a:solidFill>
                  <a:srgbClr val="C00000"/>
                </a:solidFill>
              </a:rPr>
              <a:t>jasně definovaných jednotek výsledků učení </a:t>
            </a:r>
            <a:r>
              <a:rPr lang="cs-CZ" sz="2800" dirty="0" smtClean="0"/>
              <a:t>zaměřených na </a:t>
            </a:r>
            <a:r>
              <a:rPr lang="cs-CZ" sz="2800" dirty="0"/>
              <a:t>obsluhu, opravy a servis hybridních a elektrických </a:t>
            </a:r>
            <a:r>
              <a:rPr lang="cs-CZ" sz="2800" dirty="0" smtClean="0"/>
              <a:t>vozidel</a:t>
            </a:r>
            <a:endParaRPr lang="cs-CZ" sz="2800" dirty="0"/>
          </a:p>
          <a:p>
            <a:pPr marL="0" indent="0">
              <a:spcAft>
                <a:spcPts val="1200"/>
              </a:spcAft>
              <a:buNone/>
            </a:pPr>
            <a:r>
              <a:rPr lang="cs-CZ" sz="2800" dirty="0"/>
              <a:t>S</a:t>
            </a:r>
            <a:r>
              <a:rPr lang="cs-CZ" sz="2800" dirty="0" smtClean="0"/>
              <a:t>ada </a:t>
            </a:r>
            <a:r>
              <a:rPr lang="cs-CZ" sz="2800" b="1" dirty="0">
                <a:solidFill>
                  <a:srgbClr val="C00000"/>
                </a:solidFill>
              </a:rPr>
              <a:t>online inovativních</a:t>
            </a:r>
            <a:r>
              <a:rPr lang="cs-CZ" sz="2800" b="1" dirty="0"/>
              <a:t> </a:t>
            </a:r>
            <a:r>
              <a:rPr lang="cs-CZ" sz="2800" b="1" dirty="0" smtClean="0">
                <a:solidFill>
                  <a:srgbClr val="C00000"/>
                </a:solidFill>
              </a:rPr>
              <a:t>výukových a metodických materiálů</a:t>
            </a:r>
            <a:r>
              <a:rPr lang="cs-CZ" sz="2800" dirty="0" smtClean="0">
                <a:solidFill>
                  <a:srgbClr val="C00000"/>
                </a:solidFill>
              </a:rPr>
              <a:t> </a:t>
            </a:r>
            <a:r>
              <a:rPr lang="cs-CZ" sz="2800" dirty="0"/>
              <a:t>a </a:t>
            </a:r>
            <a:r>
              <a:rPr lang="cs-CZ" sz="2800" dirty="0" smtClean="0"/>
              <a:t>zdrojů </a:t>
            </a:r>
            <a:r>
              <a:rPr lang="cs-CZ" sz="2800" dirty="0"/>
              <a:t>pro výuku nových obsahů </a:t>
            </a:r>
            <a:r>
              <a:rPr lang="cs-CZ" sz="2800" dirty="0" smtClean="0"/>
              <a:t>ke </a:t>
            </a:r>
            <a:r>
              <a:rPr lang="cs-CZ" sz="2800" dirty="0"/>
              <a:t>každé </a:t>
            </a:r>
            <a:r>
              <a:rPr lang="cs-CZ" sz="2800" dirty="0" smtClean="0"/>
              <a:t>jednotce</a:t>
            </a:r>
            <a:endParaRPr lang="cs-CZ" sz="2800" dirty="0"/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800" dirty="0" smtClean="0"/>
              <a:t>Systém </a:t>
            </a:r>
            <a:r>
              <a:rPr lang="cs-CZ" sz="2800" b="1" dirty="0">
                <a:solidFill>
                  <a:srgbClr val="C00000"/>
                </a:solidFill>
              </a:rPr>
              <a:t>metodické podpory pro učitele </a:t>
            </a:r>
            <a:r>
              <a:rPr lang="cs-CZ" sz="2800" dirty="0" smtClean="0"/>
              <a:t>(e-</a:t>
            </a:r>
            <a:r>
              <a:rPr lang="cs-CZ" sz="2800" dirty="0" err="1" smtClean="0"/>
              <a:t>learning</a:t>
            </a:r>
            <a:r>
              <a:rPr lang="cs-CZ" sz="2800" dirty="0" smtClean="0"/>
              <a:t>, online fórum, online slovník odborných termínů…)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800" dirty="0"/>
              <a:t>Online platforma ve 4 jazykových </a:t>
            </a:r>
            <a:r>
              <a:rPr lang="cs-CZ" sz="2800" dirty="0" smtClean="0"/>
              <a:t>mutacích, všechny výstupy   v češtině na </a:t>
            </a:r>
            <a:r>
              <a:rPr lang="cs-CZ" sz="2800" b="1" dirty="0">
                <a:solidFill>
                  <a:srgbClr val="C00000"/>
                </a:solidFill>
                <a:hlinkClick r:id="rId3"/>
              </a:rPr>
              <a:t>http://www.gwproject.eu/cs/home</a:t>
            </a:r>
            <a:r>
              <a:rPr lang="cs-CZ" sz="2800" b="1" dirty="0" smtClean="0">
                <a:solidFill>
                  <a:srgbClr val="C00000"/>
                </a:solidFill>
                <a:hlinkClick r:id="rId3"/>
              </a:rPr>
              <a:t>/ </a:t>
            </a:r>
            <a:endParaRPr lang="cs-CZ" sz="2800" b="1" dirty="0"/>
          </a:p>
        </p:txBody>
      </p:sp>
      <p:pic>
        <p:nvPicPr>
          <p:cNvPr id="10" name="Zástupný symbol pro obsah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03238"/>
            <a:ext cx="952500" cy="78105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6" name="Freeform 29"/>
          <p:cNvSpPr>
            <a:spLocks noEditPoints="1"/>
          </p:cNvSpPr>
          <p:nvPr/>
        </p:nvSpPr>
        <p:spPr bwMode="auto">
          <a:xfrm>
            <a:off x="80685" y="1331942"/>
            <a:ext cx="481558" cy="484139"/>
          </a:xfrm>
          <a:custGeom>
            <a:avLst/>
            <a:gdLst>
              <a:gd name="T0" fmla="*/ 88 w 176"/>
              <a:gd name="T1" fmla="*/ 110 h 176"/>
              <a:gd name="T2" fmla="*/ 51 w 176"/>
              <a:gd name="T3" fmla="*/ 73 h 176"/>
              <a:gd name="T4" fmla="*/ 48 w 176"/>
              <a:gd name="T5" fmla="*/ 72 h 176"/>
              <a:gd name="T6" fmla="*/ 44 w 176"/>
              <a:gd name="T7" fmla="*/ 76 h 176"/>
              <a:gd name="T8" fmla="*/ 45 w 176"/>
              <a:gd name="T9" fmla="*/ 79 h 176"/>
              <a:gd name="T10" fmla="*/ 85 w 176"/>
              <a:gd name="T11" fmla="*/ 119 h 176"/>
              <a:gd name="T12" fmla="*/ 88 w 176"/>
              <a:gd name="T13" fmla="*/ 120 h 176"/>
              <a:gd name="T14" fmla="*/ 91 w 176"/>
              <a:gd name="T15" fmla="*/ 119 h 176"/>
              <a:gd name="T16" fmla="*/ 91 w 176"/>
              <a:gd name="T17" fmla="*/ 119 h 176"/>
              <a:gd name="T18" fmla="*/ 158 w 176"/>
              <a:gd name="T19" fmla="*/ 49 h 176"/>
              <a:gd name="T20" fmla="*/ 158 w 176"/>
              <a:gd name="T21" fmla="*/ 49 h 176"/>
              <a:gd name="T22" fmla="*/ 163 w 176"/>
              <a:gd name="T23" fmla="*/ 43 h 176"/>
              <a:gd name="T24" fmla="*/ 163 w 176"/>
              <a:gd name="T25" fmla="*/ 43 h 176"/>
              <a:gd name="T26" fmla="*/ 175 w 176"/>
              <a:gd name="T27" fmla="*/ 31 h 176"/>
              <a:gd name="T28" fmla="*/ 175 w 176"/>
              <a:gd name="T29" fmla="*/ 31 h 176"/>
              <a:gd name="T30" fmla="*/ 176 w 176"/>
              <a:gd name="T31" fmla="*/ 28 h 176"/>
              <a:gd name="T32" fmla="*/ 172 w 176"/>
              <a:gd name="T33" fmla="*/ 24 h 176"/>
              <a:gd name="T34" fmla="*/ 169 w 176"/>
              <a:gd name="T35" fmla="*/ 25 h 176"/>
              <a:gd name="T36" fmla="*/ 169 w 176"/>
              <a:gd name="T37" fmla="*/ 25 h 176"/>
              <a:gd name="T38" fmla="*/ 159 w 176"/>
              <a:gd name="T39" fmla="*/ 36 h 176"/>
              <a:gd name="T40" fmla="*/ 159 w 176"/>
              <a:gd name="T41" fmla="*/ 36 h 176"/>
              <a:gd name="T42" fmla="*/ 153 w 176"/>
              <a:gd name="T43" fmla="*/ 42 h 176"/>
              <a:gd name="T44" fmla="*/ 153 w 176"/>
              <a:gd name="T45" fmla="*/ 42 h 176"/>
              <a:gd name="T46" fmla="*/ 88 w 176"/>
              <a:gd name="T47" fmla="*/ 110 h 176"/>
              <a:gd name="T48" fmla="*/ 169 w 176"/>
              <a:gd name="T49" fmla="*/ 54 h 176"/>
              <a:gd name="T50" fmla="*/ 163 w 176"/>
              <a:gd name="T51" fmla="*/ 54 h 176"/>
              <a:gd name="T52" fmla="*/ 162 w 176"/>
              <a:gd name="T53" fmla="*/ 58 h 176"/>
              <a:gd name="T54" fmla="*/ 162 w 176"/>
              <a:gd name="T55" fmla="*/ 58 h 176"/>
              <a:gd name="T56" fmla="*/ 168 w 176"/>
              <a:gd name="T57" fmla="*/ 88 h 176"/>
              <a:gd name="T58" fmla="*/ 88 w 176"/>
              <a:gd name="T59" fmla="*/ 168 h 176"/>
              <a:gd name="T60" fmla="*/ 8 w 176"/>
              <a:gd name="T61" fmla="*/ 88 h 176"/>
              <a:gd name="T62" fmla="*/ 88 w 176"/>
              <a:gd name="T63" fmla="*/ 8 h 176"/>
              <a:gd name="T64" fmla="*/ 146 w 176"/>
              <a:gd name="T65" fmla="*/ 33 h 176"/>
              <a:gd name="T66" fmla="*/ 146 w 176"/>
              <a:gd name="T67" fmla="*/ 32 h 176"/>
              <a:gd name="T68" fmla="*/ 151 w 176"/>
              <a:gd name="T69" fmla="*/ 32 h 176"/>
              <a:gd name="T70" fmla="*/ 151 w 176"/>
              <a:gd name="T71" fmla="*/ 27 h 176"/>
              <a:gd name="T72" fmla="*/ 151 w 176"/>
              <a:gd name="T73" fmla="*/ 26 h 176"/>
              <a:gd name="T74" fmla="*/ 88 w 176"/>
              <a:gd name="T75" fmla="*/ 0 h 176"/>
              <a:gd name="T76" fmla="*/ 0 w 176"/>
              <a:gd name="T77" fmla="*/ 88 h 176"/>
              <a:gd name="T78" fmla="*/ 88 w 176"/>
              <a:gd name="T79" fmla="*/ 176 h 176"/>
              <a:gd name="T80" fmla="*/ 176 w 176"/>
              <a:gd name="T81" fmla="*/ 88 h 176"/>
              <a:gd name="T82" fmla="*/ 170 w 176"/>
              <a:gd name="T83" fmla="*/ 56 h 176"/>
              <a:gd name="T84" fmla="*/ 169 w 176"/>
              <a:gd name="T85" fmla="*/ 5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6" h="176">
                <a:moveTo>
                  <a:pt x="88" y="110"/>
                </a:moveTo>
                <a:cubicBezTo>
                  <a:pt x="51" y="73"/>
                  <a:pt x="51" y="73"/>
                  <a:pt x="51" y="73"/>
                </a:cubicBezTo>
                <a:cubicBezTo>
                  <a:pt x="50" y="72"/>
                  <a:pt x="49" y="72"/>
                  <a:pt x="48" y="72"/>
                </a:cubicBezTo>
                <a:cubicBezTo>
                  <a:pt x="46" y="72"/>
                  <a:pt x="44" y="74"/>
                  <a:pt x="44" y="76"/>
                </a:cubicBezTo>
                <a:cubicBezTo>
                  <a:pt x="44" y="77"/>
                  <a:pt x="44" y="78"/>
                  <a:pt x="45" y="79"/>
                </a:cubicBezTo>
                <a:cubicBezTo>
                  <a:pt x="85" y="119"/>
                  <a:pt x="85" y="119"/>
                  <a:pt x="85" y="119"/>
                </a:cubicBezTo>
                <a:cubicBezTo>
                  <a:pt x="86" y="120"/>
                  <a:pt x="87" y="120"/>
                  <a:pt x="88" y="120"/>
                </a:cubicBezTo>
                <a:cubicBezTo>
                  <a:pt x="89" y="120"/>
                  <a:pt x="90" y="120"/>
                  <a:pt x="91" y="119"/>
                </a:cubicBezTo>
                <a:cubicBezTo>
                  <a:pt x="91" y="119"/>
                  <a:pt x="91" y="119"/>
                  <a:pt x="91" y="11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6" y="30"/>
                  <a:pt x="176" y="29"/>
                  <a:pt x="176" y="28"/>
                </a:cubicBezTo>
                <a:cubicBezTo>
                  <a:pt x="176" y="26"/>
                  <a:pt x="174" y="24"/>
                  <a:pt x="172" y="24"/>
                </a:cubicBezTo>
                <a:cubicBezTo>
                  <a:pt x="171" y="24"/>
                  <a:pt x="170" y="24"/>
                  <a:pt x="169" y="25"/>
                </a:cubicBezTo>
                <a:cubicBezTo>
                  <a:pt x="169" y="25"/>
                  <a:pt x="169" y="25"/>
                  <a:pt x="169" y="25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3" y="42"/>
                  <a:pt x="153" y="42"/>
                  <a:pt x="153" y="42"/>
                </a:cubicBezTo>
                <a:cubicBezTo>
                  <a:pt x="153" y="42"/>
                  <a:pt x="153" y="42"/>
                  <a:pt x="153" y="42"/>
                </a:cubicBezTo>
                <a:lnTo>
                  <a:pt x="88" y="110"/>
                </a:lnTo>
                <a:close/>
                <a:moveTo>
                  <a:pt x="169" y="54"/>
                </a:moveTo>
                <a:cubicBezTo>
                  <a:pt x="167" y="53"/>
                  <a:pt x="165" y="53"/>
                  <a:pt x="163" y="54"/>
                </a:cubicBezTo>
                <a:cubicBezTo>
                  <a:pt x="162" y="55"/>
                  <a:pt x="162" y="57"/>
                  <a:pt x="162" y="58"/>
                </a:cubicBezTo>
                <a:cubicBezTo>
                  <a:pt x="162" y="58"/>
                  <a:pt x="162" y="58"/>
                  <a:pt x="162" y="58"/>
                </a:cubicBezTo>
                <a:cubicBezTo>
                  <a:pt x="166" y="68"/>
                  <a:pt x="168" y="78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11" y="8"/>
                  <a:pt x="131" y="17"/>
                  <a:pt x="146" y="33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7" y="34"/>
                  <a:pt x="150" y="34"/>
                  <a:pt x="151" y="32"/>
                </a:cubicBezTo>
                <a:cubicBezTo>
                  <a:pt x="153" y="31"/>
                  <a:pt x="153" y="28"/>
                  <a:pt x="151" y="27"/>
                </a:cubicBezTo>
                <a:cubicBezTo>
                  <a:pt x="151" y="27"/>
                  <a:pt x="151" y="26"/>
                  <a:pt x="151" y="26"/>
                </a:cubicBezTo>
                <a:cubicBezTo>
                  <a:pt x="135" y="10"/>
                  <a:pt x="113" y="0"/>
                  <a:pt x="88" y="0"/>
                </a:cubicBez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77"/>
                  <a:pt x="174" y="66"/>
                  <a:pt x="170" y="56"/>
                </a:cubicBezTo>
                <a:cubicBezTo>
                  <a:pt x="170" y="55"/>
                  <a:pt x="169" y="55"/>
                  <a:pt x="169" y="54"/>
                </a:cubicBezTo>
              </a:path>
            </a:pathLst>
          </a:custGeom>
          <a:solidFill>
            <a:schemeClr val="accent1"/>
          </a:solidFill>
          <a:ln>
            <a:solidFill>
              <a:srgbClr val="92D05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dirty="0"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noFill/>
            </a:endParaRPr>
          </a:p>
        </p:txBody>
      </p:sp>
      <p:sp>
        <p:nvSpPr>
          <p:cNvPr id="7" name="Freeform 29"/>
          <p:cNvSpPr>
            <a:spLocks noEditPoints="1"/>
          </p:cNvSpPr>
          <p:nvPr/>
        </p:nvSpPr>
        <p:spPr bwMode="auto">
          <a:xfrm>
            <a:off x="71474" y="2159688"/>
            <a:ext cx="481558" cy="484139"/>
          </a:xfrm>
          <a:custGeom>
            <a:avLst/>
            <a:gdLst>
              <a:gd name="T0" fmla="*/ 88 w 176"/>
              <a:gd name="T1" fmla="*/ 110 h 176"/>
              <a:gd name="T2" fmla="*/ 51 w 176"/>
              <a:gd name="T3" fmla="*/ 73 h 176"/>
              <a:gd name="T4" fmla="*/ 48 w 176"/>
              <a:gd name="T5" fmla="*/ 72 h 176"/>
              <a:gd name="T6" fmla="*/ 44 w 176"/>
              <a:gd name="T7" fmla="*/ 76 h 176"/>
              <a:gd name="T8" fmla="*/ 45 w 176"/>
              <a:gd name="T9" fmla="*/ 79 h 176"/>
              <a:gd name="T10" fmla="*/ 85 w 176"/>
              <a:gd name="T11" fmla="*/ 119 h 176"/>
              <a:gd name="T12" fmla="*/ 88 w 176"/>
              <a:gd name="T13" fmla="*/ 120 h 176"/>
              <a:gd name="T14" fmla="*/ 91 w 176"/>
              <a:gd name="T15" fmla="*/ 119 h 176"/>
              <a:gd name="T16" fmla="*/ 91 w 176"/>
              <a:gd name="T17" fmla="*/ 119 h 176"/>
              <a:gd name="T18" fmla="*/ 158 w 176"/>
              <a:gd name="T19" fmla="*/ 49 h 176"/>
              <a:gd name="T20" fmla="*/ 158 w 176"/>
              <a:gd name="T21" fmla="*/ 49 h 176"/>
              <a:gd name="T22" fmla="*/ 163 w 176"/>
              <a:gd name="T23" fmla="*/ 43 h 176"/>
              <a:gd name="T24" fmla="*/ 163 w 176"/>
              <a:gd name="T25" fmla="*/ 43 h 176"/>
              <a:gd name="T26" fmla="*/ 175 w 176"/>
              <a:gd name="T27" fmla="*/ 31 h 176"/>
              <a:gd name="T28" fmla="*/ 175 w 176"/>
              <a:gd name="T29" fmla="*/ 31 h 176"/>
              <a:gd name="T30" fmla="*/ 176 w 176"/>
              <a:gd name="T31" fmla="*/ 28 h 176"/>
              <a:gd name="T32" fmla="*/ 172 w 176"/>
              <a:gd name="T33" fmla="*/ 24 h 176"/>
              <a:gd name="T34" fmla="*/ 169 w 176"/>
              <a:gd name="T35" fmla="*/ 25 h 176"/>
              <a:gd name="T36" fmla="*/ 169 w 176"/>
              <a:gd name="T37" fmla="*/ 25 h 176"/>
              <a:gd name="T38" fmla="*/ 159 w 176"/>
              <a:gd name="T39" fmla="*/ 36 h 176"/>
              <a:gd name="T40" fmla="*/ 159 w 176"/>
              <a:gd name="T41" fmla="*/ 36 h 176"/>
              <a:gd name="T42" fmla="*/ 153 w 176"/>
              <a:gd name="T43" fmla="*/ 42 h 176"/>
              <a:gd name="T44" fmla="*/ 153 w 176"/>
              <a:gd name="T45" fmla="*/ 42 h 176"/>
              <a:gd name="T46" fmla="*/ 88 w 176"/>
              <a:gd name="T47" fmla="*/ 110 h 176"/>
              <a:gd name="T48" fmla="*/ 169 w 176"/>
              <a:gd name="T49" fmla="*/ 54 h 176"/>
              <a:gd name="T50" fmla="*/ 163 w 176"/>
              <a:gd name="T51" fmla="*/ 54 h 176"/>
              <a:gd name="T52" fmla="*/ 162 w 176"/>
              <a:gd name="T53" fmla="*/ 58 h 176"/>
              <a:gd name="T54" fmla="*/ 162 w 176"/>
              <a:gd name="T55" fmla="*/ 58 h 176"/>
              <a:gd name="T56" fmla="*/ 168 w 176"/>
              <a:gd name="T57" fmla="*/ 88 h 176"/>
              <a:gd name="T58" fmla="*/ 88 w 176"/>
              <a:gd name="T59" fmla="*/ 168 h 176"/>
              <a:gd name="T60" fmla="*/ 8 w 176"/>
              <a:gd name="T61" fmla="*/ 88 h 176"/>
              <a:gd name="T62" fmla="*/ 88 w 176"/>
              <a:gd name="T63" fmla="*/ 8 h 176"/>
              <a:gd name="T64" fmla="*/ 146 w 176"/>
              <a:gd name="T65" fmla="*/ 33 h 176"/>
              <a:gd name="T66" fmla="*/ 146 w 176"/>
              <a:gd name="T67" fmla="*/ 32 h 176"/>
              <a:gd name="T68" fmla="*/ 151 w 176"/>
              <a:gd name="T69" fmla="*/ 32 h 176"/>
              <a:gd name="T70" fmla="*/ 151 w 176"/>
              <a:gd name="T71" fmla="*/ 27 h 176"/>
              <a:gd name="T72" fmla="*/ 151 w 176"/>
              <a:gd name="T73" fmla="*/ 26 h 176"/>
              <a:gd name="T74" fmla="*/ 88 w 176"/>
              <a:gd name="T75" fmla="*/ 0 h 176"/>
              <a:gd name="T76" fmla="*/ 0 w 176"/>
              <a:gd name="T77" fmla="*/ 88 h 176"/>
              <a:gd name="T78" fmla="*/ 88 w 176"/>
              <a:gd name="T79" fmla="*/ 176 h 176"/>
              <a:gd name="T80" fmla="*/ 176 w 176"/>
              <a:gd name="T81" fmla="*/ 88 h 176"/>
              <a:gd name="T82" fmla="*/ 170 w 176"/>
              <a:gd name="T83" fmla="*/ 56 h 176"/>
              <a:gd name="T84" fmla="*/ 169 w 176"/>
              <a:gd name="T85" fmla="*/ 5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6" h="176">
                <a:moveTo>
                  <a:pt x="88" y="110"/>
                </a:moveTo>
                <a:cubicBezTo>
                  <a:pt x="51" y="73"/>
                  <a:pt x="51" y="73"/>
                  <a:pt x="51" y="73"/>
                </a:cubicBezTo>
                <a:cubicBezTo>
                  <a:pt x="50" y="72"/>
                  <a:pt x="49" y="72"/>
                  <a:pt x="48" y="72"/>
                </a:cubicBezTo>
                <a:cubicBezTo>
                  <a:pt x="46" y="72"/>
                  <a:pt x="44" y="74"/>
                  <a:pt x="44" y="76"/>
                </a:cubicBezTo>
                <a:cubicBezTo>
                  <a:pt x="44" y="77"/>
                  <a:pt x="44" y="78"/>
                  <a:pt x="45" y="79"/>
                </a:cubicBezTo>
                <a:cubicBezTo>
                  <a:pt x="85" y="119"/>
                  <a:pt x="85" y="119"/>
                  <a:pt x="85" y="119"/>
                </a:cubicBezTo>
                <a:cubicBezTo>
                  <a:pt x="86" y="120"/>
                  <a:pt x="87" y="120"/>
                  <a:pt x="88" y="120"/>
                </a:cubicBezTo>
                <a:cubicBezTo>
                  <a:pt x="89" y="120"/>
                  <a:pt x="90" y="120"/>
                  <a:pt x="91" y="119"/>
                </a:cubicBezTo>
                <a:cubicBezTo>
                  <a:pt x="91" y="119"/>
                  <a:pt x="91" y="119"/>
                  <a:pt x="91" y="11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6" y="30"/>
                  <a:pt x="176" y="29"/>
                  <a:pt x="176" y="28"/>
                </a:cubicBezTo>
                <a:cubicBezTo>
                  <a:pt x="176" y="26"/>
                  <a:pt x="174" y="24"/>
                  <a:pt x="172" y="24"/>
                </a:cubicBezTo>
                <a:cubicBezTo>
                  <a:pt x="171" y="24"/>
                  <a:pt x="170" y="24"/>
                  <a:pt x="169" y="25"/>
                </a:cubicBezTo>
                <a:cubicBezTo>
                  <a:pt x="169" y="25"/>
                  <a:pt x="169" y="25"/>
                  <a:pt x="169" y="25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3" y="42"/>
                  <a:pt x="153" y="42"/>
                  <a:pt x="153" y="42"/>
                </a:cubicBezTo>
                <a:cubicBezTo>
                  <a:pt x="153" y="42"/>
                  <a:pt x="153" y="42"/>
                  <a:pt x="153" y="42"/>
                </a:cubicBezTo>
                <a:lnTo>
                  <a:pt x="88" y="110"/>
                </a:lnTo>
                <a:close/>
                <a:moveTo>
                  <a:pt x="169" y="54"/>
                </a:moveTo>
                <a:cubicBezTo>
                  <a:pt x="167" y="53"/>
                  <a:pt x="165" y="53"/>
                  <a:pt x="163" y="54"/>
                </a:cubicBezTo>
                <a:cubicBezTo>
                  <a:pt x="162" y="55"/>
                  <a:pt x="162" y="57"/>
                  <a:pt x="162" y="58"/>
                </a:cubicBezTo>
                <a:cubicBezTo>
                  <a:pt x="162" y="58"/>
                  <a:pt x="162" y="58"/>
                  <a:pt x="162" y="58"/>
                </a:cubicBezTo>
                <a:cubicBezTo>
                  <a:pt x="166" y="68"/>
                  <a:pt x="168" y="78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11" y="8"/>
                  <a:pt x="131" y="17"/>
                  <a:pt x="146" y="33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7" y="34"/>
                  <a:pt x="150" y="34"/>
                  <a:pt x="151" y="32"/>
                </a:cubicBezTo>
                <a:cubicBezTo>
                  <a:pt x="153" y="31"/>
                  <a:pt x="153" y="28"/>
                  <a:pt x="151" y="27"/>
                </a:cubicBezTo>
                <a:cubicBezTo>
                  <a:pt x="151" y="27"/>
                  <a:pt x="151" y="26"/>
                  <a:pt x="151" y="26"/>
                </a:cubicBezTo>
                <a:cubicBezTo>
                  <a:pt x="135" y="10"/>
                  <a:pt x="113" y="0"/>
                  <a:pt x="88" y="0"/>
                </a:cubicBez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77"/>
                  <a:pt x="174" y="66"/>
                  <a:pt x="170" y="56"/>
                </a:cubicBezTo>
                <a:cubicBezTo>
                  <a:pt x="170" y="55"/>
                  <a:pt x="169" y="55"/>
                  <a:pt x="169" y="54"/>
                </a:cubicBezTo>
              </a:path>
            </a:pathLst>
          </a:custGeom>
          <a:solidFill>
            <a:schemeClr val="accent1"/>
          </a:solidFill>
          <a:ln>
            <a:solidFill>
              <a:srgbClr val="92D05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dirty="0"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noFill/>
            </a:endParaRPr>
          </a:p>
        </p:txBody>
      </p:sp>
      <p:sp>
        <p:nvSpPr>
          <p:cNvPr id="8" name="Freeform 29"/>
          <p:cNvSpPr>
            <a:spLocks noEditPoints="1"/>
          </p:cNvSpPr>
          <p:nvPr/>
        </p:nvSpPr>
        <p:spPr bwMode="auto">
          <a:xfrm>
            <a:off x="80685" y="2986669"/>
            <a:ext cx="481558" cy="484139"/>
          </a:xfrm>
          <a:custGeom>
            <a:avLst/>
            <a:gdLst>
              <a:gd name="T0" fmla="*/ 88 w 176"/>
              <a:gd name="T1" fmla="*/ 110 h 176"/>
              <a:gd name="T2" fmla="*/ 51 w 176"/>
              <a:gd name="T3" fmla="*/ 73 h 176"/>
              <a:gd name="T4" fmla="*/ 48 w 176"/>
              <a:gd name="T5" fmla="*/ 72 h 176"/>
              <a:gd name="T6" fmla="*/ 44 w 176"/>
              <a:gd name="T7" fmla="*/ 76 h 176"/>
              <a:gd name="T8" fmla="*/ 45 w 176"/>
              <a:gd name="T9" fmla="*/ 79 h 176"/>
              <a:gd name="T10" fmla="*/ 85 w 176"/>
              <a:gd name="T11" fmla="*/ 119 h 176"/>
              <a:gd name="T12" fmla="*/ 88 w 176"/>
              <a:gd name="T13" fmla="*/ 120 h 176"/>
              <a:gd name="T14" fmla="*/ 91 w 176"/>
              <a:gd name="T15" fmla="*/ 119 h 176"/>
              <a:gd name="T16" fmla="*/ 91 w 176"/>
              <a:gd name="T17" fmla="*/ 119 h 176"/>
              <a:gd name="T18" fmla="*/ 158 w 176"/>
              <a:gd name="T19" fmla="*/ 49 h 176"/>
              <a:gd name="T20" fmla="*/ 158 w 176"/>
              <a:gd name="T21" fmla="*/ 49 h 176"/>
              <a:gd name="T22" fmla="*/ 163 w 176"/>
              <a:gd name="T23" fmla="*/ 43 h 176"/>
              <a:gd name="T24" fmla="*/ 163 w 176"/>
              <a:gd name="T25" fmla="*/ 43 h 176"/>
              <a:gd name="T26" fmla="*/ 175 w 176"/>
              <a:gd name="T27" fmla="*/ 31 h 176"/>
              <a:gd name="T28" fmla="*/ 175 w 176"/>
              <a:gd name="T29" fmla="*/ 31 h 176"/>
              <a:gd name="T30" fmla="*/ 176 w 176"/>
              <a:gd name="T31" fmla="*/ 28 h 176"/>
              <a:gd name="T32" fmla="*/ 172 w 176"/>
              <a:gd name="T33" fmla="*/ 24 h 176"/>
              <a:gd name="T34" fmla="*/ 169 w 176"/>
              <a:gd name="T35" fmla="*/ 25 h 176"/>
              <a:gd name="T36" fmla="*/ 169 w 176"/>
              <a:gd name="T37" fmla="*/ 25 h 176"/>
              <a:gd name="T38" fmla="*/ 159 w 176"/>
              <a:gd name="T39" fmla="*/ 36 h 176"/>
              <a:gd name="T40" fmla="*/ 159 w 176"/>
              <a:gd name="T41" fmla="*/ 36 h 176"/>
              <a:gd name="T42" fmla="*/ 153 w 176"/>
              <a:gd name="T43" fmla="*/ 42 h 176"/>
              <a:gd name="T44" fmla="*/ 153 w 176"/>
              <a:gd name="T45" fmla="*/ 42 h 176"/>
              <a:gd name="T46" fmla="*/ 88 w 176"/>
              <a:gd name="T47" fmla="*/ 110 h 176"/>
              <a:gd name="T48" fmla="*/ 169 w 176"/>
              <a:gd name="T49" fmla="*/ 54 h 176"/>
              <a:gd name="T50" fmla="*/ 163 w 176"/>
              <a:gd name="T51" fmla="*/ 54 h 176"/>
              <a:gd name="T52" fmla="*/ 162 w 176"/>
              <a:gd name="T53" fmla="*/ 58 h 176"/>
              <a:gd name="T54" fmla="*/ 162 w 176"/>
              <a:gd name="T55" fmla="*/ 58 h 176"/>
              <a:gd name="T56" fmla="*/ 168 w 176"/>
              <a:gd name="T57" fmla="*/ 88 h 176"/>
              <a:gd name="T58" fmla="*/ 88 w 176"/>
              <a:gd name="T59" fmla="*/ 168 h 176"/>
              <a:gd name="T60" fmla="*/ 8 w 176"/>
              <a:gd name="T61" fmla="*/ 88 h 176"/>
              <a:gd name="T62" fmla="*/ 88 w 176"/>
              <a:gd name="T63" fmla="*/ 8 h 176"/>
              <a:gd name="T64" fmla="*/ 146 w 176"/>
              <a:gd name="T65" fmla="*/ 33 h 176"/>
              <a:gd name="T66" fmla="*/ 146 w 176"/>
              <a:gd name="T67" fmla="*/ 32 h 176"/>
              <a:gd name="T68" fmla="*/ 151 w 176"/>
              <a:gd name="T69" fmla="*/ 32 h 176"/>
              <a:gd name="T70" fmla="*/ 151 w 176"/>
              <a:gd name="T71" fmla="*/ 27 h 176"/>
              <a:gd name="T72" fmla="*/ 151 w 176"/>
              <a:gd name="T73" fmla="*/ 26 h 176"/>
              <a:gd name="T74" fmla="*/ 88 w 176"/>
              <a:gd name="T75" fmla="*/ 0 h 176"/>
              <a:gd name="T76" fmla="*/ 0 w 176"/>
              <a:gd name="T77" fmla="*/ 88 h 176"/>
              <a:gd name="T78" fmla="*/ 88 w 176"/>
              <a:gd name="T79" fmla="*/ 176 h 176"/>
              <a:gd name="T80" fmla="*/ 176 w 176"/>
              <a:gd name="T81" fmla="*/ 88 h 176"/>
              <a:gd name="T82" fmla="*/ 170 w 176"/>
              <a:gd name="T83" fmla="*/ 56 h 176"/>
              <a:gd name="T84" fmla="*/ 169 w 176"/>
              <a:gd name="T85" fmla="*/ 5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6" h="176">
                <a:moveTo>
                  <a:pt x="88" y="110"/>
                </a:moveTo>
                <a:cubicBezTo>
                  <a:pt x="51" y="73"/>
                  <a:pt x="51" y="73"/>
                  <a:pt x="51" y="73"/>
                </a:cubicBezTo>
                <a:cubicBezTo>
                  <a:pt x="50" y="72"/>
                  <a:pt x="49" y="72"/>
                  <a:pt x="48" y="72"/>
                </a:cubicBezTo>
                <a:cubicBezTo>
                  <a:pt x="46" y="72"/>
                  <a:pt x="44" y="74"/>
                  <a:pt x="44" y="76"/>
                </a:cubicBezTo>
                <a:cubicBezTo>
                  <a:pt x="44" y="77"/>
                  <a:pt x="44" y="78"/>
                  <a:pt x="45" y="79"/>
                </a:cubicBezTo>
                <a:cubicBezTo>
                  <a:pt x="85" y="119"/>
                  <a:pt x="85" y="119"/>
                  <a:pt x="85" y="119"/>
                </a:cubicBezTo>
                <a:cubicBezTo>
                  <a:pt x="86" y="120"/>
                  <a:pt x="87" y="120"/>
                  <a:pt x="88" y="120"/>
                </a:cubicBezTo>
                <a:cubicBezTo>
                  <a:pt x="89" y="120"/>
                  <a:pt x="90" y="120"/>
                  <a:pt x="91" y="119"/>
                </a:cubicBezTo>
                <a:cubicBezTo>
                  <a:pt x="91" y="119"/>
                  <a:pt x="91" y="119"/>
                  <a:pt x="91" y="11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6" y="30"/>
                  <a:pt x="176" y="29"/>
                  <a:pt x="176" y="28"/>
                </a:cubicBezTo>
                <a:cubicBezTo>
                  <a:pt x="176" y="26"/>
                  <a:pt x="174" y="24"/>
                  <a:pt x="172" y="24"/>
                </a:cubicBezTo>
                <a:cubicBezTo>
                  <a:pt x="171" y="24"/>
                  <a:pt x="170" y="24"/>
                  <a:pt x="169" y="25"/>
                </a:cubicBezTo>
                <a:cubicBezTo>
                  <a:pt x="169" y="25"/>
                  <a:pt x="169" y="25"/>
                  <a:pt x="169" y="25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3" y="42"/>
                  <a:pt x="153" y="42"/>
                  <a:pt x="153" y="42"/>
                </a:cubicBezTo>
                <a:cubicBezTo>
                  <a:pt x="153" y="42"/>
                  <a:pt x="153" y="42"/>
                  <a:pt x="153" y="42"/>
                </a:cubicBezTo>
                <a:lnTo>
                  <a:pt x="88" y="110"/>
                </a:lnTo>
                <a:close/>
                <a:moveTo>
                  <a:pt x="169" y="54"/>
                </a:moveTo>
                <a:cubicBezTo>
                  <a:pt x="167" y="53"/>
                  <a:pt x="165" y="53"/>
                  <a:pt x="163" y="54"/>
                </a:cubicBezTo>
                <a:cubicBezTo>
                  <a:pt x="162" y="55"/>
                  <a:pt x="162" y="57"/>
                  <a:pt x="162" y="58"/>
                </a:cubicBezTo>
                <a:cubicBezTo>
                  <a:pt x="162" y="58"/>
                  <a:pt x="162" y="58"/>
                  <a:pt x="162" y="58"/>
                </a:cubicBezTo>
                <a:cubicBezTo>
                  <a:pt x="166" y="68"/>
                  <a:pt x="168" y="78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11" y="8"/>
                  <a:pt x="131" y="17"/>
                  <a:pt x="146" y="33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7" y="34"/>
                  <a:pt x="150" y="34"/>
                  <a:pt x="151" y="32"/>
                </a:cubicBezTo>
                <a:cubicBezTo>
                  <a:pt x="153" y="31"/>
                  <a:pt x="153" y="28"/>
                  <a:pt x="151" y="27"/>
                </a:cubicBezTo>
                <a:cubicBezTo>
                  <a:pt x="151" y="27"/>
                  <a:pt x="151" y="26"/>
                  <a:pt x="151" y="26"/>
                </a:cubicBezTo>
                <a:cubicBezTo>
                  <a:pt x="135" y="10"/>
                  <a:pt x="113" y="0"/>
                  <a:pt x="88" y="0"/>
                </a:cubicBez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77"/>
                  <a:pt x="174" y="66"/>
                  <a:pt x="170" y="56"/>
                </a:cubicBezTo>
                <a:cubicBezTo>
                  <a:pt x="170" y="55"/>
                  <a:pt x="169" y="55"/>
                  <a:pt x="169" y="54"/>
                </a:cubicBezTo>
              </a:path>
            </a:pathLst>
          </a:custGeom>
          <a:solidFill>
            <a:schemeClr val="accent1"/>
          </a:solidFill>
          <a:ln>
            <a:solidFill>
              <a:srgbClr val="92D05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dirty="0"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noFill/>
            </a:endParaRPr>
          </a:p>
        </p:txBody>
      </p:sp>
      <p:sp>
        <p:nvSpPr>
          <p:cNvPr id="11" name="Freeform 29"/>
          <p:cNvSpPr>
            <a:spLocks noEditPoints="1"/>
          </p:cNvSpPr>
          <p:nvPr/>
        </p:nvSpPr>
        <p:spPr bwMode="auto">
          <a:xfrm>
            <a:off x="71474" y="3813650"/>
            <a:ext cx="481558" cy="484139"/>
          </a:xfrm>
          <a:custGeom>
            <a:avLst/>
            <a:gdLst>
              <a:gd name="T0" fmla="*/ 88 w 176"/>
              <a:gd name="T1" fmla="*/ 110 h 176"/>
              <a:gd name="T2" fmla="*/ 51 w 176"/>
              <a:gd name="T3" fmla="*/ 73 h 176"/>
              <a:gd name="T4" fmla="*/ 48 w 176"/>
              <a:gd name="T5" fmla="*/ 72 h 176"/>
              <a:gd name="T6" fmla="*/ 44 w 176"/>
              <a:gd name="T7" fmla="*/ 76 h 176"/>
              <a:gd name="T8" fmla="*/ 45 w 176"/>
              <a:gd name="T9" fmla="*/ 79 h 176"/>
              <a:gd name="T10" fmla="*/ 85 w 176"/>
              <a:gd name="T11" fmla="*/ 119 h 176"/>
              <a:gd name="T12" fmla="*/ 88 w 176"/>
              <a:gd name="T13" fmla="*/ 120 h 176"/>
              <a:gd name="T14" fmla="*/ 91 w 176"/>
              <a:gd name="T15" fmla="*/ 119 h 176"/>
              <a:gd name="T16" fmla="*/ 91 w 176"/>
              <a:gd name="T17" fmla="*/ 119 h 176"/>
              <a:gd name="T18" fmla="*/ 158 w 176"/>
              <a:gd name="T19" fmla="*/ 49 h 176"/>
              <a:gd name="T20" fmla="*/ 158 w 176"/>
              <a:gd name="T21" fmla="*/ 49 h 176"/>
              <a:gd name="T22" fmla="*/ 163 w 176"/>
              <a:gd name="T23" fmla="*/ 43 h 176"/>
              <a:gd name="T24" fmla="*/ 163 w 176"/>
              <a:gd name="T25" fmla="*/ 43 h 176"/>
              <a:gd name="T26" fmla="*/ 175 w 176"/>
              <a:gd name="T27" fmla="*/ 31 h 176"/>
              <a:gd name="T28" fmla="*/ 175 w 176"/>
              <a:gd name="T29" fmla="*/ 31 h 176"/>
              <a:gd name="T30" fmla="*/ 176 w 176"/>
              <a:gd name="T31" fmla="*/ 28 h 176"/>
              <a:gd name="T32" fmla="*/ 172 w 176"/>
              <a:gd name="T33" fmla="*/ 24 h 176"/>
              <a:gd name="T34" fmla="*/ 169 w 176"/>
              <a:gd name="T35" fmla="*/ 25 h 176"/>
              <a:gd name="T36" fmla="*/ 169 w 176"/>
              <a:gd name="T37" fmla="*/ 25 h 176"/>
              <a:gd name="T38" fmla="*/ 159 w 176"/>
              <a:gd name="T39" fmla="*/ 36 h 176"/>
              <a:gd name="T40" fmla="*/ 159 w 176"/>
              <a:gd name="T41" fmla="*/ 36 h 176"/>
              <a:gd name="T42" fmla="*/ 153 w 176"/>
              <a:gd name="T43" fmla="*/ 42 h 176"/>
              <a:gd name="T44" fmla="*/ 153 w 176"/>
              <a:gd name="T45" fmla="*/ 42 h 176"/>
              <a:gd name="T46" fmla="*/ 88 w 176"/>
              <a:gd name="T47" fmla="*/ 110 h 176"/>
              <a:gd name="T48" fmla="*/ 169 w 176"/>
              <a:gd name="T49" fmla="*/ 54 h 176"/>
              <a:gd name="T50" fmla="*/ 163 w 176"/>
              <a:gd name="T51" fmla="*/ 54 h 176"/>
              <a:gd name="T52" fmla="*/ 162 w 176"/>
              <a:gd name="T53" fmla="*/ 58 h 176"/>
              <a:gd name="T54" fmla="*/ 162 w 176"/>
              <a:gd name="T55" fmla="*/ 58 h 176"/>
              <a:gd name="T56" fmla="*/ 168 w 176"/>
              <a:gd name="T57" fmla="*/ 88 h 176"/>
              <a:gd name="T58" fmla="*/ 88 w 176"/>
              <a:gd name="T59" fmla="*/ 168 h 176"/>
              <a:gd name="T60" fmla="*/ 8 w 176"/>
              <a:gd name="T61" fmla="*/ 88 h 176"/>
              <a:gd name="T62" fmla="*/ 88 w 176"/>
              <a:gd name="T63" fmla="*/ 8 h 176"/>
              <a:gd name="T64" fmla="*/ 146 w 176"/>
              <a:gd name="T65" fmla="*/ 33 h 176"/>
              <a:gd name="T66" fmla="*/ 146 w 176"/>
              <a:gd name="T67" fmla="*/ 32 h 176"/>
              <a:gd name="T68" fmla="*/ 151 w 176"/>
              <a:gd name="T69" fmla="*/ 32 h 176"/>
              <a:gd name="T70" fmla="*/ 151 w 176"/>
              <a:gd name="T71" fmla="*/ 27 h 176"/>
              <a:gd name="T72" fmla="*/ 151 w 176"/>
              <a:gd name="T73" fmla="*/ 26 h 176"/>
              <a:gd name="T74" fmla="*/ 88 w 176"/>
              <a:gd name="T75" fmla="*/ 0 h 176"/>
              <a:gd name="T76" fmla="*/ 0 w 176"/>
              <a:gd name="T77" fmla="*/ 88 h 176"/>
              <a:gd name="T78" fmla="*/ 88 w 176"/>
              <a:gd name="T79" fmla="*/ 176 h 176"/>
              <a:gd name="T80" fmla="*/ 176 w 176"/>
              <a:gd name="T81" fmla="*/ 88 h 176"/>
              <a:gd name="T82" fmla="*/ 170 w 176"/>
              <a:gd name="T83" fmla="*/ 56 h 176"/>
              <a:gd name="T84" fmla="*/ 169 w 176"/>
              <a:gd name="T85" fmla="*/ 5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6" h="176">
                <a:moveTo>
                  <a:pt x="88" y="110"/>
                </a:moveTo>
                <a:cubicBezTo>
                  <a:pt x="51" y="73"/>
                  <a:pt x="51" y="73"/>
                  <a:pt x="51" y="73"/>
                </a:cubicBezTo>
                <a:cubicBezTo>
                  <a:pt x="50" y="72"/>
                  <a:pt x="49" y="72"/>
                  <a:pt x="48" y="72"/>
                </a:cubicBezTo>
                <a:cubicBezTo>
                  <a:pt x="46" y="72"/>
                  <a:pt x="44" y="74"/>
                  <a:pt x="44" y="76"/>
                </a:cubicBezTo>
                <a:cubicBezTo>
                  <a:pt x="44" y="77"/>
                  <a:pt x="44" y="78"/>
                  <a:pt x="45" y="79"/>
                </a:cubicBezTo>
                <a:cubicBezTo>
                  <a:pt x="85" y="119"/>
                  <a:pt x="85" y="119"/>
                  <a:pt x="85" y="119"/>
                </a:cubicBezTo>
                <a:cubicBezTo>
                  <a:pt x="86" y="120"/>
                  <a:pt x="87" y="120"/>
                  <a:pt x="88" y="120"/>
                </a:cubicBezTo>
                <a:cubicBezTo>
                  <a:pt x="89" y="120"/>
                  <a:pt x="90" y="120"/>
                  <a:pt x="91" y="119"/>
                </a:cubicBezTo>
                <a:cubicBezTo>
                  <a:pt x="91" y="119"/>
                  <a:pt x="91" y="119"/>
                  <a:pt x="91" y="11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6" y="30"/>
                  <a:pt x="176" y="29"/>
                  <a:pt x="176" y="28"/>
                </a:cubicBezTo>
                <a:cubicBezTo>
                  <a:pt x="176" y="26"/>
                  <a:pt x="174" y="24"/>
                  <a:pt x="172" y="24"/>
                </a:cubicBezTo>
                <a:cubicBezTo>
                  <a:pt x="171" y="24"/>
                  <a:pt x="170" y="24"/>
                  <a:pt x="169" y="25"/>
                </a:cubicBezTo>
                <a:cubicBezTo>
                  <a:pt x="169" y="25"/>
                  <a:pt x="169" y="25"/>
                  <a:pt x="169" y="25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3" y="42"/>
                  <a:pt x="153" y="42"/>
                  <a:pt x="153" y="42"/>
                </a:cubicBezTo>
                <a:cubicBezTo>
                  <a:pt x="153" y="42"/>
                  <a:pt x="153" y="42"/>
                  <a:pt x="153" y="42"/>
                </a:cubicBezTo>
                <a:lnTo>
                  <a:pt x="88" y="110"/>
                </a:lnTo>
                <a:close/>
                <a:moveTo>
                  <a:pt x="169" y="54"/>
                </a:moveTo>
                <a:cubicBezTo>
                  <a:pt x="167" y="53"/>
                  <a:pt x="165" y="53"/>
                  <a:pt x="163" y="54"/>
                </a:cubicBezTo>
                <a:cubicBezTo>
                  <a:pt x="162" y="55"/>
                  <a:pt x="162" y="57"/>
                  <a:pt x="162" y="58"/>
                </a:cubicBezTo>
                <a:cubicBezTo>
                  <a:pt x="162" y="58"/>
                  <a:pt x="162" y="58"/>
                  <a:pt x="162" y="58"/>
                </a:cubicBezTo>
                <a:cubicBezTo>
                  <a:pt x="166" y="68"/>
                  <a:pt x="168" y="78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11" y="8"/>
                  <a:pt x="131" y="17"/>
                  <a:pt x="146" y="33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7" y="34"/>
                  <a:pt x="150" y="34"/>
                  <a:pt x="151" y="32"/>
                </a:cubicBezTo>
                <a:cubicBezTo>
                  <a:pt x="153" y="31"/>
                  <a:pt x="153" y="28"/>
                  <a:pt x="151" y="27"/>
                </a:cubicBezTo>
                <a:cubicBezTo>
                  <a:pt x="151" y="27"/>
                  <a:pt x="151" y="26"/>
                  <a:pt x="151" y="26"/>
                </a:cubicBezTo>
                <a:cubicBezTo>
                  <a:pt x="135" y="10"/>
                  <a:pt x="113" y="0"/>
                  <a:pt x="88" y="0"/>
                </a:cubicBez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77"/>
                  <a:pt x="174" y="66"/>
                  <a:pt x="170" y="56"/>
                </a:cubicBezTo>
                <a:cubicBezTo>
                  <a:pt x="170" y="55"/>
                  <a:pt x="169" y="55"/>
                  <a:pt x="169" y="54"/>
                </a:cubicBezTo>
              </a:path>
            </a:pathLst>
          </a:custGeom>
          <a:solidFill>
            <a:schemeClr val="accent1"/>
          </a:solidFill>
          <a:ln>
            <a:solidFill>
              <a:srgbClr val="92D05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dirty="0"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noFill/>
            </a:endParaRPr>
          </a:p>
        </p:txBody>
      </p:sp>
      <p:sp>
        <p:nvSpPr>
          <p:cNvPr id="13" name="Freeform 29"/>
          <p:cNvSpPr>
            <a:spLocks noEditPoints="1"/>
          </p:cNvSpPr>
          <p:nvPr/>
        </p:nvSpPr>
        <p:spPr bwMode="auto">
          <a:xfrm>
            <a:off x="80685" y="4640631"/>
            <a:ext cx="481558" cy="484139"/>
          </a:xfrm>
          <a:custGeom>
            <a:avLst/>
            <a:gdLst>
              <a:gd name="T0" fmla="*/ 88 w 176"/>
              <a:gd name="T1" fmla="*/ 110 h 176"/>
              <a:gd name="T2" fmla="*/ 51 w 176"/>
              <a:gd name="T3" fmla="*/ 73 h 176"/>
              <a:gd name="T4" fmla="*/ 48 w 176"/>
              <a:gd name="T5" fmla="*/ 72 h 176"/>
              <a:gd name="T6" fmla="*/ 44 w 176"/>
              <a:gd name="T7" fmla="*/ 76 h 176"/>
              <a:gd name="T8" fmla="*/ 45 w 176"/>
              <a:gd name="T9" fmla="*/ 79 h 176"/>
              <a:gd name="T10" fmla="*/ 85 w 176"/>
              <a:gd name="T11" fmla="*/ 119 h 176"/>
              <a:gd name="T12" fmla="*/ 88 w 176"/>
              <a:gd name="T13" fmla="*/ 120 h 176"/>
              <a:gd name="T14" fmla="*/ 91 w 176"/>
              <a:gd name="T15" fmla="*/ 119 h 176"/>
              <a:gd name="T16" fmla="*/ 91 w 176"/>
              <a:gd name="T17" fmla="*/ 119 h 176"/>
              <a:gd name="T18" fmla="*/ 158 w 176"/>
              <a:gd name="T19" fmla="*/ 49 h 176"/>
              <a:gd name="T20" fmla="*/ 158 w 176"/>
              <a:gd name="T21" fmla="*/ 49 h 176"/>
              <a:gd name="T22" fmla="*/ 163 w 176"/>
              <a:gd name="T23" fmla="*/ 43 h 176"/>
              <a:gd name="T24" fmla="*/ 163 w 176"/>
              <a:gd name="T25" fmla="*/ 43 h 176"/>
              <a:gd name="T26" fmla="*/ 175 w 176"/>
              <a:gd name="T27" fmla="*/ 31 h 176"/>
              <a:gd name="T28" fmla="*/ 175 w 176"/>
              <a:gd name="T29" fmla="*/ 31 h 176"/>
              <a:gd name="T30" fmla="*/ 176 w 176"/>
              <a:gd name="T31" fmla="*/ 28 h 176"/>
              <a:gd name="T32" fmla="*/ 172 w 176"/>
              <a:gd name="T33" fmla="*/ 24 h 176"/>
              <a:gd name="T34" fmla="*/ 169 w 176"/>
              <a:gd name="T35" fmla="*/ 25 h 176"/>
              <a:gd name="T36" fmla="*/ 169 w 176"/>
              <a:gd name="T37" fmla="*/ 25 h 176"/>
              <a:gd name="T38" fmla="*/ 159 w 176"/>
              <a:gd name="T39" fmla="*/ 36 h 176"/>
              <a:gd name="T40" fmla="*/ 159 w 176"/>
              <a:gd name="T41" fmla="*/ 36 h 176"/>
              <a:gd name="T42" fmla="*/ 153 w 176"/>
              <a:gd name="T43" fmla="*/ 42 h 176"/>
              <a:gd name="T44" fmla="*/ 153 w 176"/>
              <a:gd name="T45" fmla="*/ 42 h 176"/>
              <a:gd name="T46" fmla="*/ 88 w 176"/>
              <a:gd name="T47" fmla="*/ 110 h 176"/>
              <a:gd name="T48" fmla="*/ 169 w 176"/>
              <a:gd name="T49" fmla="*/ 54 h 176"/>
              <a:gd name="T50" fmla="*/ 163 w 176"/>
              <a:gd name="T51" fmla="*/ 54 h 176"/>
              <a:gd name="T52" fmla="*/ 162 w 176"/>
              <a:gd name="T53" fmla="*/ 58 h 176"/>
              <a:gd name="T54" fmla="*/ 162 w 176"/>
              <a:gd name="T55" fmla="*/ 58 h 176"/>
              <a:gd name="T56" fmla="*/ 168 w 176"/>
              <a:gd name="T57" fmla="*/ 88 h 176"/>
              <a:gd name="T58" fmla="*/ 88 w 176"/>
              <a:gd name="T59" fmla="*/ 168 h 176"/>
              <a:gd name="T60" fmla="*/ 8 w 176"/>
              <a:gd name="T61" fmla="*/ 88 h 176"/>
              <a:gd name="T62" fmla="*/ 88 w 176"/>
              <a:gd name="T63" fmla="*/ 8 h 176"/>
              <a:gd name="T64" fmla="*/ 146 w 176"/>
              <a:gd name="T65" fmla="*/ 33 h 176"/>
              <a:gd name="T66" fmla="*/ 146 w 176"/>
              <a:gd name="T67" fmla="*/ 32 h 176"/>
              <a:gd name="T68" fmla="*/ 151 w 176"/>
              <a:gd name="T69" fmla="*/ 32 h 176"/>
              <a:gd name="T70" fmla="*/ 151 w 176"/>
              <a:gd name="T71" fmla="*/ 27 h 176"/>
              <a:gd name="T72" fmla="*/ 151 w 176"/>
              <a:gd name="T73" fmla="*/ 26 h 176"/>
              <a:gd name="T74" fmla="*/ 88 w 176"/>
              <a:gd name="T75" fmla="*/ 0 h 176"/>
              <a:gd name="T76" fmla="*/ 0 w 176"/>
              <a:gd name="T77" fmla="*/ 88 h 176"/>
              <a:gd name="T78" fmla="*/ 88 w 176"/>
              <a:gd name="T79" fmla="*/ 176 h 176"/>
              <a:gd name="T80" fmla="*/ 176 w 176"/>
              <a:gd name="T81" fmla="*/ 88 h 176"/>
              <a:gd name="T82" fmla="*/ 170 w 176"/>
              <a:gd name="T83" fmla="*/ 56 h 176"/>
              <a:gd name="T84" fmla="*/ 169 w 176"/>
              <a:gd name="T85" fmla="*/ 5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6" h="176">
                <a:moveTo>
                  <a:pt x="88" y="110"/>
                </a:moveTo>
                <a:cubicBezTo>
                  <a:pt x="51" y="73"/>
                  <a:pt x="51" y="73"/>
                  <a:pt x="51" y="73"/>
                </a:cubicBezTo>
                <a:cubicBezTo>
                  <a:pt x="50" y="72"/>
                  <a:pt x="49" y="72"/>
                  <a:pt x="48" y="72"/>
                </a:cubicBezTo>
                <a:cubicBezTo>
                  <a:pt x="46" y="72"/>
                  <a:pt x="44" y="74"/>
                  <a:pt x="44" y="76"/>
                </a:cubicBezTo>
                <a:cubicBezTo>
                  <a:pt x="44" y="77"/>
                  <a:pt x="44" y="78"/>
                  <a:pt x="45" y="79"/>
                </a:cubicBezTo>
                <a:cubicBezTo>
                  <a:pt x="85" y="119"/>
                  <a:pt x="85" y="119"/>
                  <a:pt x="85" y="119"/>
                </a:cubicBezTo>
                <a:cubicBezTo>
                  <a:pt x="86" y="120"/>
                  <a:pt x="87" y="120"/>
                  <a:pt x="88" y="120"/>
                </a:cubicBezTo>
                <a:cubicBezTo>
                  <a:pt x="89" y="120"/>
                  <a:pt x="90" y="120"/>
                  <a:pt x="91" y="119"/>
                </a:cubicBezTo>
                <a:cubicBezTo>
                  <a:pt x="91" y="119"/>
                  <a:pt x="91" y="119"/>
                  <a:pt x="91" y="11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6" y="30"/>
                  <a:pt x="176" y="29"/>
                  <a:pt x="176" y="28"/>
                </a:cubicBezTo>
                <a:cubicBezTo>
                  <a:pt x="176" y="26"/>
                  <a:pt x="174" y="24"/>
                  <a:pt x="172" y="24"/>
                </a:cubicBezTo>
                <a:cubicBezTo>
                  <a:pt x="171" y="24"/>
                  <a:pt x="170" y="24"/>
                  <a:pt x="169" y="25"/>
                </a:cubicBezTo>
                <a:cubicBezTo>
                  <a:pt x="169" y="25"/>
                  <a:pt x="169" y="25"/>
                  <a:pt x="169" y="25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3" y="42"/>
                  <a:pt x="153" y="42"/>
                  <a:pt x="153" y="42"/>
                </a:cubicBezTo>
                <a:cubicBezTo>
                  <a:pt x="153" y="42"/>
                  <a:pt x="153" y="42"/>
                  <a:pt x="153" y="42"/>
                </a:cubicBezTo>
                <a:lnTo>
                  <a:pt x="88" y="110"/>
                </a:lnTo>
                <a:close/>
                <a:moveTo>
                  <a:pt x="169" y="54"/>
                </a:moveTo>
                <a:cubicBezTo>
                  <a:pt x="167" y="53"/>
                  <a:pt x="165" y="53"/>
                  <a:pt x="163" y="54"/>
                </a:cubicBezTo>
                <a:cubicBezTo>
                  <a:pt x="162" y="55"/>
                  <a:pt x="162" y="57"/>
                  <a:pt x="162" y="58"/>
                </a:cubicBezTo>
                <a:cubicBezTo>
                  <a:pt x="162" y="58"/>
                  <a:pt x="162" y="58"/>
                  <a:pt x="162" y="58"/>
                </a:cubicBezTo>
                <a:cubicBezTo>
                  <a:pt x="166" y="68"/>
                  <a:pt x="168" y="78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11" y="8"/>
                  <a:pt x="131" y="17"/>
                  <a:pt x="146" y="33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7" y="34"/>
                  <a:pt x="150" y="34"/>
                  <a:pt x="151" y="32"/>
                </a:cubicBezTo>
                <a:cubicBezTo>
                  <a:pt x="153" y="31"/>
                  <a:pt x="153" y="28"/>
                  <a:pt x="151" y="27"/>
                </a:cubicBezTo>
                <a:cubicBezTo>
                  <a:pt x="151" y="27"/>
                  <a:pt x="151" y="26"/>
                  <a:pt x="151" y="26"/>
                </a:cubicBezTo>
                <a:cubicBezTo>
                  <a:pt x="135" y="10"/>
                  <a:pt x="113" y="0"/>
                  <a:pt x="88" y="0"/>
                </a:cubicBez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77"/>
                  <a:pt x="174" y="66"/>
                  <a:pt x="170" y="56"/>
                </a:cubicBezTo>
                <a:cubicBezTo>
                  <a:pt x="170" y="55"/>
                  <a:pt x="169" y="55"/>
                  <a:pt x="169" y="54"/>
                </a:cubicBezTo>
              </a:path>
            </a:pathLst>
          </a:custGeom>
          <a:solidFill>
            <a:schemeClr val="accent1"/>
          </a:solidFill>
          <a:ln>
            <a:solidFill>
              <a:srgbClr val="92D05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dirty="0"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85570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263"/>
            <a:ext cx="8229600" cy="1143000"/>
          </a:xfrm>
        </p:spPr>
        <p:txBody>
          <a:bodyPr anchor="ctr">
            <a:normAutofit fontScale="90000"/>
          </a:bodyPr>
          <a:lstStyle/>
          <a:p>
            <a:pPr algn="r"/>
            <a:r>
              <a:rPr lang="cs-CZ" sz="4000" b="1" dirty="0" smtClean="0">
                <a:solidFill>
                  <a:schemeClr val="bg1"/>
                </a:solidFill>
                <a:latin typeface="Century Gothic" pitchFamily="34" charset="0"/>
              </a:rPr>
              <a:t>Jak budou využity výstupy </a:t>
            </a:r>
            <a:br>
              <a:rPr lang="cs-CZ" sz="40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Century Gothic" pitchFamily="34" charset="0"/>
              </a:rPr>
              <a:t>projektu Green </a:t>
            </a:r>
            <a:r>
              <a:rPr lang="cs-CZ" sz="4000" b="1" dirty="0" err="1" smtClean="0">
                <a:solidFill>
                  <a:schemeClr val="bg1"/>
                </a:solidFill>
                <a:latin typeface="Century Gothic" pitchFamily="34" charset="0"/>
              </a:rPr>
              <a:t>Wheels</a:t>
            </a:r>
            <a:endParaRPr lang="en-GB" sz="40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8268" y="1700808"/>
            <a:ext cx="8560246" cy="367240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cs-CZ" sz="2800" dirty="0" smtClean="0"/>
              <a:t>Bude </a:t>
            </a:r>
            <a:r>
              <a:rPr lang="cs-CZ" sz="2800" dirty="0"/>
              <a:t>zpracován návrh na </a:t>
            </a:r>
            <a:r>
              <a:rPr lang="cs-CZ" sz="2800" b="1" dirty="0">
                <a:solidFill>
                  <a:srgbClr val="C00000"/>
                </a:solidFill>
              </a:rPr>
              <a:t>implementaci jednotek výsledků učení GW v ČR</a:t>
            </a:r>
            <a:r>
              <a:rPr lang="cs-CZ" sz="2800" dirty="0"/>
              <a:t>. Ukazují se tyto možnosti implementace: </a:t>
            </a:r>
            <a:endParaRPr lang="cs-CZ" sz="28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800" dirty="0" smtClean="0"/>
              <a:t>vnitrostátní </a:t>
            </a:r>
            <a:r>
              <a:rPr lang="cs-CZ" sz="2800" dirty="0"/>
              <a:t>a zahraniční </a:t>
            </a:r>
            <a:r>
              <a:rPr lang="cs-CZ" sz="2800" b="1" dirty="0">
                <a:solidFill>
                  <a:srgbClr val="C00000"/>
                </a:solidFill>
              </a:rPr>
              <a:t>mobility</a:t>
            </a:r>
            <a:r>
              <a:rPr lang="cs-CZ" sz="2800" dirty="0"/>
              <a:t>; </a:t>
            </a:r>
            <a:endParaRPr lang="cs-CZ" sz="28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800" dirty="0" smtClean="0"/>
              <a:t>začlenění </a:t>
            </a:r>
            <a:r>
              <a:rPr lang="cs-CZ" sz="2800" dirty="0"/>
              <a:t>nových obsahů do </a:t>
            </a:r>
            <a:r>
              <a:rPr lang="cs-CZ" sz="2800" b="1" dirty="0">
                <a:solidFill>
                  <a:srgbClr val="C00000"/>
                </a:solidFill>
              </a:rPr>
              <a:t>ŠVP</a:t>
            </a:r>
            <a:r>
              <a:rPr lang="cs-CZ" sz="2800" dirty="0"/>
              <a:t>; </a:t>
            </a:r>
            <a:endParaRPr lang="cs-CZ" sz="28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800" dirty="0" smtClean="0"/>
              <a:t>nastavení </a:t>
            </a:r>
            <a:r>
              <a:rPr lang="cs-CZ" sz="2800" b="1" dirty="0">
                <a:solidFill>
                  <a:srgbClr val="C00000"/>
                </a:solidFill>
              </a:rPr>
              <a:t>spolupráce </a:t>
            </a:r>
            <a:r>
              <a:rPr lang="cs-CZ" sz="2800" b="1" dirty="0" smtClean="0">
                <a:solidFill>
                  <a:srgbClr val="C00000"/>
                </a:solidFill>
              </a:rPr>
              <a:t>s </a:t>
            </a:r>
            <a:r>
              <a:rPr lang="cs-CZ" sz="2800" b="1" dirty="0">
                <a:solidFill>
                  <a:srgbClr val="C00000"/>
                </a:solidFill>
              </a:rPr>
              <a:t>firmami</a:t>
            </a:r>
            <a:r>
              <a:rPr lang="cs-CZ" sz="2800" dirty="0"/>
              <a:t>; </a:t>
            </a:r>
            <a:endParaRPr lang="cs-CZ" sz="28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možná </a:t>
            </a:r>
            <a:r>
              <a:rPr lang="cs-CZ" sz="2800" dirty="0"/>
              <a:t>vazba na příbuzné </a:t>
            </a:r>
            <a:r>
              <a:rPr lang="cs-CZ" sz="2800" b="1" dirty="0">
                <a:solidFill>
                  <a:srgbClr val="C00000"/>
                </a:solidFill>
              </a:rPr>
              <a:t>kvalifikace NSK</a:t>
            </a:r>
            <a:r>
              <a:rPr lang="cs-CZ" sz="2800" dirty="0"/>
              <a:t>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cs-CZ" sz="1800" dirty="0"/>
          </a:p>
        </p:txBody>
      </p:sp>
      <p:pic>
        <p:nvPicPr>
          <p:cNvPr id="10" name="Zástupný symbol pro obsah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03238"/>
            <a:ext cx="952500" cy="78105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6" name="Freeform 29"/>
          <p:cNvSpPr>
            <a:spLocks noEditPoints="1"/>
          </p:cNvSpPr>
          <p:nvPr/>
        </p:nvSpPr>
        <p:spPr bwMode="auto">
          <a:xfrm>
            <a:off x="76710" y="1728768"/>
            <a:ext cx="481558" cy="484139"/>
          </a:xfrm>
          <a:custGeom>
            <a:avLst/>
            <a:gdLst>
              <a:gd name="T0" fmla="*/ 88 w 176"/>
              <a:gd name="T1" fmla="*/ 110 h 176"/>
              <a:gd name="T2" fmla="*/ 51 w 176"/>
              <a:gd name="T3" fmla="*/ 73 h 176"/>
              <a:gd name="T4" fmla="*/ 48 w 176"/>
              <a:gd name="T5" fmla="*/ 72 h 176"/>
              <a:gd name="T6" fmla="*/ 44 w 176"/>
              <a:gd name="T7" fmla="*/ 76 h 176"/>
              <a:gd name="T8" fmla="*/ 45 w 176"/>
              <a:gd name="T9" fmla="*/ 79 h 176"/>
              <a:gd name="T10" fmla="*/ 85 w 176"/>
              <a:gd name="T11" fmla="*/ 119 h 176"/>
              <a:gd name="T12" fmla="*/ 88 w 176"/>
              <a:gd name="T13" fmla="*/ 120 h 176"/>
              <a:gd name="T14" fmla="*/ 91 w 176"/>
              <a:gd name="T15" fmla="*/ 119 h 176"/>
              <a:gd name="T16" fmla="*/ 91 w 176"/>
              <a:gd name="T17" fmla="*/ 119 h 176"/>
              <a:gd name="T18" fmla="*/ 158 w 176"/>
              <a:gd name="T19" fmla="*/ 49 h 176"/>
              <a:gd name="T20" fmla="*/ 158 w 176"/>
              <a:gd name="T21" fmla="*/ 49 h 176"/>
              <a:gd name="T22" fmla="*/ 163 w 176"/>
              <a:gd name="T23" fmla="*/ 43 h 176"/>
              <a:gd name="T24" fmla="*/ 163 w 176"/>
              <a:gd name="T25" fmla="*/ 43 h 176"/>
              <a:gd name="T26" fmla="*/ 175 w 176"/>
              <a:gd name="T27" fmla="*/ 31 h 176"/>
              <a:gd name="T28" fmla="*/ 175 w 176"/>
              <a:gd name="T29" fmla="*/ 31 h 176"/>
              <a:gd name="T30" fmla="*/ 176 w 176"/>
              <a:gd name="T31" fmla="*/ 28 h 176"/>
              <a:gd name="T32" fmla="*/ 172 w 176"/>
              <a:gd name="T33" fmla="*/ 24 h 176"/>
              <a:gd name="T34" fmla="*/ 169 w 176"/>
              <a:gd name="T35" fmla="*/ 25 h 176"/>
              <a:gd name="T36" fmla="*/ 169 w 176"/>
              <a:gd name="T37" fmla="*/ 25 h 176"/>
              <a:gd name="T38" fmla="*/ 159 w 176"/>
              <a:gd name="T39" fmla="*/ 36 h 176"/>
              <a:gd name="T40" fmla="*/ 159 w 176"/>
              <a:gd name="T41" fmla="*/ 36 h 176"/>
              <a:gd name="T42" fmla="*/ 153 w 176"/>
              <a:gd name="T43" fmla="*/ 42 h 176"/>
              <a:gd name="T44" fmla="*/ 153 w 176"/>
              <a:gd name="T45" fmla="*/ 42 h 176"/>
              <a:gd name="T46" fmla="*/ 88 w 176"/>
              <a:gd name="T47" fmla="*/ 110 h 176"/>
              <a:gd name="T48" fmla="*/ 169 w 176"/>
              <a:gd name="T49" fmla="*/ 54 h 176"/>
              <a:gd name="T50" fmla="*/ 163 w 176"/>
              <a:gd name="T51" fmla="*/ 54 h 176"/>
              <a:gd name="T52" fmla="*/ 162 w 176"/>
              <a:gd name="T53" fmla="*/ 58 h 176"/>
              <a:gd name="T54" fmla="*/ 162 w 176"/>
              <a:gd name="T55" fmla="*/ 58 h 176"/>
              <a:gd name="T56" fmla="*/ 168 w 176"/>
              <a:gd name="T57" fmla="*/ 88 h 176"/>
              <a:gd name="T58" fmla="*/ 88 w 176"/>
              <a:gd name="T59" fmla="*/ 168 h 176"/>
              <a:gd name="T60" fmla="*/ 8 w 176"/>
              <a:gd name="T61" fmla="*/ 88 h 176"/>
              <a:gd name="T62" fmla="*/ 88 w 176"/>
              <a:gd name="T63" fmla="*/ 8 h 176"/>
              <a:gd name="T64" fmla="*/ 146 w 176"/>
              <a:gd name="T65" fmla="*/ 33 h 176"/>
              <a:gd name="T66" fmla="*/ 146 w 176"/>
              <a:gd name="T67" fmla="*/ 32 h 176"/>
              <a:gd name="T68" fmla="*/ 151 w 176"/>
              <a:gd name="T69" fmla="*/ 32 h 176"/>
              <a:gd name="T70" fmla="*/ 151 w 176"/>
              <a:gd name="T71" fmla="*/ 27 h 176"/>
              <a:gd name="T72" fmla="*/ 151 w 176"/>
              <a:gd name="T73" fmla="*/ 26 h 176"/>
              <a:gd name="T74" fmla="*/ 88 w 176"/>
              <a:gd name="T75" fmla="*/ 0 h 176"/>
              <a:gd name="T76" fmla="*/ 0 w 176"/>
              <a:gd name="T77" fmla="*/ 88 h 176"/>
              <a:gd name="T78" fmla="*/ 88 w 176"/>
              <a:gd name="T79" fmla="*/ 176 h 176"/>
              <a:gd name="T80" fmla="*/ 176 w 176"/>
              <a:gd name="T81" fmla="*/ 88 h 176"/>
              <a:gd name="T82" fmla="*/ 170 w 176"/>
              <a:gd name="T83" fmla="*/ 56 h 176"/>
              <a:gd name="T84" fmla="*/ 169 w 176"/>
              <a:gd name="T85" fmla="*/ 5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6" h="176">
                <a:moveTo>
                  <a:pt x="88" y="110"/>
                </a:moveTo>
                <a:cubicBezTo>
                  <a:pt x="51" y="73"/>
                  <a:pt x="51" y="73"/>
                  <a:pt x="51" y="73"/>
                </a:cubicBezTo>
                <a:cubicBezTo>
                  <a:pt x="50" y="72"/>
                  <a:pt x="49" y="72"/>
                  <a:pt x="48" y="72"/>
                </a:cubicBezTo>
                <a:cubicBezTo>
                  <a:pt x="46" y="72"/>
                  <a:pt x="44" y="74"/>
                  <a:pt x="44" y="76"/>
                </a:cubicBezTo>
                <a:cubicBezTo>
                  <a:pt x="44" y="77"/>
                  <a:pt x="44" y="78"/>
                  <a:pt x="45" y="79"/>
                </a:cubicBezTo>
                <a:cubicBezTo>
                  <a:pt x="85" y="119"/>
                  <a:pt x="85" y="119"/>
                  <a:pt x="85" y="119"/>
                </a:cubicBezTo>
                <a:cubicBezTo>
                  <a:pt x="86" y="120"/>
                  <a:pt x="87" y="120"/>
                  <a:pt x="88" y="120"/>
                </a:cubicBezTo>
                <a:cubicBezTo>
                  <a:pt x="89" y="120"/>
                  <a:pt x="90" y="120"/>
                  <a:pt x="91" y="119"/>
                </a:cubicBezTo>
                <a:cubicBezTo>
                  <a:pt x="91" y="119"/>
                  <a:pt x="91" y="119"/>
                  <a:pt x="91" y="11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6" y="30"/>
                  <a:pt x="176" y="29"/>
                  <a:pt x="176" y="28"/>
                </a:cubicBezTo>
                <a:cubicBezTo>
                  <a:pt x="176" y="26"/>
                  <a:pt x="174" y="24"/>
                  <a:pt x="172" y="24"/>
                </a:cubicBezTo>
                <a:cubicBezTo>
                  <a:pt x="171" y="24"/>
                  <a:pt x="170" y="24"/>
                  <a:pt x="169" y="25"/>
                </a:cubicBezTo>
                <a:cubicBezTo>
                  <a:pt x="169" y="25"/>
                  <a:pt x="169" y="25"/>
                  <a:pt x="169" y="25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3" y="42"/>
                  <a:pt x="153" y="42"/>
                  <a:pt x="153" y="42"/>
                </a:cubicBezTo>
                <a:cubicBezTo>
                  <a:pt x="153" y="42"/>
                  <a:pt x="153" y="42"/>
                  <a:pt x="153" y="42"/>
                </a:cubicBezTo>
                <a:lnTo>
                  <a:pt x="88" y="110"/>
                </a:lnTo>
                <a:close/>
                <a:moveTo>
                  <a:pt x="169" y="54"/>
                </a:moveTo>
                <a:cubicBezTo>
                  <a:pt x="167" y="53"/>
                  <a:pt x="165" y="53"/>
                  <a:pt x="163" y="54"/>
                </a:cubicBezTo>
                <a:cubicBezTo>
                  <a:pt x="162" y="55"/>
                  <a:pt x="162" y="57"/>
                  <a:pt x="162" y="58"/>
                </a:cubicBezTo>
                <a:cubicBezTo>
                  <a:pt x="162" y="58"/>
                  <a:pt x="162" y="58"/>
                  <a:pt x="162" y="58"/>
                </a:cubicBezTo>
                <a:cubicBezTo>
                  <a:pt x="166" y="68"/>
                  <a:pt x="168" y="78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11" y="8"/>
                  <a:pt x="131" y="17"/>
                  <a:pt x="146" y="33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7" y="34"/>
                  <a:pt x="150" y="34"/>
                  <a:pt x="151" y="32"/>
                </a:cubicBezTo>
                <a:cubicBezTo>
                  <a:pt x="153" y="31"/>
                  <a:pt x="153" y="28"/>
                  <a:pt x="151" y="27"/>
                </a:cubicBezTo>
                <a:cubicBezTo>
                  <a:pt x="151" y="27"/>
                  <a:pt x="151" y="26"/>
                  <a:pt x="151" y="26"/>
                </a:cubicBezTo>
                <a:cubicBezTo>
                  <a:pt x="135" y="10"/>
                  <a:pt x="113" y="0"/>
                  <a:pt x="88" y="0"/>
                </a:cubicBez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77"/>
                  <a:pt x="174" y="66"/>
                  <a:pt x="170" y="56"/>
                </a:cubicBezTo>
                <a:cubicBezTo>
                  <a:pt x="170" y="55"/>
                  <a:pt x="169" y="55"/>
                  <a:pt x="169" y="54"/>
                </a:cubicBezTo>
              </a:path>
            </a:pathLst>
          </a:custGeom>
          <a:solidFill>
            <a:schemeClr val="accent1"/>
          </a:solidFill>
          <a:ln>
            <a:solidFill>
              <a:srgbClr val="92D05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dirty="0"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29552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6296" y="0"/>
            <a:ext cx="8229600" cy="1143000"/>
          </a:xfrm>
        </p:spPr>
        <p:txBody>
          <a:bodyPr>
            <a:normAutofit/>
          </a:bodyPr>
          <a:lstStyle/>
          <a:p>
            <a:pPr algn="r"/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86296" y="1196753"/>
            <a:ext cx="8229600" cy="4392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k-SK" sz="6000" dirty="0" smtClean="0"/>
          </a:p>
          <a:p>
            <a:pPr marL="0" indent="0" algn="ctr">
              <a:spcBef>
                <a:spcPts val="1200"/>
              </a:spcBef>
              <a:buNone/>
              <a:defRPr/>
            </a:pPr>
            <a:r>
              <a:rPr lang="cs-CZ" sz="6000" dirty="0" smtClean="0"/>
              <a:t>Děkuji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cs-CZ" sz="6000" dirty="0" smtClean="0"/>
              <a:t>za pozornost!</a:t>
            </a:r>
            <a:endParaRPr lang="cs-CZ" sz="6000" dirty="0"/>
          </a:p>
        </p:txBody>
      </p:sp>
      <p:cxnSp>
        <p:nvCxnSpPr>
          <p:cNvPr id="4" name="Straight Connector 18"/>
          <p:cNvCxnSpPr/>
          <p:nvPr/>
        </p:nvCxnSpPr>
        <p:spPr>
          <a:xfrm flipV="1">
            <a:off x="2195736" y="1988840"/>
            <a:ext cx="0" cy="2348705"/>
          </a:xfrm>
          <a:prstGeom prst="line">
            <a:avLst/>
          </a:prstGeom>
          <a:ln w="38100" cap="sq">
            <a:solidFill>
              <a:srgbClr val="33973F"/>
            </a:solidFill>
            <a:beve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8"/>
          <p:cNvCxnSpPr/>
          <p:nvPr/>
        </p:nvCxnSpPr>
        <p:spPr>
          <a:xfrm flipV="1">
            <a:off x="7020272" y="2318256"/>
            <a:ext cx="0" cy="2348705"/>
          </a:xfrm>
          <a:prstGeom prst="line">
            <a:avLst/>
          </a:prstGeom>
          <a:ln w="38100" cap="sq">
            <a:solidFill>
              <a:srgbClr val="33973F"/>
            </a:solidFill>
            <a:beve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9"/>
          <p:cNvCxnSpPr/>
          <p:nvPr/>
        </p:nvCxnSpPr>
        <p:spPr>
          <a:xfrm>
            <a:off x="2195736" y="1988840"/>
            <a:ext cx="795528" cy="0"/>
          </a:xfrm>
          <a:prstGeom prst="line">
            <a:avLst/>
          </a:prstGeom>
          <a:ln w="38100" cap="sq">
            <a:solidFill>
              <a:srgbClr val="33973F"/>
            </a:solidFill>
            <a:beve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9"/>
          <p:cNvCxnSpPr/>
          <p:nvPr/>
        </p:nvCxnSpPr>
        <p:spPr>
          <a:xfrm>
            <a:off x="6224744" y="4681417"/>
            <a:ext cx="795528" cy="0"/>
          </a:xfrm>
          <a:prstGeom prst="line">
            <a:avLst/>
          </a:prstGeom>
          <a:ln w="38100" cap="sq">
            <a:solidFill>
              <a:srgbClr val="33973F"/>
            </a:solidFill>
            <a:beve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1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2399</TotalTime>
  <Words>210</Words>
  <Application>Microsoft Office PowerPoint</Application>
  <PresentationFormat>Předvádění na obrazovce (4:3)</PresentationFormat>
  <Paragraphs>32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Motív Office</vt:lpstr>
      <vt:lpstr> Projekt Green Wheels Příklad zavádění inovací  do počátečního odborného vzdělávání </vt:lpstr>
      <vt:lpstr>Proč projekt Green Wheels</vt:lpstr>
      <vt:lpstr>Co nového přináší projekt Green Wheels</vt:lpstr>
      <vt:lpstr>Jak budou využity výstupy  projektu Green Wheels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Communicating Green Wheels Work Package 11</dc:title>
  <dc:creator>cfme01</dc:creator>
  <cp:lastModifiedBy>viola.horska</cp:lastModifiedBy>
  <cp:revision>400</cp:revision>
  <cp:lastPrinted>2019-04-15T13:34:36Z</cp:lastPrinted>
  <dcterms:created xsi:type="dcterms:W3CDTF">2017-06-08T07:30:48Z</dcterms:created>
  <dcterms:modified xsi:type="dcterms:W3CDTF">2019-04-15T13:34:46Z</dcterms:modified>
</cp:coreProperties>
</file>