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7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8.xml" ContentType="application/vnd.openxmlformats-officedocument.theme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9.xml" ContentType="application/vnd.openxmlformats-officedocument.theme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theme/theme10.xml" ContentType="application/vnd.openxmlformats-officedocument.theme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theme/theme11.xml" ContentType="application/vnd.openxmlformats-officedocument.theme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2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3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4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theme/theme15.xml" ContentType="application/vnd.openxmlformats-officedocument.theme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theme/theme16.xml" ContentType="application/vnd.openxmlformats-officedocument.theme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theme/theme17.xml" ContentType="application/vnd.openxmlformats-officedocument.theme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theme/theme18.xml" ContentType="application/vnd.openxmlformats-officedocument.theme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theme/theme19.xml" ContentType="application/vnd.openxmlformats-officedocument.theme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theme/theme20.xml" ContentType="application/vnd.openxmlformats-officedocument.theme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theme/theme21.xml" ContentType="application/vnd.openxmlformats-officedocument.theme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theme/theme22.xml" ContentType="application/vnd.openxmlformats-officedocument.theme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theme/theme23.xml" ContentType="application/vnd.openxmlformats-officedocument.theme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theme/theme24.xml" ContentType="application/vnd.openxmlformats-officedocument.theme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theme/theme25.xml" ContentType="application/vnd.openxmlformats-officedocument.theme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theme/theme26.xml" ContentType="application/vnd.openxmlformats-officedocument.theme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theme/theme27.xml" ContentType="application/vnd.openxmlformats-officedocument.theme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theme/theme28.xml" ContentType="application/vnd.openxmlformats-officedocument.theme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theme/theme29.xml" ContentType="application/vnd.openxmlformats-officedocument.theme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theme/theme30.xml" ContentType="application/vnd.openxmlformats-officedocument.theme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theme/theme31.xml" ContentType="application/vnd.openxmlformats-officedocument.theme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theme/theme32.xml" ContentType="application/vnd.openxmlformats-officedocument.theme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theme/theme33.xml" ContentType="application/vnd.openxmlformats-officedocument.theme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theme/theme34.xml" ContentType="application/vnd.openxmlformats-officedocument.theme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theme/theme35.xml" ContentType="application/vnd.openxmlformats-officedocument.theme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theme/theme36.xml" ContentType="application/vnd.openxmlformats-officedocument.theme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slideLayouts/slideLayout473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theme/theme37.xml" ContentType="application/vnd.openxmlformats-officedocument.theme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49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Layouts/slideLayout507.xml" ContentType="application/vnd.openxmlformats-officedocument.presentationml.slideLayout+xml"/>
  <Override PartName="/ppt/theme/theme38.xml" ContentType="application/vnd.openxmlformats-officedocument.theme+xml"/>
  <Override PartName="/ppt/theme/theme3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  <p:sldMasterId id="2147483674" r:id="rId2"/>
    <p:sldMasterId id="2147483677" r:id="rId3"/>
    <p:sldMasterId id="2147483734" r:id="rId4"/>
    <p:sldMasterId id="2147483742" r:id="rId5"/>
    <p:sldMasterId id="2147483749" r:id="rId6"/>
    <p:sldMasterId id="2147483761" r:id="rId7"/>
    <p:sldMasterId id="2147483777" r:id="rId8"/>
    <p:sldMasterId id="2147483785" r:id="rId9"/>
    <p:sldMasterId id="2147483792" r:id="rId10"/>
    <p:sldMasterId id="2147483804" r:id="rId11"/>
    <p:sldMasterId id="2147483837" r:id="rId12"/>
    <p:sldMasterId id="2147483848" r:id="rId13"/>
    <p:sldMasterId id="2147483855" r:id="rId14"/>
    <p:sldMasterId id="2147483867" r:id="rId15"/>
    <p:sldMasterId id="2147483897" r:id="rId16"/>
    <p:sldMasterId id="2147483908" r:id="rId17"/>
    <p:sldMasterId id="2147483915" r:id="rId18"/>
    <p:sldMasterId id="2147483927" r:id="rId19"/>
    <p:sldMasterId id="2147483957" r:id="rId20"/>
    <p:sldMasterId id="2147483970" r:id="rId21"/>
    <p:sldMasterId id="2147483982" r:id="rId22"/>
    <p:sldMasterId id="2147483998" r:id="rId23"/>
    <p:sldMasterId id="2147484011" r:id="rId24"/>
    <p:sldMasterId id="2147484018" r:id="rId25"/>
    <p:sldMasterId id="2147484030" r:id="rId26"/>
    <p:sldMasterId id="2147484046" r:id="rId27"/>
    <p:sldMasterId id="2147484057" r:id="rId28"/>
    <p:sldMasterId id="2147484064" r:id="rId29"/>
    <p:sldMasterId id="2147484076" r:id="rId30"/>
    <p:sldMasterId id="2147484101" r:id="rId31"/>
    <p:sldMasterId id="2147484112" r:id="rId32"/>
    <p:sldMasterId id="2147484124" r:id="rId33"/>
    <p:sldMasterId id="2147484136" r:id="rId34"/>
    <p:sldMasterId id="2147484161" r:id="rId35"/>
    <p:sldMasterId id="2147484172" r:id="rId36"/>
    <p:sldMasterId id="2147484179" r:id="rId37"/>
    <p:sldMasterId id="2147484191" r:id="rId38"/>
  </p:sldMasterIdLst>
  <p:notesMasterIdLst>
    <p:notesMasterId r:id="rId60"/>
  </p:notesMasterIdLst>
  <p:sldIdLst>
    <p:sldId id="418" r:id="rId39"/>
    <p:sldId id="606" r:id="rId40"/>
    <p:sldId id="587" r:id="rId41"/>
    <p:sldId id="635" r:id="rId42"/>
    <p:sldId id="643" r:id="rId43"/>
    <p:sldId id="644" r:id="rId44"/>
    <p:sldId id="645" r:id="rId45"/>
    <p:sldId id="646" r:id="rId46"/>
    <p:sldId id="642" r:id="rId47"/>
    <p:sldId id="647" r:id="rId48"/>
    <p:sldId id="648" r:id="rId49"/>
    <p:sldId id="650" r:id="rId50"/>
    <p:sldId id="651" r:id="rId51"/>
    <p:sldId id="653" r:id="rId52"/>
    <p:sldId id="654" r:id="rId53"/>
    <p:sldId id="655" r:id="rId54"/>
    <p:sldId id="656" r:id="rId55"/>
    <p:sldId id="657" r:id="rId56"/>
    <p:sldId id="658" r:id="rId57"/>
    <p:sldId id="605" r:id="rId58"/>
    <p:sldId id="571" r:id="rId59"/>
  </p:sldIdLst>
  <p:sldSz cx="18288000" cy="10287000"/>
  <p:notesSz cx="6858000" cy="9144000"/>
  <p:defaultTextStyle>
    <a:defPPr>
      <a:defRPr lang="uk-UA"/>
    </a:defPPr>
    <a:lvl1pPr marL="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685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1371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2057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27432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34290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4114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4800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5486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40" userDrawn="1">
          <p15:clr>
            <a:srgbClr val="A4A3A4"/>
          </p15:clr>
        </p15:guide>
        <p15:guide id="2" pos="57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CD5EA"/>
    <a:srgbClr val="F26B6C"/>
    <a:srgbClr val="00CC99"/>
    <a:srgbClr val="00FF99"/>
    <a:srgbClr val="EB9803"/>
    <a:srgbClr val="64D4EA"/>
    <a:srgbClr val="4CCCE6"/>
    <a:srgbClr val="2BC3E1"/>
    <a:srgbClr val="57CFE7"/>
    <a:srgbClr val="AAC4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740" autoAdjust="0"/>
  </p:normalViewPr>
  <p:slideViewPr>
    <p:cSldViewPr>
      <p:cViewPr>
        <p:scale>
          <a:sx n="40" d="100"/>
          <a:sy n="40" d="100"/>
        </p:scale>
        <p:origin x="672" y="104"/>
      </p:cViewPr>
      <p:guideLst>
        <p:guide orient="horz" pos="3240"/>
        <p:guide pos="57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-6629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" Target="slides/slide1.xml"/><Relationship Id="rId21" Type="http://schemas.openxmlformats.org/officeDocument/2006/relationships/slideMaster" Target="slideMasters/slideMaster21.xml"/><Relationship Id="rId34" Type="http://schemas.openxmlformats.org/officeDocument/2006/relationships/slideMaster" Target="slideMasters/slideMaster34.xml"/><Relationship Id="rId42" Type="http://schemas.openxmlformats.org/officeDocument/2006/relationships/slide" Target="slides/slide4.xml"/><Relationship Id="rId47" Type="http://schemas.openxmlformats.org/officeDocument/2006/relationships/slide" Target="slides/slide9.xml"/><Relationship Id="rId50" Type="http://schemas.openxmlformats.org/officeDocument/2006/relationships/slide" Target="slides/slide12.xml"/><Relationship Id="rId55" Type="http://schemas.openxmlformats.org/officeDocument/2006/relationships/slide" Target="slides/slide17.xml"/><Relationship Id="rId63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Master" Target="slideMasters/slideMaster29.xml"/><Relationship Id="rId41" Type="http://schemas.openxmlformats.org/officeDocument/2006/relationships/slide" Target="slides/slide3.xml"/><Relationship Id="rId54" Type="http://schemas.openxmlformats.org/officeDocument/2006/relationships/slide" Target="slides/slide16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Master" Target="slideMasters/slideMaster32.xml"/><Relationship Id="rId37" Type="http://schemas.openxmlformats.org/officeDocument/2006/relationships/slideMaster" Target="slideMasters/slideMaster37.xml"/><Relationship Id="rId40" Type="http://schemas.openxmlformats.org/officeDocument/2006/relationships/slide" Target="slides/slide2.xml"/><Relationship Id="rId45" Type="http://schemas.openxmlformats.org/officeDocument/2006/relationships/slide" Target="slides/slide7.xml"/><Relationship Id="rId53" Type="http://schemas.openxmlformats.org/officeDocument/2006/relationships/slide" Target="slides/slide15.xml"/><Relationship Id="rId58" Type="http://schemas.openxmlformats.org/officeDocument/2006/relationships/slide" Target="slides/slide20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Master" Target="slideMasters/slideMaster36.xml"/><Relationship Id="rId49" Type="http://schemas.openxmlformats.org/officeDocument/2006/relationships/slide" Target="slides/slide11.xml"/><Relationship Id="rId57" Type="http://schemas.openxmlformats.org/officeDocument/2006/relationships/slide" Target="slides/slide19.xml"/><Relationship Id="rId61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Master" Target="slideMasters/slideMaster31.xml"/><Relationship Id="rId44" Type="http://schemas.openxmlformats.org/officeDocument/2006/relationships/slide" Target="slides/slide6.xml"/><Relationship Id="rId52" Type="http://schemas.openxmlformats.org/officeDocument/2006/relationships/slide" Target="slides/slide14.xml"/><Relationship Id="rId6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43" Type="http://schemas.openxmlformats.org/officeDocument/2006/relationships/slide" Target="slides/slide5.xml"/><Relationship Id="rId48" Type="http://schemas.openxmlformats.org/officeDocument/2006/relationships/slide" Target="slides/slide10.xml"/><Relationship Id="rId56" Type="http://schemas.openxmlformats.org/officeDocument/2006/relationships/slide" Target="slides/slide18.xml"/><Relationship Id="rId64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Master" Target="slideMasters/slideMaster38.xml"/><Relationship Id="rId46" Type="http://schemas.openxmlformats.org/officeDocument/2006/relationships/slide" Target="slides/slide8.xml"/><Relationship Id="rId59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FA30C1-4128-443A-AF40-11E8F3964467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A37210C8-AEE8-47CA-B023-616A3EFD5C6F}">
      <dgm:prSet phldrT="[Text]"/>
      <dgm:spPr>
        <a:solidFill>
          <a:srgbClr val="6CD5EA">
            <a:alpha val="50000"/>
          </a:srgbClr>
        </a:solidFill>
      </dgm:spPr>
      <dgm:t>
        <a:bodyPr/>
        <a:lstStyle/>
        <a:p>
          <a:endParaRPr lang="cs-CZ" dirty="0" smtClean="0"/>
        </a:p>
        <a:p>
          <a:r>
            <a:rPr lang="cs-CZ" dirty="0" smtClean="0"/>
            <a:t>technologie</a:t>
          </a:r>
          <a:endParaRPr lang="cs-CZ" dirty="0"/>
        </a:p>
      </dgm:t>
    </dgm:pt>
    <dgm:pt modelId="{602D3E9F-2C06-4C78-AEC3-1426EFFE68E7}" type="parTrans" cxnId="{4EE4D4C1-7FA9-4CAA-8B50-09753AE46017}">
      <dgm:prSet/>
      <dgm:spPr/>
      <dgm:t>
        <a:bodyPr/>
        <a:lstStyle/>
        <a:p>
          <a:endParaRPr lang="cs-CZ"/>
        </a:p>
      </dgm:t>
    </dgm:pt>
    <dgm:pt modelId="{EA03EB98-98C2-4BFB-B49A-F1E6AFBF052A}" type="sibTrans" cxnId="{4EE4D4C1-7FA9-4CAA-8B50-09753AE46017}">
      <dgm:prSet/>
      <dgm:spPr/>
      <dgm:t>
        <a:bodyPr/>
        <a:lstStyle/>
        <a:p>
          <a:endParaRPr lang="cs-CZ"/>
        </a:p>
      </dgm:t>
    </dgm:pt>
    <dgm:pt modelId="{F9062080-472C-4768-94D9-28CC660D4B53}">
      <dgm:prSet phldrT="[Text]"/>
      <dgm:spPr>
        <a:solidFill>
          <a:srgbClr val="F26B6C">
            <a:alpha val="50000"/>
          </a:srgbClr>
        </a:solidFill>
      </dgm:spPr>
      <dgm:t>
        <a:bodyPr/>
        <a:lstStyle/>
        <a:p>
          <a:r>
            <a:rPr lang="cs-CZ" dirty="0" smtClean="0"/>
            <a:t>didaktické postupy</a:t>
          </a:r>
          <a:endParaRPr lang="cs-CZ" dirty="0"/>
        </a:p>
      </dgm:t>
    </dgm:pt>
    <dgm:pt modelId="{1280E5B6-80A4-411F-A96D-2AFF9BB5A342}" type="parTrans" cxnId="{636DCC14-7922-4B79-967C-DA8DD15C608F}">
      <dgm:prSet/>
      <dgm:spPr/>
      <dgm:t>
        <a:bodyPr/>
        <a:lstStyle/>
        <a:p>
          <a:endParaRPr lang="cs-CZ"/>
        </a:p>
      </dgm:t>
    </dgm:pt>
    <dgm:pt modelId="{7F5D6B83-4EEE-4406-B5F5-BF023CAFDF2C}" type="sibTrans" cxnId="{636DCC14-7922-4B79-967C-DA8DD15C608F}">
      <dgm:prSet/>
      <dgm:spPr/>
      <dgm:t>
        <a:bodyPr/>
        <a:lstStyle/>
        <a:p>
          <a:endParaRPr lang="cs-CZ"/>
        </a:p>
      </dgm:t>
    </dgm:pt>
    <dgm:pt modelId="{39433D74-0B6E-4986-8319-1CF31EDC5D5E}">
      <dgm:prSet phldrT="[Text]"/>
      <dgm:spPr>
        <a:solidFill>
          <a:srgbClr val="92D050">
            <a:alpha val="50000"/>
          </a:srgbClr>
        </a:solidFill>
      </dgm:spPr>
      <dgm:t>
        <a:bodyPr/>
        <a:lstStyle/>
        <a:p>
          <a:r>
            <a:rPr lang="cs-CZ" dirty="0" smtClean="0"/>
            <a:t>vzdělávací obsah</a:t>
          </a:r>
          <a:endParaRPr lang="cs-CZ" dirty="0"/>
        </a:p>
      </dgm:t>
    </dgm:pt>
    <dgm:pt modelId="{34928636-0DF3-4213-B8AB-B83340B369B2}" type="parTrans" cxnId="{46F3025A-8297-4D31-861E-F2815ADC28B6}">
      <dgm:prSet/>
      <dgm:spPr/>
      <dgm:t>
        <a:bodyPr/>
        <a:lstStyle/>
        <a:p>
          <a:endParaRPr lang="cs-CZ"/>
        </a:p>
      </dgm:t>
    </dgm:pt>
    <dgm:pt modelId="{E9A843C6-07F9-43EA-A80A-A9867B4266F0}" type="sibTrans" cxnId="{46F3025A-8297-4D31-861E-F2815ADC28B6}">
      <dgm:prSet/>
      <dgm:spPr/>
      <dgm:t>
        <a:bodyPr/>
        <a:lstStyle/>
        <a:p>
          <a:endParaRPr lang="cs-CZ"/>
        </a:p>
      </dgm:t>
    </dgm:pt>
    <dgm:pt modelId="{4582DD53-BA96-45D5-AE95-9EE444D43958}" type="pres">
      <dgm:prSet presAssocID="{38FA30C1-4128-443A-AF40-11E8F3964467}" presName="compositeShape" presStyleCnt="0">
        <dgm:presLayoutVars>
          <dgm:chMax val="7"/>
          <dgm:dir/>
          <dgm:resizeHandles val="exact"/>
        </dgm:presLayoutVars>
      </dgm:prSet>
      <dgm:spPr/>
    </dgm:pt>
    <dgm:pt modelId="{0A4C3228-2242-4C87-9CFA-62438D4B7B90}" type="pres">
      <dgm:prSet presAssocID="{A37210C8-AEE8-47CA-B023-616A3EFD5C6F}" presName="circ1" presStyleLbl="vennNode1" presStyleIdx="0" presStyleCnt="3" custLinFactNeighborX="0" custLinFactNeighborY="61732"/>
      <dgm:spPr/>
    </dgm:pt>
    <dgm:pt modelId="{BA96FBA5-C0BA-4662-8EBF-2B4F99A33907}" type="pres">
      <dgm:prSet presAssocID="{A37210C8-AEE8-47CA-B023-616A3EFD5C6F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D2C64368-2051-48A1-BF41-3BED724B7391}" type="pres">
      <dgm:prSet presAssocID="{F9062080-472C-4768-94D9-28CC660D4B53}" presName="circ2" presStyleLbl="vennNode1" presStyleIdx="1" presStyleCnt="3" custLinFactNeighborX="245" custLinFactNeighborY="-63312"/>
      <dgm:spPr/>
      <dgm:t>
        <a:bodyPr/>
        <a:lstStyle/>
        <a:p>
          <a:endParaRPr lang="cs-CZ"/>
        </a:p>
      </dgm:t>
    </dgm:pt>
    <dgm:pt modelId="{FDD294FE-1C22-4713-B54C-62951AD84463}" type="pres">
      <dgm:prSet presAssocID="{F9062080-472C-4768-94D9-28CC660D4B53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0649776-B7CA-4F7B-8FFB-F2D88333C8CB}" type="pres">
      <dgm:prSet presAssocID="{39433D74-0B6E-4986-8319-1CF31EDC5D5E}" presName="circ3" presStyleLbl="vennNode1" presStyleIdx="2" presStyleCnt="3" custLinFactNeighborX="-1026" custLinFactNeighborY="-62613"/>
      <dgm:spPr/>
      <dgm:t>
        <a:bodyPr/>
        <a:lstStyle/>
        <a:p>
          <a:endParaRPr lang="cs-CZ"/>
        </a:p>
      </dgm:t>
    </dgm:pt>
    <dgm:pt modelId="{D57490C4-C4A0-4B21-B27E-61AA3652CA0B}" type="pres">
      <dgm:prSet presAssocID="{39433D74-0B6E-4986-8319-1CF31EDC5D5E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8B6259D2-ECF5-4166-8655-3BFA0F58884A}" type="presOf" srcId="{A37210C8-AEE8-47CA-B023-616A3EFD5C6F}" destId="{BA96FBA5-C0BA-4662-8EBF-2B4F99A33907}" srcOrd="1" destOrd="0" presId="urn:microsoft.com/office/officeart/2005/8/layout/venn1"/>
    <dgm:cxn modelId="{4EE4D4C1-7FA9-4CAA-8B50-09753AE46017}" srcId="{38FA30C1-4128-443A-AF40-11E8F3964467}" destId="{A37210C8-AEE8-47CA-B023-616A3EFD5C6F}" srcOrd="0" destOrd="0" parTransId="{602D3E9F-2C06-4C78-AEC3-1426EFFE68E7}" sibTransId="{EA03EB98-98C2-4BFB-B49A-F1E6AFBF052A}"/>
    <dgm:cxn modelId="{3C06EB03-3DB2-4589-ABBE-D5A5415B8CDA}" type="presOf" srcId="{39433D74-0B6E-4986-8319-1CF31EDC5D5E}" destId="{D57490C4-C4A0-4B21-B27E-61AA3652CA0B}" srcOrd="1" destOrd="0" presId="urn:microsoft.com/office/officeart/2005/8/layout/venn1"/>
    <dgm:cxn modelId="{249397F1-7578-43FC-AF8A-9FD496881185}" type="presOf" srcId="{F9062080-472C-4768-94D9-28CC660D4B53}" destId="{D2C64368-2051-48A1-BF41-3BED724B7391}" srcOrd="0" destOrd="0" presId="urn:microsoft.com/office/officeart/2005/8/layout/venn1"/>
    <dgm:cxn modelId="{46F3025A-8297-4D31-861E-F2815ADC28B6}" srcId="{38FA30C1-4128-443A-AF40-11E8F3964467}" destId="{39433D74-0B6E-4986-8319-1CF31EDC5D5E}" srcOrd="2" destOrd="0" parTransId="{34928636-0DF3-4213-B8AB-B83340B369B2}" sibTransId="{E9A843C6-07F9-43EA-A80A-A9867B4266F0}"/>
    <dgm:cxn modelId="{2818F385-16E1-463D-A0F6-DB09F44EE9B5}" type="presOf" srcId="{39433D74-0B6E-4986-8319-1CF31EDC5D5E}" destId="{70649776-B7CA-4F7B-8FFB-F2D88333C8CB}" srcOrd="0" destOrd="0" presId="urn:microsoft.com/office/officeart/2005/8/layout/venn1"/>
    <dgm:cxn modelId="{30C95D09-E4CC-4899-B578-CD6671EE1746}" type="presOf" srcId="{A37210C8-AEE8-47CA-B023-616A3EFD5C6F}" destId="{0A4C3228-2242-4C87-9CFA-62438D4B7B90}" srcOrd="0" destOrd="0" presId="urn:microsoft.com/office/officeart/2005/8/layout/venn1"/>
    <dgm:cxn modelId="{636DCC14-7922-4B79-967C-DA8DD15C608F}" srcId="{38FA30C1-4128-443A-AF40-11E8F3964467}" destId="{F9062080-472C-4768-94D9-28CC660D4B53}" srcOrd="1" destOrd="0" parTransId="{1280E5B6-80A4-411F-A96D-2AFF9BB5A342}" sibTransId="{7F5D6B83-4EEE-4406-B5F5-BF023CAFDF2C}"/>
    <dgm:cxn modelId="{CBF19F1C-8070-49F6-A374-D22ED019EBDF}" type="presOf" srcId="{F9062080-472C-4768-94D9-28CC660D4B53}" destId="{FDD294FE-1C22-4713-B54C-62951AD84463}" srcOrd="1" destOrd="0" presId="urn:microsoft.com/office/officeart/2005/8/layout/venn1"/>
    <dgm:cxn modelId="{087DF761-2B2D-4E53-8CAF-8D89410C533C}" type="presOf" srcId="{38FA30C1-4128-443A-AF40-11E8F3964467}" destId="{4582DD53-BA96-45D5-AE95-9EE444D43958}" srcOrd="0" destOrd="0" presId="urn:microsoft.com/office/officeart/2005/8/layout/venn1"/>
    <dgm:cxn modelId="{2BC4EE7B-8788-4854-85FC-BBBDEA34BD31}" type="presParOf" srcId="{4582DD53-BA96-45D5-AE95-9EE444D43958}" destId="{0A4C3228-2242-4C87-9CFA-62438D4B7B90}" srcOrd="0" destOrd="0" presId="urn:microsoft.com/office/officeart/2005/8/layout/venn1"/>
    <dgm:cxn modelId="{554D6551-4A65-4FDC-9445-F6C6BF09BBB3}" type="presParOf" srcId="{4582DD53-BA96-45D5-AE95-9EE444D43958}" destId="{BA96FBA5-C0BA-4662-8EBF-2B4F99A33907}" srcOrd="1" destOrd="0" presId="urn:microsoft.com/office/officeart/2005/8/layout/venn1"/>
    <dgm:cxn modelId="{21FA3452-AEA1-48C3-9D1F-09D4915E5101}" type="presParOf" srcId="{4582DD53-BA96-45D5-AE95-9EE444D43958}" destId="{D2C64368-2051-48A1-BF41-3BED724B7391}" srcOrd="2" destOrd="0" presId="urn:microsoft.com/office/officeart/2005/8/layout/venn1"/>
    <dgm:cxn modelId="{BC0A5060-681A-4FEE-A4FC-EED4848389CE}" type="presParOf" srcId="{4582DD53-BA96-45D5-AE95-9EE444D43958}" destId="{FDD294FE-1C22-4713-B54C-62951AD84463}" srcOrd="3" destOrd="0" presId="urn:microsoft.com/office/officeart/2005/8/layout/venn1"/>
    <dgm:cxn modelId="{ACEAE951-FFA0-4E73-97F1-B8E771E0ED3E}" type="presParOf" srcId="{4582DD53-BA96-45D5-AE95-9EE444D43958}" destId="{70649776-B7CA-4F7B-8FFB-F2D88333C8CB}" srcOrd="4" destOrd="0" presId="urn:microsoft.com/office/officeart/2005/8/layout/venn1"/>
    <dgm:cxn modelId="{4A7D0DE1-16ED-476F-A51C-18FE9CF9980E}" type="presParOf" srcId="{4582DD53-BA96-45D5-AE95-9EE444D43958}" destId="{D57490C4-C4A0-4B21-B27E-61AA3652CA0B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F8437C1-8D8A-41EC-BB18-8FE46D25B339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A90ED4EE-7773-4AFF-BFEF-C3E48FEF58CE}">
      <dgm:prSet phldrT="[Text]" custT="1"/>
      <dgm:spPr>
        <a:solidFill>
          <a:srgbClr val="FFC000"/>
        </a:solidFill>
      </dgm:spPr>
      <dgm:t>
        <a:bodyPr/>
        <a:lstStyle/>
        <a:p>
          <a:r>
            <a:rPr lang="cs-CZ" sz="1800" b="1" dirty="0" smtClean="0"/>
            <a:t>Digitální gramotnost</a:t>
          </a:r>
          <a:endParaRPr lang="cs-CZ" sz="1800" b="1" dirty="0"/>
        </a:p>
      </dgm:t>
    </dgm:pt>
    <dgm:pt modelId="{005E16C5-3BDC-430D-92EB-1505448106CA}" type="parTrans" cxnId="{D9DAD91E-AC0E-4D02-A051-F25425B20555}">
      <dgm:prSet/>
      <dgm:spPr/>
      <dgm:t>
        <a:bodyPr/>
        <a:lstStyle/>
        <a:p>
          <a:endParaRPr lang="cs-CZ"/>
        </a:p>
      </dgm:t>
    </dgm:pt>
    <dgm:pt modelId="{88CF7050-C91C-43B4-9334-8E6E5B70CAF4}" type="sibTrans" cxnId="{D9DAD91E-AC0E-4D02-A051-F25425B20555}">
      <dgm:prSet/>
      <dgm:spPr/>
      <dgm:t>
        <a:bodyPr/>
        <a:lstStyle/>
        <a:p>
          <a:endParaRPr lang="cs-CZ"/>
        </a:p>
      </dgm:t>
    </dgm:pt>
    <dgm:pt modelId="{9EA795E6-6961-4836-98F3-3EA7C421DC79}">
      <dgm:prSet phldrT="[Text]"/>
      <dgm:spPr/>
      <dgm:t>
        <a:bodyPr/>
        <a:lstStyle/>
        <a:p>
          <a:r>
            <a:rPr lang="cs-CZ" b="1" dirty="0" smtClean="0"/>
            <a:t>Český</a:t>
          </a:r>
          <a:r>
            <a:rPr lang="cs-CZ" dirty="0" smtClean="0"/>
            <a:t> jazyk</a:t>
          </a:r>
          <a:endParaRPr lang="cs-CZ" dirty="0"/>
        </a:p>
      </dgm:t>
    </dgm:pt>
    <dgm:pt modelId="{09D064E7-C6D8-451D-86DC-AF0D1B299E9F}" type="parTrans" cxnId="{7A0077AE-C4B8-4AB0-950D-A17BDF1678F0}">
      <dgm:prSet/>
      <dgm:spPr/>
      <dgm:t>
        <a:bodyPr/>
        <a:lstStyle/>
        <a:p>
          <a:endParaRPr lang="cs-CZ"/>
        </a:p>
      </dgm:t>
    </dgm:pt>
    <dgm:pt modelId="{26A79875-D394-4DB9-931C-870FBCFA9D4B}" type="sibTrans" cxnId="{7A0077AE-C4B8-4AB0-950D-A17BDF1678F0}">
      <dgm:prSet/>
      <dgm:spPr/>
      <dgm:t>
        <a:bodyPr/>
        <a:lstStyle/>
        <a:p>
          <a:endParaRPr lang="cs-CZ"/>
        </a:p>
      </dgm:t>
    </dgm:pt>
    <dgm:pt modelId="{EF2C7C47-8948-4C3B-B6D6-BA0189ACB2E8}">
      <dgm:prSet phldrT="[Text]"/>
      <dgm:spPr/>
      <dgm:t>
        <a:bodyPr/>
        <a:lstStyle/>
        <a:p>
          <a:r>
            <a:rPr lang="cs-CZ" b="1" dirty="0" smtClean="0"/>
            <a:t>Přírodopis</a:t>
          </a:r>
          <a:endParaRPr lang="cs-CZ" b="1" dirty="0"/>
        </a:p>
      </dgm:t>
    </dgm:pt>
    <dgm:pt modelId="{33EDA376-AACC-413F-B46B-729DD7706A91}" type="parTrans" cxnId="{B634AABF-90A4-41E2-92AF-AA497B123501}">
      <dgm:prSet/>
      <dgm:spPr/>
      <dgm:t>
        <a:bodyPr/>
        <a:lstStyle/>
        <a:p>
          <a:endParaRPr lang="cs-CZ"/>
        </a:p>
      </dgm:t>
    </dgm:pt>
    <dgm:pt modelId="{15423424-68A2-44B0-A4FA-95D98D6E7642}" type="sibTrans" cxnId="{B634AABF-90A4-41E2-92AF-AA497B123501}">
      <dgm:prSet/>
      <dgm:spPr/>
      <dgm:t>
        <a:bodyPr/>
        <a:lstStyle/>
        <a:p>
          <a:endParaRPr lang="cs-CZ"/>
        </a:p>
      </dgm:t>
    </dgm:pt>
    <dgm:pt modelId="{009A80A9-13ED-4E6C-BB37-5FFEC10B351E}">
      <dgm:prSet phldrT="[Text]"/>
      <dgm:spPr/>
      <dgm:t>
        <a:bodyPr/>
        <a:lstStyle/>
        <a:p>
          <a:r>
            <a:rPr lang="cs-CZ" b="1" dirty="0" smtClean="0"/>
            <a:t>Člověk a jeho svět</a:t>
          </a:r>
          <a:endParaRPr lang="cs-CZ" b="1" dirty="0"/>
        </a:p>
      </dgm:t>
    </dgm:pt>
    <dgm:pt modelId="{4A399C17-D7ED-47E9-9E33-3E5A70E52C8E}" type="parTrans" cxnId="{9BA9E80E-74C1-4D34-8265-6B501FAE9644}">
      <dgm:prSet/>
      <dgm:spPr/>
      <dgm:t>
        <a:bodyPr/>
        <a:lstStyle/>
        <a:p>
          <a:endParaRPr lang="cs-CZ"/>
        </a:p>
      </dgm:t>
    </dgm:pt>
    <dgm:pt modelId="{AFB0737E-30F8-48F6-A632-93019E5E4B7A}" type="sibTrans" cxnId="{9BA9E80E-74C1-4D34-8265-6B501FAE9644}">
      <dgm:prSet/>
      <dgm:spPr/>
      <dgm:t>
        <a:bodyPr/>
        <a:lstStyle/>
        <a:p>
          <a:endParaRPr lang="cs-CZ"/>
        </a:p>
      </dgm:t>
    </dgm:pt>
    <dgm:pt modelId="{26C0294F-AE20-4D22-81A3-64FBE3495D45}">
      <dgm:prSet phldrT="[Text]"/>
      <dgm:spPr/>
      <dgm:t>
        <a:bodyPr/>
        <a:lstStyle/>
        <a:p>
          <a:r>
            <a:rPr lang="cs-CZ" b="1" dirty="0" smtClean="0"/>
            <a:t>Zeměpis</a:t>
          </a:r>
          <a:endParaRPr lang="cs-CZ" b="1" dirty="0"/>
        </a:p>
      </dgm:t>
    </dgm:pt>
    <dgm:pt modelId="{EAADBBCB-33F3-479C-9258-E8C1C4A8C7A8}" type="parTrans" cxnId="{56276CD8-FC78-45DD-BC8C-1A4D8EB6473D}">
      <dgm:prSet/>
      <dgm:spPr/>
      <dgm:t>
        <a:bodyPr/>
        <a:lstStyle/>
        <a:p>
          <a:endParaRPr lang="cs-CZ"/>
        </a:p>
      </dgm:t>
    </dgm:pt>
    <dgm:pt modelId="{40EBBBCD-1A82-426E-B7D1-2BD1BB0F6FDD}" type="sibTrans" cxnId="{56276CD8-FC78-45DD-BC8C-1A4D8EB6473D}">
      <dgm:prSet/>
      <dgm:spPr/>
      <dgm:t>
        <a:bodyPr/>
        <a:lstStyle/>
        <a:p>
          <a:endParaRPr lang="cs-CZ"/>
        </a:p>
      </dgm:t>
    </dgm:pt>
    <dgm:pt modelId="{FBB4F722-66BB-478C-8DEA-F2C76BC294A0}">
      <dgm:prSet phldrT="[Text]"/>
      <dgm:spPr/>
      <dgm:t>
        <a:bodyPr/>
        <a:lstStyle/>
        <a:p>
          <a:r>
            <a:rPr lang="cs-CZ" b="1" dirty="0" smtClean="0"/>
            <a:t>Chemie</a:t>
          </a:r>
          <a:endParaRPr lang="cs-CZ" b="1" dirty="0"/>
        </a:p>
      </dgm:t>
    </dgm:pt>
    <dgm:pt modelId="{7261A91B-61F9-4DC8-ABBB-484916109962}" type="parTrans" cxnId="{B2E56FCE-2E28-4D3A-A56E-2519C8EB5610}">
      <dgm:prSet/>
      <dgm:spPr/>
      <dgm:t>
        <a:bodyPr/>
        <a:lstStyle/>
        <a:p>
          <a:endParaRPr lang="cs-CZ"/>
        </a:p>
      </dgm:t>
    </dgm:pt>
    <dgm:pt modelId="{AA221299-1D58-4F57-BD93-F75C719DCAB7}" type="sibTrans" cxnId="{B2E56FCE-2E28-4D3A-A56E-2519C8EB5610}">
      <dgm:prSet/>
      <dgm:spPr/>
      <dgm:t>
        <a:bodyPr/>
        <a:lstStyle/>
        <a:p>
          <a:endParaRPr lang="cs-CZ"/>
        </a:p>
      </dgm:t>
    </dgm:pt>
    <dgm:pt modelId="{86DA8944-A299-4768-9FCB-E2EC5B78B6B7}">
      <dgm:prSet phldrT="[Text]"/>
      <dgm:spPr/>
      <dgm:t>
        <a:bodyPr/>
        <a:lstStyle/>
        <a:p>
          <a:r>
            <a:rPr lang="cs-CZ" b="1" dirty="0" smtClean="0"/>
            <a:t>Tělesná výchova</a:t>
          </a:r>
          <a:endParaRPr lang="cs-CZ" b="1" dirty="0"/>
        </a:p>
      </dgm:t>
    </dgm:pt>
    <dgm:pt modelId="{DF0FC1DA-814A-4E9E-A08C-5F4C4FCE85F2}" type="parTrans" cxnId="{C5502D03-A2D8-47AF-B23F-86DA96CB34AB}">
      <dgm:prSet/>
      <dgm:spPr/>
      <dgm:t>
        <a:bodyPr/>
        <a:lstStyle/>
        <a:p>
          <a:endParaRPr lang="cs-CZ"/>
        </a:p>
      </dgm:t>
    </dgm:pt>
    <dgm:pt modelId="{0DCB8FAD-69D9-471A-BE69-131F2E18CAFE}" type="sibTrans" cxnId="{C5502D03-A2D8-47AF-B23F-86DA96CB34AB}">
      <dgm:prSet/>
      <dgm:spPr/>
      <dgm:t>
        <a:bodyPr/>
        <a:lstStyle/>
        <a:p>
          <a:endParaRPr lang="cs-CZ"/>
        </a:p>
      </dgm:t>
    </dgm:pt>
    <dgm:pt modelId="{1F4E9891-7773-47CB-B027-18A45E8EEE6B}">
      <dgm:prSet phldrT="[Text]"/>
      <dgm:spPr/>
      <dgm:t>
        <a:bodyPr/>
        <a:lstStyle/>
        <a:p>
          <a:r>
            <a:rPr lang="cs-CZ" b="1" dirty="0" smtClean="0"/>
            <a:t>Matematika</a:t>
          </a:r>
          <a:endParaRPr lang="cs-CZ" b="1" dirty="0"/>
        </a:p>
      </dgm:t>
    </dgm:pt>
    <dgm:pt modelId="{EE10A7C4-38E1-4EFF-A77C-B41BA0496DE2}" type="parTrans" cxnId="{5FD615F7-A963-4D15-A6C3-C34D8EABF7AA}">
      <dgm:prSet/>
      <dgm:spPr/>
      <dgm:t>
        <a:bodyPr/>
        <a:lstStyle/>
        <a:p>
          <a:endParaRPr lang="cs-CZ"/>
        </a:p>
      </dgm:t>
    </dgm:pt>
    <dgm:pt modelId="{7FEC8BAC-35EC-45A0-90A5-980397912D67}" type="sibTrans" cxnId="{5FD615F7-A963-4D15-A6C3-C34D8EABF7AA}">
      <dgm:prSet/>
      <dgm:spPr/>
      <dgm:t>
        <a:bodyPr/>
        <a:lstStyle/>
        <a:p>
          <a:endParaRPr lang="cs-CZ"/>
        </a:p>
      </dgm:t>
    </dgm:pt>
    <dgm:pt modelId="{107C5F2D-6BDC-4F68-82C8-CAC9FD60904F}">
      <dgm:prSet phldrT="[Text]"/>
      <dgm:spPr/>
      <dgm:t>
        <a:bodyPr/>
        <a:lstStyle/>
        <a:p>
          <a:r>
            <a:rPr lang="cs-CZ" b="1" dirty="0" smtClean="0"/>
            <a:t>Cizí jazyk</a:t>
          </a:r>
          <a:endParaRPr lang="cs-CZ" b="1" dirty="0"/>
        </a:p>
      </dgm:t>
    </dgm:pt>
    <dgm:pt modelId="{EAE354A5-08D6-4BAC-8B83-F471C86F80F9}" type="parTrans" cxnId="{58A874EB-5378-41A1-A365-150D53F74DE4}">
      <dgm:prSet/>
      <dgm:spPr/>
      <dgm:t>
        <a:bodyPr/>
        <a:lstStyle/>
        <a:p>
          <a:endParaRPr lang="cs-CZ"/>
        </a:p>
      </dgm:t>
    </dgm:pt>
    <dgm:pt modelId="{763AF3D3-787C-4B5B-B7C2-08389B8342FB}" type="sibTrans" cxnId="{58A874EB-5378-41A1-A365-150D53F74DE4}">
      <dgm:prSet/>
      <dgm:spPr/>
      <dgm:t>
        <a:bodyPr/>
        <a:lstStyle/>
        <a:p>
          <a:endParaRPr lang="cs-CZ"/>
        </a:p>
      </dgm:t>
    </dgm:pt>
    <dgm:pt modelId="{B927A25A-0AD5-425E-9937-58A73990B6E0}">
      <dgm:prSet phldrT="[Text]"/>
      <dgm:spPr/>
      <dgm:t>
        <a:bodyPr/>
        <a:lstStyle/>
        <a:p>
          <a:r>
            <a:rPr lang="cs-CZ" b="1" dirty="0" smtClean="0"/>
            <a:t>Výchova k občanství</a:t>
          </a:r>
          <a:endParaRPr lang="cs-CZ" b="1" dirty="0"/>
        </a:p>
      </dgm:t>
    </dgm:pt>
    <dgm:pt modelId="{3F53015E-A458-4BC9-92FE-003B495584C2}" type="parTrans" cxnId="{21FC0F02-83F5-4E45-B278-817EBE999E66}">
      <dgm:prSet/>
      <dgm:spPr/>
      <dgm:t>
        <a:bodyPr/>
        <a:lstStyle/>
        <a:p>
          <a:endParaRPr lang="cs-CZ"/>
        </a:p>
      </dgm:t>
    </dgm:pt>
    <dgm:pt modelId="{E790417D-4AF2-4D1A-9EC8-0A3708F337EF}" type="sibTrans" cxnId="{21FC0F02-83F5-4E45-B278-817EBE999E66}">
      <dgm:prSet/>
      <dgm:spPr/>
      <dgm:t>
        <a:bodyPr/>
        <a:lstStyle/>
        <a:p>
          <a:endParaRPr lang="cs-CZ"/>
        </a:p>
      </dgm:t>
    </dgm:pt>
    <dgm:pt modelId="{81A44E34-C5B2-45B9-885F-141390548697}">
      <dgm:prSet phldrT="[Text]"/>
      <dgm:spPr/>
      <dgm:t>
        <a:bodyPr/>
        <a:lstStyle/>
        <a:p>
          <a:r>
            <a:rPr lang="cs-CZ" b="1" dirty="0" smtClean="0"/>
            <a:t>Fyzika</a:t>
          </a:r>
          <a:endParaRPr lang="cs-CZ" b="1" dirty="0"/>
        </a:p>
      </dgm:t>
    </dgm:pt>
    <dgm:pt modelId="{17B7E841-AFDA-4F45-84FD-473EDADF199E}" type="parTrans" cxnId="{DBEF183F-3968-4CE1-B927-18CA41A52A31}">
      <dgm:prSet/>
      <dgm:spPr/>
      <dgm:t>
        <a:bodyPr/>
        <a:lstStyle/>
        <a:p>
          <a:endParaRPr lang="cs-CZ"/>
        </a:p>
      </dgm:t>
    </dgm:pt>
    <dgm:pt modelId="{5676AD05-8465-4651-90E3-CF99927AE131}" type="sibTrans" cxnId="{DBEF183F-3968-4CE1-B927-18CA41A52A31}">
      <dgm:prSet/>
      <dgm:spPr/>
      <dgm:t>
        <a:bodyPr/>
        <a:lstStyle/>
        <a:p>
          <a:endParaRPr lang="cs-CZ"/>
        </a:p>
      </dgm:t>
    </dgm:pt>
    <dgm:pt modelId="{2888D503-1FAC-47C1-9598-6D16DF2EA996}">
      <dgm:prSet phldrT="[Text]"/>
      <dgm:spPr/>
      <dgm:t>
        <a:bodyPr/>
        <a:lstStyle/>
        <a:p>
          <a:r>
            <a:rPr lang="cs-CZ" b="1" dirty="0" smtClean="0"/>
            <a:t>Dějepis</a:t>
          </a:r>
          <a:endParaRPr lang="cs-CZ" b="1" dirty="0"/>
        </a:p>
      </dgm:t>
    </dgm:pt>
    <dgm:pt modelId="{42F45992-47F2-4F6F-A7AA-B54CD7CFB20B}" type="parTrans" cxnId="{159448EA-0BE5-4A32-ABCF-1CF597149D4F}">
      <dgm:prSet/>
      <dgm:spPr/>
      <dgm:t>
        <a:bodyPr/>
        <a:lstStyle/>
        <a:p>
          <a:endParaRPr lang="cs-CZ"/>
        </a:p>
      </dgm:t>
    </dgm:pt>
    <dgm:pt modelId="{617D88BE-6026-444A-8810-B4660B3AF4FF}" type="sibTrans" cxnId="{159448EA-0BE5-4A32-ABCF-1CF597149D4F}">
      <dgm:prSet/>
      <dgm:spPr/>
      <dgm:t>
        <a:bodyPr/>
        <a:lstStyle/>
        <a:p>
          <a:endParaRPr lang="cs-CZ"/>
        </a:p>
      </dgm:t>
    </dgm:pt>
    <dgm:pt modelId="{E637E595-C12C-49B5-B3B8-350047B96602}">
      <dgm:prSet phldrT="[Text]"/>
      <dgm:spPr/>
      <dgm:t>
        <a:bodyPr/>
        <a:lstStyle/>
        <a:p>
          <a:r>
            <a:rPr lang="cs-CZ" b="1" dirty="0" smtClean="0"/>
            <a:t>Člověk a svět práce</a:t>
          </a:r>
          <a:endParaRPr lang="cs-CZ" b="1" dirty="0"/>
        </a:p>
      </dgm:t>
    </dgm:pt>
    <dgm:pt modelId="{9FA59EB2-B0C9-49E8-87DF-3E91ECCC6D5C}" type="parTrans" cxnId="{C572AE81-E555-4938-BA41-72943C280EE6}">
      <dgm:prSet/>
      <dgm:spPr/>
      <dgm:t>
        <a:bodyPr/>
        <a:lstStyle/>
        <a:p>
          <a:endParaRPr lang="cs-CZ"/>
        </a:p>
      </dgm:t>
    </dgm:pt>
    <dgm:pt modelId="{92106496-7814-4431-ADA6-7A7E811D3888}" type="sibTrans" cxnId="{C572AE81-E555-4938-BA41-72943C280EE6}">
      <dgm:prSet/>
      <dgm:spPr/>
      <dgm:t>
        <a:bodyPr/>
        <a:lstStyle/>
        <a:p>
          <a:endParaRPr lang="cs-CZ"/>
        </a:p>
      </dgm:t>
    </dgm:pt>
    <dgm:pt modelId="{1C5D1362-DCE1-45D4-BC11-82789F8AF51C}">
      <dgm:prSet phldrT="[Text]"/>
      <dgm:spPr/>
      <dgm:t>
        <a:bodyPr/>
        <a:lstStyle/>
        <a:p>
          <a:r>
            <a:rPr lang="cs-CZ" b="1" dirty="0" smtClean="0"/>
            <a:t>Výchova ke zdraví</a:t>
          </a:r>
          <a:endParaRPr lang="cs-CZ" b="1" dirty="0"/>
        </a:p>
      </dgm:t>
    </dgm:pt>
    <dgm:pt modelId="{AF7C34FD-1FA6-4C35-B91A-6F4364FE0BB4}" type="sibTrans" cxnId="{B74AF345-5430-4169-86D1-9B30001D21CF}">
      <dgm:prSet/>
      <dgm:spPr/>
      <dgm:t>
        <a:bodyPr/>
        <a:lstStyle/>
        <a:p>
          <a:endParaRPr lang="cs-CZ"/>
        </a:p>
      </dgm:t>
    </dgm:pt>
    <dgm:pt modelId="{941F6873-CB1D-4EA3-AAA7-22C9824F94F0}" type="parTrans" cxnId="{B74AF345-5430-4169-86D1-9B30001D21CF}">
      <dgm:prSet/>
      <dgm:spPr/>
      <dgm:t>
        <a:bodyPr/>
        <a:lstStyle/>
        <a:p>
          <a:endParaRPr lang="cs-CZ"/>
        </a:p>
      </dgm:t>
    </dgm:pt>
    <dgm:pt modelId="{3A2D3061-0865-4806-BEFE-07347296D867}">
      <dgm:prSet phldrT="[Text]"/>
      <dgm:spPr/>
      <dgm:t>
        <a:bodyPr/>
        <a:lstStyle/>
        <a:p>
          <a:r>
            <a:rPr lang="cs-CZ" b="1" dirty="0" smtClean="0"/>
            <a:t>Informatika</a:t>
          </a:r>
          <a:endParaRPr lang="cs-CZ" b="1" dirty="0"/>
        </a:p>
      </dgm:t>
    </dgm:pt>
    <dgm:pt modelId="{CF8FAC03-1C36-4CBF-B100-2EAD4FE63139}" type="parTrans" cxnId="{1E8CFBEA-7875-4FFB-AF3D-64E31A261C54}">
      <dgm:prSet/>
      <dgm:spPr/>
      <dgm:t>
        <a:bodyPr/>
        <a:lstStyle/>
        <a:p>
          <a:endParaRPr lang="cs-CZ"/>
        </a:p>
      </dgm:t>
    </dgm:pt>
    <dgm:pt modelId="{DD24664E-FA01-4CD9-BA5A-1FACFA9492FD}" type="sibTrans" cxnId="{1E8CFBEA-7875-4FFB-AF3D-64E31A261C54}">
      <dgm:prSet/>
      <dgm:spPr/>
      <dgm:t>
        <a:bodyPr/>
        <a:lstStyle/>
        <a:p>
          <a:endParaRPr lang="cs-CZ"/>
        </a:p>
      </dgm:t>
    </dgm:pt>
    <dgm:pt modelId="{5757212F-CF98-4C62-8038-0D0594B1327B}">
      <dgm:prSet phldrT="[Text]"/>
      <dgm:spPr/>
      <dgm:t>
        <a:bodyPr/>
        <a:lstStyle/>
        <a:p>
          <a:r>
            <a:rPr lang="cs-CZ" b="1" dirty="0" smtClean="0"/>
            <a:t>Hudební výchova</a:t>
          </a:r>
          <a:endParaRPr lang="cs-CZ" b="1" dirty="0"/>
        </a:p>
      </dgm:t>
    </dgm:pt>
    <dgm:pt modelId="{5C09F4E0-6412-4D46-9DAB-49B94FFB294E}" type="parTrans" cxnId="{CCB0CFD9-1CBA-4D74-BAA4-DA40A12A42B0}">
      <dgm:prSet/>
      <dgm:spPr/>
      <dgm:t>
        <a:bodyPr/>
        <a:lstStyle/>
        <a:p>
          <a:endParaRPr lang="cs-CZ"/>
        </a:p>
      </dgm:t>
    </dgm:pt>
    <dgm:pt modelId="{F3BA5C92-709E-48F3-BC1D-987069B8922E}" type="sibTrans" cxnId="{CCB0CFD9-1CBA-4D74-BAA4-DA40A12A42B0}">
      <dgm:prSet/>
      <dgm:spPr/>
      <dgm:t>
        <a:bodyPr/>
        <a:lstStyle/>
        <a:p>
          <a:endParaRPr lang="cs-CZ"/>
        </a:p>
      </dgm:t>
    </dgm:pt>
    <dgm:pt modelId="{5839A911-9D24-49C7-9DF3-82812701969A}">
      <dgm:prSet phldrT="[Text]"/>
      <dgm:spPr/>
      <dgm:t>
        <a:bodyPr/>
        <a:lstStyle/>
        <a:p>
          <a:r>
            <a:rPr lang="cs-CZ" b="1" dirty="0" smtClean="0"/>
            <a:t>Výtvarná výchova</a:t>
          </a:r>
          <a:endParaRPr lang="cs-CZ" b="1" dirty="0"/>
        </a:p>
      </dgm:t>
    </dgm:pt>
    <dgm:pt modelId="{84991AD1-701E-43B7-AC72-108958D8D500}" type="parTrans" cxnId="{B67C2D24-1D94-446C-B662-AE4DA576A0DB}">
      <dgm:prSet/>
      <dgm:spPr/>
      <dgm:t>
        <a:bodyPr/>
        <a:lstStyle/>
        <a:p>
          <a:endParaRPr lang="cs-CZ"/>
        </a:p>
      </dgm:t>
    </dgm:pt>
    <dgm:pt modelId="{783E562E-5F4B-477C-8652-4B3666B57C2A}" type="sibTrans" cxnId="{B67C2D24-1D94-446C-B662-AE4DA576A0DB}">
      <dgm:prSet/>
      <dgm:spPr/>
      <dgm:t>
        <a:bodyPr/>
        <a:lstStyle/>
        <a:p>
          <a:endParaRPr lang="cs-CZ"/>
        </a:p>
      </dgm:t>
    </dgm:pt>
    <dgm:pt modelId="{2B7B9DF4-C8D6-4720-8887-7C3A4CEA3F4D}" type="pres">
      <dgm:prSet presAssocID="{1F8437C1-8D8A-41EC-BB18-8FE46D25B33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8BAD6D1B-3E9B-48A5-97A8-8A36A3814F9A}" type="pres">
      <dgm:prSet presAssocID="{A90ED4EE-7773-4AFF-BFEF-C3E48FEF58CE}" presName="centerShape" presStyleLbl="node0" presStyleIdx="0" presStyleCnt="1" custScaleX="215044" custScaleY="215044"/>
      <dgm:spPr/>
      <dgm:t>
        <a:bodyPr/>
        <a:lstStyle/>
        <a:p>
          <a:endParaRPr lang="cs-CZ"/>
        </a:p>
      </dgm:t>
    </dgm:pt>
    <dgm:pt modelId="{9F7FD442-2D41-47A3-8D5A-922477AF64B3}" type="pres">
      <dgm:prSet presAssocID="{09D064E7-C6D8-451D-86DC-AF0D1B299E9F}" presName="parTrans" presStyleLbl="sibTrans2D1" presStyleIdx="0" presStyleCnt="16" custAng="10800000"/>
      <dgm:spPr/>
      <dgm:t>
        <a:bodyPr/>
        <a:lstStyle/>
        <a:p>
          <a:endParaRPr lang="cs-CZ"/>
        </a:p>
      </dgm:t>
    </dgm:pt>
    <dgm:pt modelId="{57AA0CC1-2953-42C6-A592-4E515AA49144}" type="pres">
      <dgm:prSet presAssocID="{09D064E7-C6D8-451D-86DC-AF0D1B299E9F}" presName="connectorText" presStyleLbl="sibTrans2D1" presStyleIdx="0" presStyleCnt="16"/>
      <dgm:spPr/>
      <dgm:t>
        <a:bodyPr/>
        <a:lstStyle/>
        <a:p>
          <a:endParaRPr lang="cs-CZ"/>
        </a:p>
      </dgm:t>
    </dgm:pt>
    <dgm:pt modelId="{B2971F46-FFD0-41B3-977E-1D3FF4607A90}" type="pres">
      <dgm:prSet presAssocID="{9EA795E6-6961-4836-98F3-3EA7C421DC79}" presName="node" presStyleLbl="node1" presStyleIdx="0" presStyleCnt="16" custScaleX="113608" custScaleY="113608" custRadScaleRad="100789" custRadScaleInc="-295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5105C9E-760A-42ED-BC7C-43A88BB189FD}" type="pres">
      <dgm:prSet presAssocID="{EAE354A5-08D6-4BAC-8B83-F471C86F80F9}" presName="parTrans" presStyleLbl="sibTrans2D1" presStyleIdx="1" presStyleCnt="16" custAng="10899151"/>
      <dgm:spPr/>
      <dgm:t>
        <a:bodyPr/>
        <a:lstStyle/>
        <a:p>
          <a:endParaRPr lang="cs-CZ"/>
        </a:p>
      </dgm:t>
    </dgm:pt>
    <dgm:pt modelId="{D7A5A40F-FEDA-4CEF-8D14-988ACF82D752}" type="pres">
      <dgm:prSet presAssocID="{EAE354A5-08D6-4BAC-8B83-F471C86F80F9}" presName="connectorText" presStyleLbl="sibTrans2D1" presStyleIdx="1" presStyleCnt="16"/>
      <dgm:spPr/>
      <dgm:t>
        <a:bodyPr/>
        <a:lstStyle/>
        <a:p>
          <a:endParaRPr lang="cs-CZ"/>
        </a:p>
      </dgm:t>
    </dgm:pt>
    <dgm:pt modelId="{620E9AE5-770E-49C4-B15A-29D7E06299EA}" type="pres">
      <dgm:prSet presAssocID="{107C5F2D-6BDC-4F68-82C8-CAC9FD60904F}" presName="node" presStyleLbl="node1" presStyleIdx="1" presStyleCnt="16" custScaleX="113608" custScaleY="113608" custRadScaleRad="102228" custRadScaleInc="-772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93A949D-41AB-4DCA-A883-D7C843F1DD8F}" type="pres">
      <dgm:prSet presAssocID="{EE10A7C4-38E1-4EFF-A77C-B41BA0496DE2}" presName="parTrans" presStyleLbl="sibTrans2D1" presStyleIdx="2" presStyleCnt="16" custAng="10722490"/>
      <dgm:spPr/>
      <dgm:t>
        <a:bodyPr/>
        <a:lstStyle/>
        <a:p>
          <a:endParaRPr lang="cs-CZ"/>
        </a:p>
      </dgm:t>
    </dgm:pt>
    <dgm:pt modelId="{6B5D7133-51C3-4562-AA57-C9A8E46B87C0}" type="pres">
      <dgm:prSet presAssocID="{EE10A7C4-38E1-4EFF-A77C-B41BA0496DE2}" presName="connectorText" presStyleLbl="sibTrans2D1" presStyleIdx="2" presStyleCnt="16"/>
      <dgm:spPr/>
      <dgm:t>
        <a:bodyPr/>
        <a:lstStyle/>
        <a:p>
          <a:endParaRPr lang="cs-CZ"/>
        </a:p>
      </dgm:t>
    </dgm:pt>
    <dgm:pt modelId="{83600C18-7302-4AAD-9E0A-8D3ACC0FC393}" type="pres">
      <dgm:prSet presAssocID="{1F4E9891-7773-47CB-B027-18A45E8EEE6B}" presName="node" presStyleLbl="node1" presStyleIdx="2" presStyleCnt="16" custScaleX="113608" custScaleY="113608" custRadScaleRad="101885" custRadScaleInc="-933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33D57BC-4352-4E89-BA9D-1846DDF07DF8}" type="pres">
      <dgm:prSet presAssocID="{CF8FAC03-1C36-4CBF-B100-2EAD4FE63139}" presName="parTrans" presStyleLbl="sibTrans2D1" presStyleIdx="3" presStyleCnt="16" custAng="10882956"/>
      <dgm:spPr/>
      <dgm:t>
        <a:bodyPr/>
        <a:lstStyle/>
        <a:p>
          <a:endParaRPr lang="cs-CZ"/>
        </a:p>
      </dgm:t>
    </dgm:pt>
    <dgm:pt modelId="{037592DF-A355-418A-89F0-F7007CBF78EB}" type="pres">
      <dgm:prSet presAssocID="{CF8FAC03-1C36-4CBF-B100-2EAD4FE63139}" presName="connectorText" presStyleLbl="sibTrans2D1" presStyleIdx="3" presStyleCnt="16"/>
      <dgm:spPr/>
      <dgm:t>
        <a:bodyPr/>
        <a:lstStyle/>
        <a:p>
          <a:endParaRPr lang="cs-CZ"/>
        </a:p>
      </dgm:t>
    </dgm:pt>
    <dgm:pt modelId="{97192B33-94FA-402D-9F96-584C027D5185}" type="pres">
      <dgm:prSet presAssocID="{3A2D3061-0865-4806-BEFE-07347296D867}" presName="node" presStyleLbl="node1" presStyleIdx="3" presStyleCnt="16" custScaleX="113608" custScaleY="113608" custRadScaleRad="100738" custRadScaleInc="-882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65F2DB2-30F0-41B2-843E-1C80052B5DA4}" type="pres">
      <dgm:prSet presAssocID="{4A399C17-D7ED-47E9-9E33-3E5A70E52C8E}" presName="parTrans" presStyleLbl="sibTrans2D1" presStyleIdx="4" presStyleCnt="16" custAng="10749986"/>
      <dgm:spPr/>
      <dgm:t>
        <a:bodyPr/>
        <a:lstStyle/>
        <a:p>
          <a:endParaRPr lang="cs-CZ"/>
        </a:p>
      </dgm:t>
    </dgm:pt>
    <dgm:pt modelId="{F4E3BEAB-9ADB-44CA-B1D7-072BA5AEB7B4}" type="pres">
      <dgm:prSet presAssocID="{4A399C17-D7ED-47E9-9E33-3E5A70E52C8E}" presName="connectorText" presStyleLbl="sibTrans2D1" presStyleIdx="4" presStyleCnt="16"/>
      <dgm:spPr/>
      <dgm:t>
        <a:bodyPr/>
        <a:lstStyle/>
        <a:p>
          <a:endParaRPr lang="cs-CZ"/>
        </a:p>
      </dgm:t>
    </dgm:pt>
    <dgm:pt modelId="{D4617174-172C-4F07-A624-FCFECAC6AF43}" type="pres">
      <dgm:prSet presAssocID="{009A80A9-13ED-4E6C-BB37-5FFEC10B351E}" presName="node" presStyleLbl="node1" presStyleIdx="4" presStyleCnt="16" custScaleX="113608" custScaleY="113608" custRadScaleRad="100000" custRadScaleInc="-1239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BBB8755-265C-47E8-94B6-5908DD82C689}" type="pres">
      <dgm:prSet presAssocID="{42F45992-47F2-4F6F-A7AA-B54CD7CFB20B}" presName="parTrans" presStyleLbl="sibTrans2D1" presStyleIdx="5" presStyleCnt="16" custAng="10876452"/>
      <dgm:spPr/>
      <dgm:t>
        <a:bodyPr/>
        <a:lstStyle/>
        <a:p>
          <a:endParaRPr lang="cs-CZ"/>
        </a:p>
      </dgm:t>
    </dgm:pt>
    <dgm:pt modelId="{EB3BABD1-8D5C-4CF7-ACA9-8B4D95A2A197}" type="pres">
      <dgm:prSet presAssocID="{42F45992-47F2-4F6F-A7AA-B54CD7CFB20B}" presName="connectorText" presStyleLbl="sibTrans2D1" presStyleIdx="5" presStyleCnt="16"/>
      <dgm:spPr/>
      <dgm:t>
        <a:bodyPr/>
        <a:lstStyle/>
        <a:p>
          <a:endParaRPr lang="cs-CZ"/>
        </a:p>
      </dgm:t>
    </dgm:pt>
    <dgm:pt modelId="{906BD25E-94E9-4EDB-9CBC-D2103EC5403F}" type="pres">
      <dgm:prSet presAssocID="{2888D503-1FAC-47C1-9598-6D16DF2EA996}" presName="node" presStyleLbl="node1" presStyleIdx="5" presStyleCnt="16" custScaleX="113608" custScaleY="11360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0070AA5-35CA-4571-9515-0DFB4BB669B6}" type="pres">
      <dgm:prSet presAssocID="{3F53015E-A458-4BC9-92FE-003B495584C2}" presName="parTrans" presStyleLbl="sibTrans2D1" presStyleIdx="6" presStyleCnt="16" custAng="10893655"/>
      <dgm:spPr/>
      <dgm:t>
        <a:bodyPr/>
        <a:lstStyle/>
        <a:p>
          <a:endParaRPr lang="cs-CZ"/>
        </a:p>
      </dgm:t>
    </dgm:pt>
    <dgm:pt modelId="{02102143-2204-41D0-9770-67E61ED1C390}" type="pres">
      <dgm:prSet presAssocID="{3F53015E-A458-4BC9-92FE-003B495584C2}" presName="connectorText" presStyleLbl="sibTrans2D1" presStyleIdx="6" presStyleCnt="16"/>
      <dgm:spPr/>
      <dgm:t>
        <a:bodyPr/>
        <a:lstStyle/>
        <a:p>
          <a:endParaRPr lang="cs-CZ"/>
        </a:p>
      </dgm:t>
    </dgm:pt>
    <dgm:pt modelId="{D102729D-7D72-4D23-9628-D6CFD575CDDA}" type="pres">
      <dgm:prSet presAssocID="{B927A25A-0AD5-425E-9937-58A73990B6E0}" presName="node" presStyleLbl="node1" presStyleIdx="6" presStyleCnt="16" custScaleX="113608" custScaleY="11360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8DDB214-E1B3-4D3F-9CF6-9228B71594C1}" type="pres">
      <dgm:prSet presAssocID="{17B7E841-AFDA-4F45-84FD-473EDADF199E}" presName="parTrans" presStyleLbl="sibTrans2D1" presStyleIdx="7" presStyleCnt="16" custAng="10808439"/>
      <dgm:spPr/>
      <dgm:t>
        <a:bodyPr/>
        <a:lstStyle/>
        <a:p>
          <a:endParaRPr lang="cs-CZ"/>
        </a:p>
      </dgm:t>
    </dgm:pt>
    <dgm:pt modelId="{0882AC87-C1F9-45B2-87DB-C26C35A09103}" type="pres">
      <dgm:prSet presAssocID="{17B7E841-AFDA-4F45-84FD-473EDADF199E}" presName="connectorText" presStyleLbl="sibTrans2D1" presStyleIdx="7" presStyleCnt="16"/>
      <dgm:spPr/>
      <dgm:t>
        <a:bodyPr/>
        <a:lstStyle/>
        <a:p>
          <a:endParaRPr lang="cs-CZ"/>
        </a:p>
      </dgm:t>
    </dgm:pt>
    <dgm:pt modelId="{D19FEE74-E73D-4CF3-976E-CDFD6AF7E027}" type="pres">
      <dgm:prSet presAssocID="{81A44E34-C5B2-45B9-885F-141390548697}" presName="node" presStyleLbl="node1" presStyleIdx="7" presStyleCnt="16" custScaleX="113608" custScaleY="11360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6DCFA35-4BEE-460F-939F-10F5661F4F3F}" type="pres">
      <dgm:prSet presAssocID="{33EDA376-AACC-413F-B46B-729DD7706A91}" presName="parTrans" presStyleLbl="sibTrans2D1" presStyleIdx="8" presStyleCnt="16" custAng="10676965"/>
      <dgm:spPr/>
      <dgm:t>
        <a:bodyPr/>
        <a:lstStyle/>
        <a:p>
          <a:endParaRPr lang="cs-CZ"/>
        </a:p>
      </dgm:t>
    </dgm:pt>
    <dgm:pt modelId="{AC773F44-83F9-43FA-997E-B2A7869DC6D4}" type="pres">
      <dgm:prSet presAssocID="{33EDA376-AACC-413F-B46B-729DD7706A91}" presName="connectorText" presStyleLbl="sibTrans2D1" presStyleIdx="8" presStyleCnt="16"/>
      <dgm:spPr/>
      <dgm:t>
        <a:bodyPr/>
        <a:lstStyle/>
        <a:p>
          <a:endParaRPr lang="cs-CZ"/>
        </a:p>
      </dgm:t>
    </dgm:pt>
    <dgm:pt modelId="{776CDB88-4AEF-42D0-9FDD-BE76A5E294D6}" type="pres">
      <dgm:prSet presAssocID="{EF2C7C47-8948-4C3B-B6D6-BA0189ACB2E8}" presName="node" presStyleLbl="node1" presStyleIdx="8" presStyleCnt="16" custScaleX="113608" custScaleY="11360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EC24B1C-4018-4D51-BE80-78717AA15219}" type="pres">
      <dgm:prSet presAssocID="{EAADBBCB-33F3-479C-9258-E8C1C4A8C7A8}" presName="parTrans" presStyleLbl="sibTrans2D1" presStyleIdx="9" presStyleCnt="16" custAng="10948538"/>
      <dgm:spPr/>
      <dgm:t>
        <a:bodyPr/>
        <a:lstStyle/>
        <a:p>
          <a:endParaRPr lang="cs-CZ"/>
        </a:p>
      </dgm:t>
    </dgm:pt>
    <dgm:pt modelId="{8912146C-54D4-4CFF-BE3F-112F52FF5B6D}" type="pres">
      <dgm:prSet presAssocID="{EAADBBCB-33F3-479C-9258-E8C1C4A8C7A8}" presName="connectorText" presStyleLbl="sibTrans2D1" presStyleIdx="9" presStyleCnt="16"/>
      <dgm:spPr/>
      <dgm:t>
        <a:bodyPr/>
        <a:lstStyle/>
        <a:p>
          <a:endParaRPr lang="cs-CZ"/>
        </a:p>
      </dgm:t>
    </dgm:pt>
    <dgm:pt modelId="{879614D1-37DA-4D7A-A006-0C3B6F50A6E8}" type="pres">
      <dgm:prSet presAssocID="{26C0294F-AE20-4D22-81A3-64FBE3495D45}" presName="node" presStyleLbl="node1" presStyleIdx="9" presStyleCnt="16" custScaleX="113608" custScaleY="11360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942E800-0ECB-486E-9579-315FFA6116BC}" type="pres">
      <dgm:prSet presAssocID="{7261A91B-61F9-4DC8-ABBB-484916109962}" presName="parTrans" presStyleLbl="sibTrans2D1" presStyleIdx="10" presStyleCnt="16" custAng="10755695"/>
      <dgm:spPr/>
      <dgm:t>
        <a:bodyPr/>
        <a:lstStyle/>
        <a:p>
          <a:endParaRPr lang="cs-CZ"/>
        </a:p>
      </dgm:t>
    </dgm:pt>
    <dgm:pt modelId="{5F974FC6-892B-4560-9691-32FF0AE0260A}" type="pres">
      <dgm:prSet presAssocID="{7261A91B-61F9-4DC8-ABBB-484916109962}" presName="connectorText" presStyleLbl="sibTrans2D1" presStyleIdx="10" presStyleCnt="16"/>
      <dgm:spPr/>
      <dgm:t>
        <a:bodyPr/>
        <a:lstStyle/>
        <a:p>
          <a:endParaRPr lang="cs-CZ"/>
        </a:p>
      </dgm:t>
    </dgm:pt>
    <dgm:pt modelId="{753C2BEE-C9A5-4E31-BE26-DC7AB49198B5}" type="pres">
      <dgm:prSet presAssocID="{FBB4F722-66BB-478C-8DEA-F2C76BC294A0}" presName="node" presStyleLbl="node1" presStyleIdx="10" presStyleCnt="16" custScaleX="113608" custScaleY="11360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549EA4D-4BA3-4F56-802A-DF080CFF7A1E}" type="pres">
      <dgm:prSet presAssocID="{5C09F4E0-6412-4D46-9DAB-49B94FFB294E}" presName="parTrans" presStyleLbl="sibTrans2D1" presStyleIdx="11" presStyleCnt="16" custAng="10791475"/>
      <dgm:spPr/>
      <dgm:t>
        <a:bodyPr/>
        <a:lstStyle/>
        <a:p>
          <a:endParaRPr lang="cs-CZ"/>
        </a:p>
      </dgm:t>
    </dgm:pt>
    <dgm:pt modelId="{64E71DCA-0E07-4980-A68E-B4122C52CC27}" type="pres">
      <dgm:prSet presAssocID="{5C09F4E0-6412-4D46-9DAB-49B94FFB294E}" presName="connectorText" presStyleLbl="sibTrans2D1" presStyleIdx="11" presStyleCnt="16"/>
      <dgm:spPr/>
      <dgm:t>
        <a:bodyPr/>
        <a:lstStyle/>
        <a:p>
          <a:endParaRPr lang="cs-CZ"/>
        </a:p>
      </dgm:t>
    </dgm:pt>
    <dgm:pt modelId="{C9E0204C-5F55-452A-AE89-3B8A9D8635BE}" type="pres">
      <dgm:prSet presAssocID="{5757212F-CF98-4C62-8038-0D0594B1327B}" presName="node" presStyleLbl="node1" presStyleIdx="11" presStyleCnt="16" custScaleX="113608" custScaleY="11360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DF06C07-7179-4F9E-AB1E-E0E3C4C64CBA}" type="pres">
      <dgm:prSet presAssocID="{84991AD1-701E-43B7-AC72-108958D8D500}" presName="parTrans" presStyleLbl="sibTrans2D1" presStyleIdx="12" presStyleCnt="16" custAng="10800000"/>
      <dgm:spPr/>
      <dgm:t>
        <a:bodyPr/>
        <a:lstStyle/>
        <a:p>
          <a:endParaRPr lang="cs-CZ"/>
        </a:p>
      </dgm:t>
    </dgm:pt>
    <dgm:pt modelId="{624DA8AB-EB65-47B2-888B-789C41EFE597}" type="pres">
      <dgm:prSet presAssocID="{84991AD1-701E-43B7-AC72-108958D8D500}" presName="connectorText" presStyleLbl="sibTrans2D1" presStyleIdx="12" presStyleCnt="16"/>
      <dgm:spPr/>
      <dgm:t>
        <a:bodyPr/>
        <a:lstStyle/>
        <a:p>
          <a:endParaRPr lang="cs-CZ"/>
        </a:p>
      </dgm:t>
    </dgm:pt>
    <dgm:pt modelId="{4544A95A-9E69-4283-85C1-EC9CE468D043}" type="pres">
      <dgm:prSet presAssocID="{5839A911-9D24-49C7-9DF3-82812701969A}" presName="node" presStyleLbl="node1" presStyleIdx="12" presStyleCnt="16" custScaleX="113608" custScaleY="11360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10269B7-55E7-408E-B76B-35FADA09CDF7}" type="pres">
      <dgm:prSet presAssocID="{941F6873-CB1D-4EA3-AAA7-22C9824F94F0}" presName="parTrans" presStyleLbl="sibTrans2D1" presStyleIdx="13" presStyleCnt="16" custAng="11174824"/>
      <dgm:spPr/>
      <dgm:t>
        <a:bodyPr/>
        <a:lstStyle/>
        <a:p>
          <a:endParaRPr lang="cs-CZ"/>
        </a:p>
      </dgm:t>
    </dgm:pt>
    <dgm:pt modelId="{6AC4FB46-BC66-4B7F-B00B-7B6E67B77899}" type="pres">
      <dgm:prSet presAssocID="{941F6873-CB1D-4EA3-AAA7-22C9824F94F0}" presName="connectorText" presStyleLbl="sibTrans2D1" presStyleIdx="13" presStyleCnt="16"/>
      <dgm:spPr/>
      <dgm:t>
        <a:bodyPr/>
        <a:lstStyle/>
        <a:p>
          <a:endParaRPr lang="cs-CZ"/>
        </a:p>
      </dgm:t>
    </dgm:pt>
    <dgm:pt modelId="{BBD20C13-D9F8-47BC-9F96-743EC140EF74}" type="pres">
      <dgm:prSet presAssocID="{1C5D1362-DCE1-45D4-BC11-82789F8AF51C}" presName="node" presStyleLbl="node1" presStyleIdx="13" presStyleCnt="16" custScaleX="113608" custScaleY="11360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38F502A-7E67-4D14-BF96-02B37E429814}" type="pres">
      <dgm:prSet presAssocID="{DF0FC1DA-814A-4E9E-A08C-5F4C4FCE85F2}" presName="parTrans" presStyleLbl="sibTrans2D1" presStyleIdx="14" presStyleCnt="16" custAng="10916723"/>
      <dgm:spPr/>
      <dgm:t>
        <a:bodyPr/>
        <a:lstStyle/>
        <a:p>
          <a:endParaRPr lang="cs-CZ"/>
        </a:p>
      </dgm:t>
    </dgm:pt>
    <dgm:pt modelId="{B551D5F8-069B-4724-A7D6-425B89A72527}" type="pres">
      <dgm:prSet presAssocID="{DF0FC1DA-814A-4E9E-A08C-5F4C4FCE85F2}" presName="connectorText" presStyleLbl="sibTrans2D1" presStyleIdx="14" presStyleCnt="16"/>
      <dgm:spPr/>
      <dgm:t>
        <a:bodyPr/>
        <a:lstStyle/>
        <a:p>
          <a:endParaRPr lang="cs-CZ"/>
        </a:p>
      </dgm:t>
    </dgm:pt>
    <dgm:pt modelId="{4341ADD4-405D-4FE5-A498-62E8AF180C14}" type="pres">
      <dgm:prSet presAssocID="{86DA8944-A299-4768-9FCB-E2EC5B78B6B7}" presName="node" presStyleLbl="node1" presStyleIdx="14" presStyleCnt="16" custScaleX="113608" custScaleY="11360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1FACBA4-32A3-4407-BB5F-667E4B9DD041}" type="pres">
      <dgm:prSet presAssocID="{9FA59EB2-B0C9-49E8-87DF-3E91ECCC6D5C}" presName="parTrans" presStyleLbl="sibTrans2D1" presStyleIdx="15" presStyleCnt="16" custAng="10792104"/>
      <dgm:spPr/>
      <dgm:t>
        <a:bodyPr/>
        <a:lstStyle/>
        <a:p>
          <a:endParaRPr lang="cs-CZ"/>
        </a:p>
      </dgm:t>
    </dgm:pt>
    <dgm:pt modelId="{FF3F4C10-0D46-4A5B-BFD7-C9942D3B2835}" type="pres">
      <dgm:prSet presAssocID="{9FA59EB2-B0C9-49E8-87DF-3E91ECCC6D5C}" presName="connectorText" presStyleLbl="sibTrans2D1" presStyleIdx="15" presStyleCnt="16"/>
      <dgm:spPr/>
      <dgm:t>
        <a:bodyPr/>
        <a:lstStyle/>
        <a:p>
          <a:endParaRPr lang="cs-CZ"/>
        </a:p>
      </dgm:t>
    </dgm:pt>
    <dgm:pt modelId="{B9827290-9732-4AF1-A666-E76BEB87BF4E}" type="pres">
      <dgm:prSet presAssocID="{E637E595-C12C-49B5-B3B8-350047B96602}" presName="node" presStyleLbl="node1" presStyleIdx="15" presStyleCnt="16" custScaleX="113608" custScaleY="11360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CEEA6A6A-C202-4DBB-9766-376403A16786}" type="presOf" srcId="{26C0294F-AE20-4D22-81A3-64FBE3495D45}" destId="{879614D1-37DA-4D7A-A006-0C3B6F50A6E8}" srcOrd="0" destOrd="0" presId="urn:microsoft.com/office/officeart/2005/8/layout/radial5"/>
    <dgm:cxn modelId="{568BCA17-D43E-48AA-8236-BBE62BD914CF}" type="presOf" srcId="{09D064E7-C6D8-451D-86DC-AF0D1B299E9F}" destId="{9F7FD442-2D41-47A3-8D5A-922477AF64B3}" srcOrd="0" destOrd="0" presId="urn:microsoft.com/office/officeart/2005/8/layout/radial5"/>
    <dgm:cxn modelId="{5C400BF4-D35F-42F6-A4EA-F3E2B19BD2AA}" type="presOf" srcId="{1F4E9891-7773-47CB-B027-18A45E8EEE6B}" destId="{83600C18-7302-4AAD-9E0A-8D3ACC0FC393}" srcOrd="0" destOrd="0" presId="urn:microsoft.com/office/officeart/2005/8/layout/radial5"/>
    <dgm:cxn modelId="{EDFC138B-C5DD-4B83-9422-17681EECE02C}" type="presOf" srcId="{3A2D3061-0865-4806-BEFE-07347296D867}" destId="{97192B33-94FA-402D-9F96-584C027D5185}" srcOrd="0" destOrd="0" presId="urn:microsoft.com/office/officeart/2005/8/layout/radial5"/>
    <dgm:cxn modelId="{B2E56FCE-2E28-4D3A-A56E-2519C8EB5610}" srcId="{A90ED4EE-7773-4AFF-BFEF-C3E48FEF58CE}" destId="{FBB4F722-66BB-478C-8DEA-F2C76BC294A0}" srcOrd="10" destOrd="0" parTransId="{7261A91B-61F9-4DC8-ABBB-484916109962}" sibTransId="{AA221299-1D58-4F57-BD93-F75C719DCAB7}"/>
    <dgm:cxn modelId="{1433C986-5275-4F02-88D2-430A4F76DCC1}" type="presOf" srcId="{A90ED4EE-7773-4AFF-BFEF-C3E48FEF58CE}" destId="{8BAD6D1B-3E9B-48A5-97A8-8A36A3814F9A}" srcOrd="0" destOrd="0" presId="urn:microsoft.com/office/officeart/2005/8/layout/radial5"/>
    <dgm:cxn modelId="{5FD615F7-A963-4D15-A6C3-C34D8EABF7AA}" srcId="{A90ED4EE-7773-4AFF-BFEF-C3E48FEF58CE}" destId="{1F4E9891-7773-47CB-B027-18A45E8EEE6B}" srcOrd="2" destOrd="0" parTransId="{EE10A7C4-38E1-4EFF-A77C-B41BA0496DE2}" sibTransId="{7FEC8BAC-35EC-45A0-90A5-980397912D67}"/>
    <dgm:cxn modelId="{20D6B33C-ABBF-4EB9-8CBA-6EA4E52730B9}" type="presOf" srcId="{9FA59EB2-B0C9-49E8-87DF-3E91ECCC6D5C}" destId="{FF3F4C10-0D46-4A5B-BFD7-C9942D3B2835}" srcOrd="1" destOrd="0" presId="urn:microsoft.com/office/officeart/2005/8/layout/radial5"/>
    <dgm:cxn modelId="{83F78071-6B2E-4A11-9A95-F69F06A250C0}" type="presOf" srcId="{84991AD1-701E-43B7-AC72-108958D8D500}" destId="{624DA8AB-EB65-47B2-888B-789C41EFE597}" srcOrd="1" destOrd="0" presId="urn:microsoft.com/office/officeart/2005/8/layout/radial5"/>
    <dgm:cxn modelId="{9BA9E80E-74C1-4D34-8265-6B501FAE9644}" srcId="{A90ED4EE-7773-4AFF-BFEF-C3E48FEF58CE}" destId="{009A80A9-13ED-4E6C-BB37-5FFEC10B351E}" srcOrd="4" destOrd="0" parTransId="{4A399C17-D7ED-47E9-9E33-3E5A70E52C8E}" sibTransId="{AFB0737E-30F8-48F6-A632-93019E5E4B7A}"/>
    <dgm:cxn modelId="{14F971E7-8CA0-4CD2-AFE0-F386E01841DC}" type="presOf" srcId="{42F45992-47F2-4F6F-A7AA-B54CD7CFB20B}" destId="{EB3BABD1-8D5C-4CF7-ACA9-8B4D95A2A197}" srcOrd="1" destOrd="0" presId="urn:microsoft.com/office/officeart/2005/8/layout/radial5"/>
    <dgm:cxn modelId="{8A9472A3-390F-4546-B5D8-8C637E842D57}" type="presOf" srcId="{5757212F-CF98-4C62-8038-0D0594B1327B}" destId="{C9E0204C-5F55-452A-AE89-3B8A9D8635BE}" srcOrd="0" destOrd="0" presId="urn:microsoft.com/office/officeart/2005/8/layout/radial5"/>
    <dgm:cxn modelId="{00A753C8-8E6D-4158-B6B8-5A2BAC7DE7C0}" type="presOf" srcId="{EAADBBCB-33F3-479C-9258-E8C1C4A8C7A8}" destId="{8912146C-54D4-4CFF-BE3F-112F52FF5B6D}" srcOrd="1" destOrd="0" presId="urn:microsoft.com/office/officeart/2005/8/layout/radial5"/>
    <dgm:cxn modelId="{B634AABF-90A4-41E2-92AF-AA497B123501}" srcId="{A90ED4EE-7773-4AFF-BFEF-C3E48FEF58CE}" destId="{EF2C7C47-8948-4C3B-B6D6-BA0189ACB2E8}" srcOrd="8" destOrd="0" parTransId="{33EDA376-AACC-413F-B46B-729DD7706A91}" sibTransId="{15423424-68A2-44B0-A4FA-95D98D6E7642}"/>
    <dgm:cxn modelId="{B67C2D24-1D94-446C-B662-AE4DA576A0DB}" srcId="{A90ED4EE-7773-4AFF-BFEF-C3E48FEF58CE}" destId="{5839A911-9D24-49C7-9DF3-82812701969A}" srcOrd="12" destOrd="0" parTransId="{84991AD1-701E-43B7-AC72-108958D8D500}" sibTransId="{783E562E-5F4B-477C-8652-4B3666B57C2A}"/>
    <dgm:cxn modelId="{1A6E893D-EABC-4912-92B4-565C000A4ECD}" type="presOf" srcId="{EE10A7C4-38E1-4EFF-A77C-B41BA0496DE2}" destId="{993A949D-41AB-4DCA-A883-D7C843F1DD8F}" srcOrd="0" destOrd="0" presId="urn:microsoft.com/office/officeart/2005/8/layout/radial5"/>
    <dgm:cxn modelId="{9A3C6513-B6EC-42E7-9723-56BDB7D10762}" type="presOf" srcId="{DF0FC1DA-814A-4E9E-A08C-5F4C4FCE85F2}" destId="{B551D5F8-069B-4724-A7D6-425B89A72527}" srcOrd="1" destOrd="0" presId="urn:microsoft.com/office/officeart/2005/8/layout/radial5"/>
    <dgm:cxn modelId="{C572AE81-E555-4938-BA41-72943C280EE6}" srcId="{A90ED4EE-7773-4AFF-BFEF-C3E48FEF58CE}" destId="{E637E595-C12C-49B5-B3B8-350047B96602}" srcOrd="15" destOrd="0" parTransId="{9FA59EB2-B0C9-49E8-87DF-3E91ECCC6D5C}" sibTransId="{92106496-7814-4431-ADA6-7A7E811D3888}"/>
    <dgm:cxn modelId="{C5502D03-A2D8-47AF-B23F-86DA96CB34AB}" srcId="{A90ED4EE-7773-4AFF-BFEF-C3E48FEF58CE}" destId="{86DA8944-A299-4768-9FCB-E2EC5B78B6B7}" srcOrd="14" destOrd="0" parTransId="{DF0FC1DA-814A-4E9E-A08C-5F4C4FCE85F2}" sibTransId="{0DCB8FAD-69D9-471A-BE69-131F2E18CAFE}"/>
    <dgm:cxn modelId="{ED0F52E9-C1D9-4A42-95B2-F2A1C95B889A}" type="presOf" srcId="{5839A911-9D24-49C7-9DF3-82812701969A}" destId="{4544A95A-9E69-4283-85C1-EC9CE468D043}" srcOrd="0" destOrd="0" presId="urn:microsoft.com/office/officeart/2005/8/layout/radial5"/>
    <dgm:cxn modelId="{A454BE9F-810A-4A19-AB45-8968E97E5D73}" type="presOf" srcId="{B927A25A-0AD5-425E-9937-58A73990B6E0}" destId="{D102729D-7D72-4D23-9628-D6CFD575CDDA}" srcOrd="0" destOrd="0" presId="urn:microsoft.com/office/officeart/2005/8/layout/radial5"/>
    <dgm:cxn modelId="{4FCE8075-3258-4292-9F71-4560D3779F42}" type="presOf" srcId="{EF2C7C47-8948-4C3B-B6D6-BA0189ACB2E8}" destId="{776CDB88-4AEF-42D0-9FDD-BE76A5E294D6}" srcOrd="0" destOrd="0" presId="urn:microsoft.com/office/officeart/2005/8/layout/radial5"/>
    <dgm:cxn modelId="{CCB0CFD9-1CBA-4D74-BAA4-DA40A12A42B0}" srcId="{A90ED4EE-7773-4AFF-BFEF-C3E48FEF58CE}" destId="{5757212F-CF98-4C62-8038-0D0594B1327B}" srcOrd="11" destOrd="0" parTransId="{5C09F4E0-6412-4D46-9DAB-49B94FFB294E}" sibTransId="{F3BA5C92-709E-48F3-BC1D-987069B8922E}"/>
    <dgm:cxn modelId="{1D13767D-7034-4097-956B-4CD643E5242E}" type="presOf" srcId="{EAE354A5-08D6-4BAC-8B83-F471C86F80F9}" destId="{65105C9E-760A-42ED-BC7C-43A88BB189FD}" srcOrd="0" destOrd="0" presId="urn:microsoft.com/office/officeart/2005/8/layout/radial5"/>
    <dgm:cxn modelId="{274B5DEE-0C70-4EA9-85C3-2571FD9245E7}" type="presOf" srcId="{941F6873-CB1D-4EA3-AAA7-22C9824F94F0}" destId="{E10269B7-55E7-408E-B76B-35FADA09CDF7}" srcOrd="0" destOrd="0" presId="urn:microsoft.com/office/officeart/2005/8/layout/radial5"/>
    <dgm:cxn modelId="{67EA67E6-308B-4CD6-A4A2-E6A692F7BDA5}" type="presOf" srcId="{42F45992-47F2-4F6F-A7AA-B54CD7CFB20B}" destId="{4BBB8755-265C-47E8-94B6-5908DD82C689}" srcOrd="0" destOrd="0" presId="urn:microsoft.com/office/officeart/2005/8/layout/radial5"/>
    <dgm:cxn modelId="{7EFC264C-7FD9-4D50-B52F-B552994B033F}" type="presOf" srcId="{1C5D1362-DCE1-45D4-BC11-82789F8AF51C}" destId="{BBD20C13-D9F8-47BC-9F96-743EC140EF74}" srcOrd="0" destOrd="0" presId="urn:microsoft.com/office/officeart/2005/8/layout/radial5"/>
    <dgm:cxn modelId="{BFFAFC32-1998-4709-BD7D-4C4097921C81}" type="presOf" srcId="{33EDA376-AACC-413F-B46B-729DD7706A91}" destId="{B6DCFA35-4BEE-460F-939F-10F5661F4F3F}" srcOrd="0" destOrd="0" presId="urn:microsoft.com/office/officeart/2005/8/layout/radial5"/>
    <dgm:cxn modelId="{5B4E392F-B1EA-4896-B468-DA167B3A93F8}" type="presOf" srcId="{E637E595-C12C-49B5-B3B8-350047B96602}" destId="{B9827290-9732-4AF1-A666-E76BEB87BF4E}" srcOrd="0" destOrd="0" presId="urn:microsoft.com/office/officeart/2005/8/layout/radial5"/>
    <dgm:cxn modelId="{E3747F9B-A332-4C7D-B338-20428D290D7F}" type="presOf" srcId="{7261A91B-61F9-4DC8-ABBB-484916109962}" destId="{D942E800-0ECB-486E-9579-315FFA6116BC}" srcOrd="0" destOrd="0" presId="urn:microsoft.com/office/officeart/2005/8/layout/radial5"/>
    <dgm:cxn modelId="{5251F184-E7C5-4F10-9D75-A78BFC19E901}" type="presOf" srcId="{1F8437C1-8D8A-41EC-BB18-8FE46D25B339}" destId="{2B7B9DF4-C8D6-4720-8887-7C3A4CEA3F4D}" srcOrd="0" destOrd="0" presId="urn:microsoft.com/office/officeart/2005/8/layout/radial5"/>
    <dgm:cxn modelId="{1364177D-E3E7-43FB-AD61-A95C8F878479}" type="presOf" srcId="{17B7E841-AFDA-4F45-84FD-473EDADF199E}" destId="{0882AC87-C1F9-45B2-87DB-C26C35A09103}" srcOrd="1" destOrd="0" presId="urn:microsoft.com/office/officeart/2005/8/layout/radial5"/>
    <dgm:cxn modelId="{7A0077AE-C4B8-4AB0-950D-A17BDF1678F0}" srcId="{A90ED4EE-7773-4AFF-BFEF-C3E48FEF58CE}" destId="{9EA795E6-6961-4836-98F3-3EA7C421DC79}" srcOrd="0" destOrd="0" parTransId="{09D064E7-C6D8-451D-86DC-AF0D1B299E9F}" sibTransId="{26A79875-D394-4DB9-931C-870FBCFA9D4B}"/>
    <dgm:cxn modelId="{434B4FE1-1621-4AD7-902A-2D9F363A1AFA}" type="presOf" srcId="{5C09F4E0-6412-4D46-9DAB-49B94FFB294E}" destId="{E549EA4D-4BA3-4F56-802A-DF080CFF7A1E}" srcOrd="0" destOrd="0" presId="urn:microsoft.com/office/officeart/2005/8/layout/radial5"/>
    <dgm:cxn modelId="{BAB97CBF-0C14-4ADA-96FA-D1C668142C07}" type="presOf" srcId="{CF8FAC03-1C36-4CBF-B100-2EAD4FE63139}" destId="{037592DF-A355-418A-89F0-F7007CBF78EB}" srcOrd="1" destOrd="0" presId="urn:microsoft.com/office/officeart/2005/8/layout/radial5"/>
    <dgm:cxn modelId="{C5FB1BEB-A6DE-4689-BA47-21A1E38FB7D8}" type="presOf" srcId="{4A399C17-D7ED-47E9-9E33-3E5A70E52C8E}" destId="{F4E3BEAB-9ADB-44CA-B1D7-072BA5AEB7B4}" srcOrd="1" destOrd="0" presId="urn:microsoft.com/office/officeart/2005/8/layout/radial5"/>
    <dgm:cxn modelId="{982B1055-0F0F-4D54-81E8-DC454B564459}" type="presOf" srcId="{4A399C17-D7ED-47E9-9E33-3E5A70E52C8E}" destId="{B65F2DB2-30F0-41B2-843E-1C80052B5DA4}" srcOrd="0" destOrd="0" presId="urn:microsoft.com/office/officeart/2005/8/layout/radial5"/>
    <dgm:cxn modelId="{A0AB20F4-0928-4CEA-8384-A0A6F523BF80}" type="presOf" srcId="{9FA59EB2-B0C9-49E8-87DF-3E91ECCC6D5C}" destId="{F1FACBA4-32A3-4407-BB5F-667E4B9DD041}" srcOrd="0" destOrd="0" presId="urn:microsoft.com/office/officeart/2005/8/layout/radial5"/>
    <dgm:cxn modelId="{56276CD8-FC78-45DD-BC8C-1A4D8EB6473D}" srcId="{A90ED4EE-7773-4AFF-BFEF-C3E48FEF58CE}" destId="{26C0294F-AE20-4D22-81A3-64FBE3495D45}" srcOrd="9" destOrd="0" parTransId="{EAADBBCB-33F3-479C-9258-E8C1C4A8C7A8}" sibTransId="{40EBBBCD-1A82-426E-B7D1-2BD1BB0F6FDD}"/>
    <dgm:cxn modelId="{1E8CFBEA-7875-4FFB-AF3D-64E31A261C54}" srcId="{A90ED4EE-7773-4AFF-BFEF-C3E48FEF58CE}" destId="{3A2D3061-0865-4806-BEFE-07347296D867}" srcOrd="3" destOrd="0" parTransId="{CF8FAC03-1C36-4CBF-B100-2EAD4FE63139}" sibTransId="{DD24664E-FA01-4CD9-BA5A-1FACFA9492FD}"/>
    <dgm:cxn modelId="{F0E7C9A0-AF9A-42FB-B428-530CFAE177B7}" type="presOf" srcId="{33EDA376-AACC-413F-B46B-729DD7706A91}" destId="{AC773F44-83F9-43FA-997E-B2A7869DC6D4}" srcOrd="1" destOrd="0" presId="urn:microsoft.com/office/officeart/2005/8/layout/radial5"/>
    <dgm:cxn modelId="{BACB4CDC-4B37-4071-82B3-89655BDDC14F}" type="presOf" srcId="{DF0FC1DA-814A-4E9E-A08C-5F4C4FCE85F2}" destId="{638F502A-7E67-4D14-BF96-02B37E429814}" srcOrd="0" destOrd="0" presId="urn:microsoft.com/office/officeart/2005/8/layout/radial5"/>
    <dgm:cxn modelId="{FA68E6FD-075E-4772-921E-99BF0D8E2DF8}" type="presOf" srcId="{3F53015E-A458-4BC9-92FE-003B495584C2}" destId="{80070AA5-35CA-4571-9515-0DFB4BB669B6}" srcOrd="0" destOrd="0" presId="urn:microsoft.com/office/officeart/2005/8/layout/radial5"/>
    <dgm:cxn modelId="{4DC39E14-A479-4498-82EF-29259F91330E}" type="presOf" srcId="{2888D503-1FAC-47C1-9598-6D16DF2EA996}" destId="{906BD25E-94E9-4EDB-9CBC-D2103EC5403F}" srcOrd="0" destOrd="0" presId="urn:microsoft.com/office/officeart/2005/8/layout/radial5"/>
    <dgm:cxn modelId="{21FC0F02-83F5-4E45-B278-817EBE999E66}" srcId="{A90ED4EE-7773-4AFF-BFEF-C3E48FEF58CE}" destId="{B927A25A-0AD5-425E-9937-58A73990B6E0}" srcOrd="6" destOrd="0" parTransId="{3F53015E-A458-4BC9-92FE-003B495584C2}" sibTransId="{E790417D-4AF2-4D1A-9EC8-0A3708F337EF}"/>
    <dgm:cxn modelId="{ABD4DB75-FA42-47C4-86C0-3C058C94AA57}" type="presOf" srcId="{941F6873-CB1D-4EA3-AAA7-22C9824F94F0}" destId="{6AC4FB46-BC66-4B7F-B00B-7B6E67B77899}" srcOrd="1" destOrd="0" presId="urn:microsoft.com/office/officeart/2005/8/layout/radial5"/>
    <dgm:cxn modelId="{F3A2933D-0A34-4B93-8285-06FEFFEC1320}" type="presOf" srcId="{107C5F2D-6BDC-4F68-82C8-CAC9FD60904F}" destId="{620E9AE5-770E-49C4-B15A-29D7E06299EA}" srcOrd="0" destOrd="0" presId="urn:microsoft.com/office/officeart/2005/8/layout/radial5"/>
    <dgm:cxn modelId="{34366F4B-FDDB-46BB-A57F-C720203E4F32}" type="presOf" srcId="{09D064E7-C6D8-451D-86DC-AF0D1B299E9F}" destId="{57AA0CC1-2953-42C6-A592-4E515AA49144}" srcOrd="1" destOrd="0" presId="urn:microsoft.com/office/officeart/2005/8/layout/radial5"/>
    <dgm:cxn modelId="{CFD112ED-7984-4D47-970A-DD32FB562019}" type="presOf" srcId="{9EA795E6-6961-4836-98F3-3EA7C421DC79}" destId="{B2971F46-FFD0-41B3-977E-1D3FF4607A90}" srcOrd="0" destOrd="0" presId="urn:microsoft.com/office/officeart/2005/8/layout/radial5"/>
    <dgm:cxn modelId="{31883041-DFF1-4D7F-BE76-FE6B155B783A}" type="presOf" srcId="{3F53015E-A458-4BC9-92FE-003B495584C2}" destId="{02102143-2204-41D0-9770-67E61ED1C390}" srcOrd="1" destOrd="0" presId="urn:microsoft.com/office/officeart/2005/8/layout/radial5"/>
    <dgm:cxn modelId="{77E45C29-E4F3-4D48-BE94-E4E2CA1263EB}" type="presOf" srcId="{7261A91B-61F9-4DC8-ABBB-484916109962}" destId="{5F974FC6-892B-4560-9691-32FF0AE0260A}" srcOrd="1" destOrd="0" presId="urn:microsoft.com/office/officeart/2005/8/layout/radial5"/>
    <dgm:cxn modelId="{D9DAD91E-AC0E-4D02-A051-F25425B20555}" srcId="{1F8437C1-8D8A-41EC-BB18-8FE46D25B339}" destId="{A90ED4EE-7773-4AFF-BFEF-C3E48FEF58CE}" srcOrd="0" destOrd="0" parTransId="{005E16C5-3BDC-430D-92EB-1505448106CA}" sibTransId="{88CF7050-C91C-43B4-9334-8E6E5B70CAF4}"/>
    <dgm:cxn modelId="{EE54B86D-D7AE-419F-AE12-F88D86F5B2C9}" type="presOf" srcId="{EE10A7C4-38E1-4EFF-A77C-B41BA0496DE2}" destId="{6B5D7133-51C3-4562-AA57-C9A8E46B87C0}" srcOrd="1" destOrd="0" presId="urn:microsoft.com/office/officeart/2005/8/layout/radial5"/>
    <dgm:cxn modelId="{159448EA-0BE5-4A32-ABCF-1CF597149D4F}" srcId="{A90ED4EE-7773-4AFF-BFEF-C3E48FEF58CE}" destId="{2888D503-1FAC-47C1-9598-6D16DF2EA996}" srcOrd="5" destOrd="0" parTransId="{42F45992-47F2-4F6F-A7AA-B54CD7CFB20B}" sibTransId="{617D88BE-6026-444A-8810-B4660B3AF4FF}"/>
    <dgm:cxn modelId="{085EAF6D-9A4C-44B5-9E37-AE82725B1226}" type="presOf" srcId="{81A44E34-C5B2-45B9-885F-141390548697}" destId="{D19FEE74-E73D-4CF3-976E-CDFD6AF7E027}" srcOrd="0" destOrd="0" presId="urn:microsoft.com/office/officeart/2005/8/layout/radial5"/>
    <dgm:cxn modelId="{B88C393C-1296-460F-B7C0-1ACF770E507C}" type="presOf" srcId="{CF8FAC03-1C36-4CBF-B100-2EAD4FE63139}" destId="{433D57BC-4352-4E89-BA9D-1846DDF07DF8}" srcOrd="0" destOrd="0" presId="urn:microsoft.com/office/officeart/2005/8/layout/radial5"/>
    <dgm:cxn modelId="{58A874EB-5378-41A1-A365-150D53F74DE4}" srcId="{A90ED4EE-7773-4AFF-BFEF-C3E48FEF58CE}" destId="{107C5F2D-6BDC-4F68-82C8-CAC9FD60904F}" srcOrd="1" destOrd="0" parTransId="{EAE354A5-08D6-4BAC-8B83-F471C86F80F9}" sibTransId="{763AF3D3-787C-4B5B-B7C2-08389B8342FB}"/>
    <dgm:cxn modelId="{DBEF183F-3968-4CE1-B927-18CA41A52A31}" srcId="{A90ED4EE-7773-4AFF-BFEF-C3E48FEF58CE}" destId="{81A44E34-C5B2-45B9-885F-141390548697}" srcOrd="7" destOrd="0" parTransId="{17B7E841-AFDA-4F45-84FD-473EDADF199E}" sibTransId="{5676AD05-8465-4651-90E3-CF99927AE131}"/>
    <dgm:cxn modelId="{6EB3595C-A457-4DA3-8952-8A9376A8F43B}" type="presOf" srcId="{5C09F4E0-6412-4D46-9DAB-49B94FFB294E}" destId="{64E71DCA-0E07-4980-A68E-B4122C52CC27}" srcOrd="1" destOrd="0" presId="urn:microsoft.com/office/officeart/2005/8/layout/radial5"/>
    <dgm:cxn modelId="{286A4E5A-FB0C-4B87-B1EA-766E6CBB1C3B}" type="presOf" srcId="{84991AD1-701E-43B7-AC72-108958D8D500}" destId="{CDF06C07-7179-4F9E-AB1E-E0E3C4C64CBA}" srcOrd="0" destOrd="0" presId="urn:microsoft.com/office/officeart/2005/8/layout/radial5"/>
    <dgm:cxn modelId="{1177AD39-0FF3-4D86-9C98-7BBB71035CB8}" type="presOf" srcId="{EAADBBCB-33F3-479C-9258-E8C1C4A8C7A8}" destId="{2EC24B1C-4018-4D51-BE80-78717AA15219}" srcOrd="0" destOrd="0" presId="urn:microsoft.com/office/officeart/2005/8/layout/radial5"/>
    <dgm:cxn modelId="{81883615-D708-4F46-877F-C1D1D1A6F621}" type="presOf" srcId="{009A80A9-13ED-4E6C-BB37-5FFEC10B351E}" destId="{D4617174-172C-4F07-A624-FCFECAC6AF43}" srcOrd="0" destOrd="0" presId="urn:microsoft.com/office/officeart/2005/8/layout/radial5"/>
    <dgm:cxn modelId="{D434CC4F-A3E2-405E-B145-F7BE03173293}" type="presOf" srcId="{86DA8944-A299-4768-9FCB-E2EC5B78B6B7}" destId="{4341ADD4-405D-4FE5-A498-62E8AF180C14}" srcOrd="0" destOrd="0" presId="urn:microsoft.com/office/officeart/2005/8/layout/radial5"/>
    <dgm:cxn modelId="{B74AF345-5430-4169-86D1-9B30001D21CF}" srcId="{A90ED4EE-7773-4AFF-BFEF-C3E48FEF58CE}" destId="{1C5D1362-DCE1-45D4-BC11-82789F8AF51C}" srcOrd="13" destOrd="0" parTransId="{941F6873-CB1D-4EA3-AAA7-22C9824F94F0}" sibTransId="{AF7C34FD-1FA6-4C35-B91A-6F4364FE0BB4}"/>
    <dgm:cxn modelId="{123A0D0C-6629-40A5-836F-35B361BE13D4}" type="presOf" srcId="{EAE354A5-08D6-4BAC-8B83-F471C86F80F9}" destId="{D7A5A40F-FEDA-4CEF-8D14-988ACF82D752}" srcOrd="1" destOrd="0" presId="urn:microsoft.com/office/officeart/2005/8/layout/radial5"/>
    <dgm:cxn modelId="{412D7DA0-E741-4804-B85D-9A82E1744BEA}" type="presOf" srcId="{17B7E841-AFDA-4F45-84FD-473EDADF199E}" destId="{38DDB214-E1B3-4D3F-9CF6-9228B71594C1}" srcOrd="0" destOrd="0" presId="urn:microsoft.com/office/officeart/2005/8/layout/radial5"/>
    <dgm:cxn modelId="{6FEA286A-2603-4874-A7FD-7EF02E3F335D}" type="presOf" srcId="{FBB4F722-66BB-478C-8DEA-F2C76BC294A0}" destId="{753C2BEE-C9A5-4E31-BE26-DC7AB49198B5}" srcOrd="0" destOrd="0" presId="urn:microsoft.com/office/officeart/2005/8/layout/radial5"/>
    <dgm:cxn modelId="{D1F86C03-48F9-4DD5-A447-2A55BBBD8326}" type="presParOf" srcId="{2B7B9DF4-C8D6-4720-8887-7C3A4CEA3F4D}" destId="{8BAD6D1B-3E9B-48A5-97A8-8A36A3814F9A}" srcOrd="0" destOrd="0" presId="urn:microsoft.com/office/officeart/2005/8/layout/radial5"/>
    <dgm:cxn modelId="{3E364FB5-AC68-463C-ADEB-09E79EEC22D0}" type="presParOf" srcId="{2B7B9DF4-C8D6-4720-8887-7C3A4CEA3F4D}" destId="{9F7FD442-2D41-47A3-8D5A-922477AF64B3}" srcOrd="1" destOrd="0" presId="urn:microsoft.com/office/officeart/2005/8/layout/radial5"/>
    <dgm:cxn modelId="{F588D7EB-0642-4AED-92AA-27188E427EDE}" type="presParOf" srcId="{9F7FD442-2D41-47A3-8D5A-922477AF64B3}" destId="{57AA0CC1-2953-42C6-A592-4E515AA49144}" srcOrd="0" destOrd="0" presId="urn:microsoft.com/office/officeart/2005/8/layout/radial5"/>
    <dgm:cxn modelId="{7EABB13F-8F9E-4410-8E1D-4819E91F2EEC}" type="presParOf" srcId="{2B7B9DF4-C8D6-4720-8887-7C3A4CEA3F4D}" destId="{B2971F46-FFD0-41B3-977E-1D3FF4607A90}" srcOrd="2" destOrd="0" presId="urn:microsoft.com/office/officeart/2005/8/layout/radial5"/>
    <dgm:cxn modelId="{DFF22AC2-0B6B-443F-B62E-26BACF8D39EB}" type="presParOf" srcId="{2B7B9DF4-C8D6-4720-8887-7C3A4CEA3F4D}" destId="{65105C9E-760A-42ED-BC7C-43A88BB189FD}" srcOrd="3" destOrd="0" presId="urn:microsoft.com/office/officeart/2005/8/layout/radial5"/>
    <dgm:cxn modelId="{609FEBF2-02A6-493C-99A5-EEEED06BCBCF}" type="presParOf" srcId="{65105C9E-760A-42ED-BC7C-43A88BB189FD}" destId="{D7A5A40F-FEDA-4CEF-8D14-988ACF82D752}" srcOrd="0" destOrd="0" presId="urn:microsoft.com/office/officeart/2005/8/layout/radial5"/>
    <dgm:cxn modelId="{B4BC40D9-BDA0-4500-B513-32AA0B5BBE3B}" type="presParOf" srcId="{2B7B9DF4-C8D6-4720-8887-7C3A4CEA3F4D}" destId="{620E9AE5-770E-49C4-B15A-29D7E06299EA}" srcOrd="4" destOrd="0" presId="urn:microsoft.com/office/officeart/2005/8/layout/radial5"/>
    <dgm:cxn modelId="{7D0D1520-002C-44BA-868E-3E6D8B18FA9F}" type="presParOf" srcId="{2B7B9DF4-C8D6-4720-8887-7C3A4CEA3F4D}" destId="{993A949D-41AB-4DCA-A883-D7C843F1DD8F}" srcOrd="5" destOrd="0" presId="urn:microsoft.com/office/officeart/2005/8/layout/radial5"/>
    <dgm:cxn modelId="{83FDDB1A-B31D-4171-965B-EB7DDC178E8D}" type="presParOf" srcId="{993A949D-41AB-4DCA-A883-D7C843F1DD8F}" destId="{6B5D7133-51C3-4562-AA57-C9A8E46B87C0}" srcOrd="0" destOrd="0" presId="urn:microsoft.com/office/officeart/2005/8/layout/radial5"/>
    <dgm:cxn modelId="{47B78A69-B468-490D-8500-A5D47628EB2E}" type="presParOf" srcId="{2B7B9DF4-C8D6-4720-8887-7C3A4CEA3F4D}" destId="{83600C18-7302-4AAD-9E0A-8D3ACC0FC393}" srcOrd="6" destOrd="0" presId="urn:microsoft.com/office/officeart/2005/8/layout/radial5"/>
    <dgm:cxn modelId="{44D46CB8-AFEC-41A1-8168-3B1F6FA4E28C}" type="presParOf" srcId="{2B7B9DF4-C8D6-4720-8887-7C3A4CEA3F4D}" destId="{433D57BC-4352-4E89-BA9D-1846DDF07DF8}" srcOrd="7" destOrd="0" presId="urn:microsoft.com/office/officeart/2005/8/layout/radial5"/>
    <dgm:cxn modelId="{2009B6F2-DE10-485D-B022-638B1E533A37}" type="presParOf" srcId="{433D57BC-4352-4E89-BA9D-1846DDF07DF8}" destId="{037592DF-A355-418A-89F0-F7007CBF78EB}" srcOrd="0" destOrd="0" presId="urn:microsoft.com/office/officeart/2005/8/layout/radial5"/>
    <dgm:cxn modelId="{42992A13-8743-4013-8746-55B18D4F21DB}" type="presParOf" srcId="{2B7B9DF4-C8D6-4720-8887-7C3A4CEA3F4D}" destId="{97192B33-94FA-402D-9F96-584C027D5185}" srcOrd="8" destOrd="0" presId="urn:microsoft.com/office/officeart/2005/8/layout/radial5"/>
    <dgm:cxn modelId="{1C0E7459-8856-4CF6-AADF-933D71F27001}" type="presParOf" srcId="{2B7B9DF4-C8D6-4720-8887-7C3A4CEA3F4D}" destId="{B65F2DB2-30F0-41B2-843E-1C80052B5DA4}" srcOrd="9" destOrd="0" presId="urn:microsoft.com/office/officeart/2005/8/layout/radial5"/>
    <dgm:cxn modelId="{4DCC46FF-B7DF-4709-824A-4DCABD527063}" type="presParOf" srcId="{B65F2DB2-30F0-41B2-843E-1C80052B5DA4}" destId="{F4E3BEAB-9ADB-44CA-B1D7-072BA5AEB7B4}" srcOrd="0" destOrd="0" presId="urn:microsoft.com/office/officeart/2005/8/layout/radial5"/>
    <dgm:cxn modelId="{04B7986B-6F76-41B4-96C6-E0E9475B14FD}" type="presParOf" srcId="{2B7B9DF4-C8D6-4720-8887-7C3A4CEA3F4D}" destId="{D4617174-172C-4F07-A624-FCFECAC6AF43}" srcOrd="10" destOrd="0" presId="urn:microsoft.com/office/officeart/2005/8/layout/radial5"/>
    <dgm:cxn modelId="{40CAEA88-0561-4076-B34C-431819E09089}" type="presParOf" srcId="{2B7B9DF4-C8D6-4720-8887-7C3A4CEA3F4D}" destId="{4BBB8755-265C-47E8-94B6-5908DD82C689}" srcOrd="11" destOrd="0" presId="urn:microsoft.com/office/officeart/2005/8/layout/radial5"/>
    <dgm:cxn modelId="{3157E45A-C98C-467D-8594-7A7138B21611}" type="presParOf" srcId="{4BBB8755-265C-47E8-94B6-5908DD82C689}" destId="{EB3BABD1-8D5C-4CF7-ACA9-8B4D95A2A197}" srcOrd="0" destOrd="0" presId="urn:microsoft.com/office/officeart/2005/8/layout/radial5"/>
    <dgm:cxn modelId="{F7A5C7C6-ECA9-4506-894B-424644369089}" type="presParOf" srcId="{2B7B9DF4-C8D6-4720-8887-7C3A4CEA3F4D}" destId="{906BD25E-94E9-4EDB-9CBC-D2103EC5403F}" srcOrd="12" destOrd="0" presId="urn:microsoft.com/office/officeart/2005/8/layout/radial5"/>
    <dgm:cxn modelId="{46946306-C7EF-4349-B3D9-A4D1544EC727}" type="presParOf" srcId="{2B7B9DF4-C8D6-4720-8887-7C3A4CEA3F4D}" destId="{80070AA5-35CA-4571-9515-0DFB4BB669B6}" srcOrd="13" destOrd="0" presId="urn:microsoft.com/office/officeart/2005/8/layout/radial5"/>
    <dgm:cxn modelId="{DD0FC0E8-6451-4FB8-B82C-B1F2526EFC0A}" type="presParOf" srcId="{80070AA5-35CA-4571-9515-0DFB4BB669B6}" destId="{02102143-2204-41D0-9770-67E61ED1C390}" srcOrd="0" destOrd="0" presId="urn:microsoft.com/office/officeart/2005/8/layout/radial5"/>
    <dgm:cxn modelId="{B5FC6031-8881-45C9-937D-EF375A8E6ACC}" type="presParOf" srcId="{2B7B9DF4-C8D6-4720-8887-7C3A4CEA3F4D}" destId="{D102729D-7D72-4D23-9628-D6CFD575CDDA}" srcOrd="14" destOrd="0" presId="urn:microsoft.com/office/officeart/2005/8/layout/radial5"/>
    <dgm:cxn modelId="{80D6880F-F0C0-47DC-A94D-1C08EF94C0EF}" type="presParOf" srcId="{2B7B9DF4-C8D6-4720-8887-7C3A4CEA3F4D}" destId="{38DDB214-E1B3-4D3F-9CF6-9228B71594C1}" srcOrd="15" destOrd="0" presId="urn:microsoft.com/office/officeart/2005/8/layout/radial5"/>
    <dgm:cxn modelId="{E24C3951-1D6A-478B-AE3B-DA0D14EFCAC6}" type="presParOf" srcId="{38DDB214-E1B3-4D3F-9CF6-9228B71594C1}" destId="{0882AC87-C1F9-45B2-87DB-C26C35A09103}" srcOrd="0" destOrd="0" presId="urn:microsoft.com/office/officeart/2005/8/layout/radial5"/>
    <dgm:cxn modelId="{BCBFD4E0-6CF7-4BF4-A018-9CA0F796D2B9}" type="presParOf" srcId="{2B7B9DF4-C8D6-4720-8887-7C3A4CEA3F4D}" destId="{D19FEE74-E73D-4CF3-976E-CDFD6AF7E027}" srcOrd="16" destOrd="0" presId="urn:microsoft.com/office/officeart/2005/8/layout/radial5"/>
    <dgm:cxn modelId="{B7080297-299B-444C-8158-257A56AEE7E7}" type="presParOf" srcId="{2B7B9DF4-C8D6-4720-8887-7C3A4CEA3F4D}" destId="{B6DCFA35-4BEE-460F-939F-10F5661F4F3F}" srcOrd="17" destOrd="0" presId="urn:microsoft.com/office/officeart/2005/8/layout/radial5"/>
    <dgm:cxn modelId="{4D19A7F8-67EF-4D1A-B041-FD385801ED12}" type="presParOf" srcId="{B6DCFA35-4BEE-460F-939F-10F5661F4F3F}" destId="{AC773F44-83F9-43FA-997E-B2A7869DC6D4}" srcOrd="0" destOrd="0" presId="urn:microsoft.com/office/officeart/2005/8/layout/radial5"/>
    <dgm:cxn modelId="{EF03A361-34FF-4D49-9A6A-1D2D3FA60423}" type="presParOf" srcId="{2B7B9DF4-C8D6-4720-8887-7C3A4CEA3F4D}" destId="{776CDB88-4AEF-42D0-9FDD-BE76A5E294D6}" srcOrd="18" destOrd="0" presId="urn:microsoft.com/office/officeart/2005/8/layout/radial5"/>
    <dgm:cxn modelId="{2DE773C8-F570-41FD-A6F6-A4471DA473A4}" type="presParOf" srcId="{2B7B9DF4-C8D6-4720-8887-7C3A4CEA3F4D}" destId="{2EC24B1C-4018-4D51-BE80-78717AA15219}" srcOrd="19" destOrd="0" presId="urn:microsoft.com/office/officeart/2005/8/layout/radial5"/>
    <dgm:cxn modelId="{B1D8FEAF-2774-4D82-BB07-480E19B03B40}" type="presParOf" srcId="{2EC24B1C-4018-4D51-BE80-78717AA15219}" destId="{8912146C-54D4-4CFF-BE3F-112F52FF5B6D}" srcOrd="0" destOrd="0" presId="urn:microsoft.com/office/officeart/2005/8/layout/radial5"/>
    <dgm:cxn modelId="{253F53FC-6D75-4735-A93F-BF27792E182B}" type="presParOf" srcId="{2B7B9DF4-C8D6-4720-8887-7C3A4CEA3F4D}" destId="{879614D1-37DA-4D7A-A006-0C3B6F50A6E8}" srcOrd="20" destOrd="0" presId="urn:microsoft.com/office/officeart/2005/8/layout/radial5"/>
    <dgm:cxn modelId="{AD5D33D8-01E5-4A5C-9260-F6B832E76584}" type="presParOf" srcId="{2B7B9DF4-C8D6-4720-8887-7C3A4CEA3F4D}" destId="{D942E800-0ECB-486E-9579-315FFA6116BC}" srcOrd="21" destOrd="0" presId="urn:microsoft.com/office/officeart/2005/8/layout/radial5"/>
    <dgm:cxn modelId="{9FBACC29-FC19-42B3-8C71-D2B4046BAFE0}" type="presParOf" srcId="{D942E800-0ECB-486E-9579-315FFA6116BC}" destId="{5F974FC6-892B-4560-9691-32FF0AE0260A}" srcOrd="0" destOrd="0" presId="urn:microsoft.com/office/officeart/2005/8/layout/radial5"/>
    <dgm:cxn modelId="{657328E9-EFC8-4DE8-9122-1734F3B72379}" type="presParOf" srcId="{2B7B9DF4-C8D6-4720-8887-7C3A4CEA3F4D}" destId="{753C2BEE-C9A5-4E31-BE26-DC7AB49198B5}" srcOrd="22" destOrd="0" presId="urn:microsoft.com/office/officeart/2005/8/layout/radial5"/>
    <dgm:cxn modelId="{1F34E09E-7116-450D-ADDD-B1D65F1FC4BE}" type="presParOf" srcId="{2B7B9DF4-C8D6-4720-8887-7C3A4CEA3F4D}" destId="{E549EA4D-4BA3-4F56-802A-DF080CFF7A1E}" srcOrd="23" destOrd="0" presId="urn:microsoft.com/office/officeart/2005/8/layout/radial5"/>
    <dgm:cxn modelId="{0B62D338-837B-48E4-8047-2884EA469E6E}" type="presParOf" srcId="{E549EA4D-4BA3-4F56-802A-DF080CFF7A1E}" destId="{64E71DCA-0E07-4980-A68E-B4122C52CC27}" srcOrd="0" destOrd="0" presId="urn:microsoft.com/office/officeart/2005/8/layout/radial5"/>
    <dgm:cxn modelId="{E746EE1F-C9D3-4EFF-87D2-06F357C96DB2}" type="presParOf" srcId="{2B7B9DF4-C8D6-4720-8887-7C3A4CEA3F4D}" destId="{C9E0204C-5F55-452A-AE89-3B8A9D8635BE}" srcOrd="24" destOrd="0" presId="urn:microsoft.com/office/officeart/2005/8/layout/radial5"/>
    <dgm:cxn modelId="{6814D4BB-7520-49FA-A69F-91A83443E94A}" type="presParOf" srcId="{2B7B9DF4-C8D6-4720-8887-7C3A4CEA3F4D}" destId="{CDF06C07-7179-4F9E-AB1E-E0E3C4C64CBA}" srcOrd="25" destOrd="0" presId="urn:microsoft.com/office/officeart/2005/8/layout/radial5"/>
    <dgm:cxn modelId="{A2B9D469-547A-43ED-865C-75E28669345C}" type="presParOf" srcId="{CDF06C07-7179-4F9E-AB1E-E0E3C4C64CBA}" destId="{624DA8AB-EB65-47B2-888B-789C41EFE597}" srcOrd="0" destOrd="0" presId="urn:microsoft.com/office/officeart/2005/8/layout/radial5"/>
    <dgm:cxn modelId="{153E7C25-B1FA-448F-92C8-75FF6A18DFA7}" type="presParOf" srcId="{2B7B9DF4-C8D6-4720-8887-7C3A4CEA3F4D}" destId="{4544A95A-9E69-4283-85C1-EC9CE468D043}" srcOrd="26" destOrd="0" presId="urn:microsoft.com/office/officeart/2005/8/layout/radial5"/>
    <dgm:cxn modelId="{937E8B69-9440-47BD-BAAA-CB873095DE92}" type="presParOf" srcId="{2B7B9DF4-C8D6-4720-8887-7C3A4CEA3F4D}" destId="{E10269B7-55E7-408E-B76B-35FADA09CDF7}" srcOrd="27" destOrd="0" presId="urn:microsoft.com/office/officeart/2005/8/layout/radial5"/>
    <dgm:cxn modelId="{14442E28-8961-406C-97DF-D865F105DCB8}" type="presParOf" srcId="{E10269B7-55E7-408E-B76B-35FADA09CDF7}" destId="{6AC4FB46-BC66-4B7F-B00B-7B6E67B77899}" srcOrd="0" destOrd="0" presId="urn:microsoft.com/office/officeart/2005/8/layout/radial5"/>
    <dgm:cxn modelId="{1B515FEF-9C65-43F8-9B7A-8A57912D227A}" type="presParOf" srcId="{2B7B9DF4-C8D6-4720-8887-7C3A4CEA3F4D}" destId="{BBD20C13-D9F8-47BC-9F96-743EC140EF74}" srcOrd="28" destOrd="0" presId="urn:microsoft.com/office/officeart/2005/8/layout/radial5"/>
    <dgm:cxn modelId="{796DF983-74B5-487F-A1FF-603AFDBD1BC4}" type="presParOf" srcId="{2B7B9DF4-C8D6-4720-8887-7C3A4CEA3F4D}" destId="{638F502A-7E67-4D14-BF96-02B37E429814}" srcOrd="29" destOrd="0" presId="urn:microsoft.com/office/officeart/2005/8/layout/radial5"/>
    <dgm:cxn modelId="{0CA4DBD9-E4AD-44DB-92DF-33B1B01515F2}" type="presParOf" srcId="{638F502A-7E67-4D14-BF96-02B37E429814}" destId="{B551D5F8-069B-4724-A7D6-425B89A72527}" srcOrd="0" destOrd="0" presId="urn:microsoft.com/office/officeart/2005/8/layout/radial5"/>
    <dgm:cxn modelId="{C5E6D13E-ACC6-4685-9703-7BBDA2FEDEA5}" type="presParOf" srcId="{2B7B9DF4-C8D6-4720-8887-7C3A4CEA3F4D}" destId="{4341ADD4-405D-4FE5-A498-62E8AF180C14}" srcOrd="30" destOrd="0" presId="urn:microsoft.com/office/officeart/2005/8/layout/radial5"/>
    <dgm:cxn modelId="{1C89BF1C-31EE-484D-8CC1-6E1C9F79A010}" type="presParOf" srcId="{2B7B9DF4-C8D6-4720-8887-7C3A4CEA3F4D}" destId="{F1FACBA4-32A3-4407-BB5F-667E4B9DD041}" srcOrd="31" destOrd="0" presId="urn:microsoft.com/office/officeart/2005/8/layout/radial5"/>
    <dgm:cxn modelId="{47B6DBCF-7CC2-49AF-BADE-BC5598E55CF4}" type="presParOf" srcId="{F1FACBA4-32A3-4407-BB5F-667E4B9DD041}" destId="{FF3F4C10-0D46-4A5B-BFD7-C9942D3B2835}" srcOrd="0" destOrd="0" presId="urn:microsoft.com/office/officeart/2005/8/layout/radial5"/>
    <dgm:cxn modelId="{2C3E3FB8-2645-4879-A5B0-C06BF9600D5D}" type="presParOf" srcId="{2B7B9DF4-C8D6-4720-8887-7C3A4CEA3F4D}" destId="{B9827290-9732-4AF1-A666-E76BEB87BF4E}" srcOrd="3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4C3228-2242-4C87-9CFA-62438D4B7B90}">
      <dsp:nvSpPr>
        <dsp:cNvPr id="0" name=""/>
        <dsp:cNvSpPr/>
      </dsp:nvSpPr>
      <dsp:spPr>
        <a:xfrm>
          <a:off x="3657599" y="3112146"/>
          <a:ext cx="4876800" cy="4876800"/>
        </a:xfrm>
        <a:prstGeom prst="ellipse">
          <a:avLst/>
        </a:prstGeom>
        <a:solidFill>
          <a:srgbClr val="6CD5EA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4800" kern="1200" dirty="0" smtClean="0"/>
        </a:p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4800" kern="1200" dirty="0" smtClean="0"/>
            <a:t>technologie</a:t>
          </a:r>
          <a:endParaRPr lang="cs-CZ" sz="4800" kern="1200" dirty="0"/>
        </a:p>
      </dsp:txBody>
      <dsp:txXfrm>
        <a:off x="4307840" y="3965586"/>
        <a:ext cx="3576320" cy="2194560"/>
      </dsp:txXfrm>
    </dsp:sp>
    <dsp:sp modelId="{D2C64368-2051-48A1-BF41-3BED724B7391}">
      <dsp:nvSpPr>
        <dsp:cNvPr id="0" name=""/>
        <dsp:cNvSpPr/>
      </dsp:nvSpPr>
      <dsp:spPr>
        <a:xfrm>
          <a:off x="5429260" y="62000"/>
          <a:ext cx="4876800" cy="4876800"/>
        </a:xfrm>
        <a:prstGeom prst="ellipse">
          <a:avLst/>
        </a:prstGeom>
        <a:solidFill>
          <a:srgbClr val="F26B6C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4800" kern="1200" dirty="0" smtClean="0"/>
            <a:t>didaktické postupy</a:t>
          </a:r>
          <a:endParaRPr lang="cs-CZ" sz="4800" kern="1200" dirty="0"/>
        </a:p>
      </dsp:txBody>
      <dsp:txXfrm>
        <a:off x="6920748" y="1321840"/>
        <a:ext cx="2926080" cy="2682240"/>
      </dsp:txXfrm>
    </dsp:sp>
    <dsp:sp modelId="{70649776-B7CA-4F7B-8FFB-F2D88333C8CB}">
      <dsp:nvSpPr>
        <dsp:cNvPr id="0" name=""/>
        <dsp:cNvSpPr/>
      </dsp:nvSpPr>
      <dsp:spPr>
        <a:xfrm>
          <a:off x="1847852" y="96089"/>
          <a:ext cx="4876800" cy="4876800"/>
        </a:xfrm>
        <a:prstGeom prst="ellipse">
          <a:avLst/>
        </a:prstGeom>
        <a:solidFill>
          <a:srgbClr val="92D05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4800" kern="1200" dirty="0" smtClean="0"/>
            <a:t>vzdělávací obsah</a:t>
          </a:r>
          <a:endParaRPr lang="cs-CZ" sz="4800" kern="1200" dirty="0"/>
        </a:p>
      </dsp:txBody>
      <dsp:txXfrm>
        <a:off x="2307084" y="1355929"/>
        <a:ext cx="2926080" cy="26822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AD6D1B-3E9B-48A5-97A8-8A36A3814F9A}">
      <dsp:nvSpPr>
        <dsp:cNvPr id="0" name=""/>
        <dsp:cNvSpPr/>
      </dsp:nvSpPr>
      <dsp:spPr>
        <a:xfrm>
          <a:off x="5701199" y="3316630"/>
          <a:ext cx="1934927" cy="1934927"/>
        </a:xfrm>
        <a:prstGeom prst="ellipse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b="1" kern="1200" dirty="0" smtClean="0"/>
            <a:t>Digitální gramotnost</a:t>
          </a:r>
          <a:endParaRPr lang="cs-CZ" sz="1800" b="1" kern="1200" dirty="0"/>
        </a:p>
      </dsp:txBody>
      <dsp:txXfrm>
        <a:off x="5984562" y="3599993"/>
        <a:ext cx="1368201" cy="1368201"/>
      </dsp:txXfrm>
    </dsp:sp>
    <dsp:sp modelId="{9F7FD442-2D41-47A3-8D5A-922477AF64B3}">
      <dsp:nvSpPr>
        <dsp:cNvPr id="0" name=""/>
        <dsp:cNvSpPr/>
      </dsp:nvSpPr>
      <dsp:spPr>
        <a:xfrm rot="5379904">
          <a:off x="6096478" y="1911602"/>
          <a:ext cx="1121063" cy="7583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200" kern="1200"/>
        </a:p>
      </dsp:txBody>
      <dsp:txXfrm rot="10800000">
        <a:off x="6209568" y="1949522"/>
        <a:ext cx="893554" cy="455019"/>
      </dsp:txXfrm>
    </dsp:sp>
    <dsp:sp modelId="{B2971F46-FFD0-41B3-977E-1D3FF4607A90}">
      <dsp:nvSpPr>
        <dsp:cNvPr id="0" name=""/>
        <dsp:cNvSpPr/>
      </dsp:nvSpPr>
      <dsp:spPr>
        <a:xfrm>
          <a:off x="6013436" y="-65525"/>
          <a:ext cx="1267004" cy="126700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b="1" kern="1200" dirty="0" smtClean="0"/>
            <a:t>Český</a:t>
          </a:r>
          <a:r>
            <a:rPr lang="cs-CZ" sz="1200" kern="1200" dirty="0" smtClean="0"/>
            <a:t> jazyk</a:t>
          </a:r>
          <a:endParaRPr lang="cs-CZ" sz="1200" kern="1200" dirty="0"/>
        </a:p>
      </dsp:txBody>
      <dsp:txXfrm>
        <a:off x="6198984" y="120023"/>
        <a:ext cx="895908" cy="895908"/>
      </dsp:txXfrm>
    </dsp:sp>
    <dsp:sp modelId="{65105C9E-760A-42ED-BC7C-43A88BB189FD}">
      <dsp:nvSpPr>
        <dsp:cNvPr id="0" name=""/>
        <dsp:cNvSpPr/>
      </dsp:nvSpPr>
      <dsp:spPr>
        <a:xfrm rot="6797014">
          <a:off x="6835801" y="2014647"/>
          <a:ext cx="1164911" cy="7583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200" kern="1200"/>
        </a:p>
      </dsp:txBody>
      <dsp:txXfrm>
        <a:off x="6994521" y="2061830"/>
        <a:ext cx="937402" cy="455019"/>
      </dsp:txXfrm>
    </dsp:sp>
    <dsp:sp modelId="{620E9AE5-770E-49C4-B15A-29D7E06299EA}">
      <dsp:nvSpPr>
        <dsp:cNvPr id="0" name=""/>
        <dsp:cNvSpPr/>
      </dsp:nvSpPr>
      <dsp:spPr>
        <a:xfrm>
          <a:off x="7435547" y="119210"/>
          <a:ext cx="1267004" cy="126700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b="1" kern="1200" dirty="0" smtClean="0"/>
            <a:t>Cizí jazyk</a:t>
          </a:r>
          <a:endParaRPr lang="cs-CZ" sz="1200" b="1" kern="1200" dirty="0"/>
        </a:p>
      </dsp:txBody>
      <dsp:txXfrm>
        <a:off x="7621095" y="304758"/>
        <a:ext cx="895908" cy="895908"/>
      </dsp:txXfrm>
    </dsp:sp>
    <dsp:sp modelId="{993A949D-41AB-4DCA-A883-D7C843F1DD8F}">
      <dsp:nvSpPr>
        <dsp:cNvPr id="0" name=""/>
        <dsp:cNvSpPr/>
      </dsp:nvSpPr>
      <dsp:spPr>
        <a:xfrm rot="7959486">
          <a:off x="7496581" y="2445374"/>
          <a:ext cx="1158155" cy="7583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200" kern="1200"/>
        </a:p>
      </dsp:txBody>
      <dsp:txXfrm>
        <a:off x="7687418" y="2513391"/>
        <a:ext cx="930646" cy="455019"/>
      </dsp:txXfrm>
    </dsp:sp>
    <dsp:sp modelId="{83600C18-7302-4AAD-9E0A-8D3ACC0FC393}">
      <dsp:nvSpPr>
        <dsp:cNvPr id="0" name=""/>
        <dsp:cNvSpPr/>
      </dsp:nvSpPr>
      <dsp:spPr>
        <a:xfrm>
          <a:off x="8662870" y="924754"/>
          <a:ext cx="1267004" cy="126700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b="1" kern="1200" dirty="0" smtClean="0"/>
            <a:t>Matematika</a:t>
          </a:r>
          <a:endParaRPr lang="cs-CZ" sz="1200" b="1" kern="1200" dirty="0"/>
        </a:p>
      </dsp:txBody>
      <dsp:txXfrm>
        <a:off x="8848418" y="1110302"/>
        <a:ext cx="895908" cy="895908"/>
      </dsp:txXfrm>
    </dsp:sp>
    <dsp:sp modelId="{433D57BC-4352-4E89-BA9D-1846DDF07DF8}">
      <dsp:nvSpPr>
        <dsp:cNvPr id="0" name=""/>
        <dsp:cNvSpPr/>
      </dsp:nvSpPr>
      <dsp:spPr>
        <a:xfrm rot="9473394">
          <a:off x="7941167" y="3105010"/>
          <a:ext cx="1135564" cy="7583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200" kern="1200"/>
        </a:p>
      </dsp:txBody>
      <dsp:txXfrm>
        <a:off x="8160311" y="3213867"/>
        <a:ext cx="908055" cy="455019"/>
      </dsp:txXfrm>
    </dsp:sp>
    <dsp:sp modelId="{97192B33-94FA-402D-9F96-584C027D5185}">
      <dsp:nvSpPr>
        <dsp:cNvPr id="0" name=""/>
        <dsp:cNvSpPr/>
      </dsp:nvSpPr>
      <dsp:spPr>
        <a:xfrm>
          <a:off x="9468403" y="2158295"/>
          <a:ext cx="1267004" cy="126700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b="1" kern="1200" dirty="0" smtClean="0"/>
            <a:t>Informatika</a:t>
          </a:r>
          <a:endParaRPr lang="cs-CZ" sz="1200" b="1" kern="1200" dirty="0"/>
        </a:p>
      </dsp:txBody>
      <dsp:txXfrm>
        <a:off x="9653951" y="2343843"/>
        <a:ext cx="895908" cy="895908"/>
      </dsp:txXfrm>
    </dsp:sp>
    <dsp:sp modelId="{B65F2DB2-30F0-41B2-843E-1C80052B5DA4}">
      <dsp:nvSpPr>
        <dsp:cNvPr id="0" name=""/>
        <dsp:cNvSpPr/>
      </dsp:nvSpPr>
      <dsp:spPr>
        <a:xfrm rot="10741623">
          <a:off x="8101454" y="3900062"/>
          <a:ext cx="1121029" cy="7583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200" kern="1200"/>
        </a:p>
      </dsp:txBody>
      <dsp:txXfrm>
        <a:off x="8328947" y="4049803"/>
        <a:ext cx="893520" cy="455019"/>
      </dsp:txXfrm>
    </dsp:sp>
    <dsp:sp modelId="{D4617174-172C-4F07-A624-FCFECAC6AF43}">
      <dsp:nvSpPr>
        <dsp:cNvPr id="0" name=""/>
        <dsp:cNvSpPr/>
      </dsp:nvSpPr>
      <dsp:spPr>
        <a:xfrm>
          <a:off x="9751266" y="3641551"/>
          <a:ext cx="1267004" cy="126700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b="1" kern="1200" dirty="0" smtClean="0"/>
            <a:t>Člověk a jeho svět</a:t>
          </a:r>
          <a:endParaRPr lang="cs-CZ" sz="1200" b="1" kern="1200" dirty="0"/>
        </a:p>
      </dsp:txBody>
      <dsp:txXfrm>
        <a:off x="9936814" y="3827099"/>
        <a:ext cx="895908" cy="895908"/>
      </dsp:txXfrm>
    </dsp:sp>
    <dsp:sp modelId="{4BBB8755-265C-47E8-94B6-5908DD82C689}">
      <dsp:nvSpPr>
        <dsp:cNvPr id="0" name=""/>
        <dsp:cNvSpPr/>
      </dsp:nvSpPr>
      <dsp:spPr>
        <a:xfrm rot="12226452">
          <a:off x="7949728" y="4667718"/>
          <a:ext cx="1121029" cy="7583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200" kern="1200"/>
        </a:p>
      </dsp:txBody>
      <dsp:txXfrm>
        <a:off x="8167584" y="4865249"/>
        <a:ext cx="893520" cy="455019"/>
      </dsp:txXfrm>
    </dsp:sp>
    <dsp:sp modelId="{906BD25E-94E9-4EDB-9CBC-D2103EC5403F}">
      <dsp:nvSpPr>
        <dsp:cNvPr id="0" name=""/>
        <dsp:cNvSpPr/>
      </dsp:nvSpPr>
      <dsp:spPr>
        <a:xfrm>
          <a:off x="9468404" y="5072687"/>
          <a:ext cx="1267004" cy="126700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b="1" kern="1200" dirty="0" smtClean="0"/>
            <a:t>Dějepis</a:t>
          </a:r>
          <a:endParaRPr lang="cs-CZ" sz="1200" b="1" kern="1200" dirty="0"/>
        </a:p>
      </dsp:txBody>
      <dsp:txXfrm>
        <a:off x="9653952" y="5258235"/>
        <a:ext cx="895908" cy="895908"/>
      </dsp:txXfrm>
    </dsp:sp>
    <dsp:sp modelId="{80070AA5-35CA-4571-9515-0DFB4BB669B6}">
      <dsp:nvSpPr>
        <dsp:cNvPr id="0" name=""/>
        <dsp:cNvSpPr/>
      </dsp:nvSpPr>
      <dsp:spPr>
        <a:xfrm rot="13593655">
          <a:off x="7517632" y="5314395"/>
          <a:ext cx="1121029" cy="7583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200" kern="1200"/>
        </a:p>
      </dsp:txBody>
      <dsp:txXfrm>
        <a:off x="7709602" y="5548666"/>
        <a:ext cx="893520" cy="455019"/>
      </dsp:txXfrm>
    </dsp:sp>
    <dsp:sp modelId="{D102729D-7D72-4D23-9628-D6CFD575CDDA}">
      <dsp:nvSpPr>
        <dsp:cNvPr id="0" name=""/>
        <dsp:cNvSpPr/>
      </dsp:nvSpPr>
      <dsp:spPr>
        <a:xfrm>
          <a:off x="8662851" y="6278282"/>
          <a:ext cx="1267004" cy="126700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b="1" kern="1200" dirty="0" smtClean="0"/>
            <a:t>Výchova k občanství</a:t>
          </a:r>
          <a:endParaRPr lang="cs-CZ" sz="1200" b="1" kern="1200" dirty="0"/>
        </a:p>
      </dsp:txBody>
      <dsp:txXfrm>
        <a:off x="8848399" y="6463830"/>
        <a:ext cx="895908" cy="895908"/>
      </dsp:txXfrm>
    </dsp:sp>
    <dsp:sp modelId="{38DDB214-E1B3-4D3F-9CF6-9228B71594C1}">
      <dsp:nvSpPr>
        <dsp:cNvPr id="0" name=""/>
        <dsp:cNvSpPr/>
      </dsp:nvSpPr>
      <dsp:spPr>
        <a:xfrm rot="14858439">
          <a:off x="6870955" y="5746491"/>
          <a:ext cx="1121029" cy="7583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200" kern="1200"/>
        </a:p>
      </dsp:txBody>
      <dsp:txXfrm>
        <a:off x="7027983" y="6003366"/>
        <a:ext cx="893520" cy="455019"/>
      </dsp:txXfrm>
    </dsp:sp>
    <dsp:sp modelId="{D19FEE74-E73D-4CF3-976E-CDFD6AF7E027}">
      <dsp:nvSpPr>
        <dsp:cNvPr id="0" name=""/>
        <dsp:cNvSpPr/>
      </dsp:nvSpPr>
      <dsp:spPr>
        <a:xfrm>
          <a:off x="7457256" y="7083835"/>
          <a:ext cx="1267004" cy="126700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b="1" kern="1200" dirty="0" smtClean="0"/>
            <a:t>Fyzika</a:t>
          </a:r>
          <a:endParaRPr lang="cs-CZ" sz="1200" b="1" kern="1200" dirty="0"/>
        </a:p>
      </dsp:txBody>
      <dsp:txXfrm>
        <a:off x="7642804" y="7269383"/>
        <a:ext cx="895908" cy="895908"/>
      </dsp:txXfrm>
    </dsp:sp>
    <dsp:sp modelId="{B6DCFA35-4BEE-460F-939F-10F5661F4F3F}">
      <dsp:nvSpPr>
        <dsp:cNvPr id="0" name=""/>
        <dsp:cNvSpPr/>
      </dsp:nvSpPr>
      <dsp:spPr>
        <a:xfrm rot="16076965">
          <a:off x="6108148" y="5898223"/>
          <a:ext cx="1121029" cy="7583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200" kern="1200"/>
        </a:p>
      </dsp:txBody>
      <dsp:txXfrm>
        <a:off x="6225973" y="6163578"/>
        <a:ext cx="893520" cy="455019"/>
      </dsp:txXfrm>
    </dsp:sp>
    <dsp:sp modelId="{776CDB88-4AEF-42D0-9FDD-BE76A5E294D6}">
      <dsp:nvSpPr>
        <dsp:cNvPr id="0" name=""/>
        <dsp:cNvSpPr/>
      </dsp:nvSpPr>
      <dsp:spPr>
        <a:xfrm>
          <a:off x="6035160" y="7366708"/>
          <a:ext cx="1267004" cy="126700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b="1" kern="1200" dirty="0" smtClean="0"/>
            <a:t>Přírodopis</a:t>
          </a:r>
          <a:endParaRPr lang="cs-CZ" sz="1200" b="1" kern="1200" dirty="0"/>
        </a:p>
      </dsp:txBody>
      <dsp:txXfrm>
        <a:off x="6220708" y="7552256"/>
        <a:ext cx="895908" cy="895908"/>
      </dsp:txXfrm>
    </dsp:sp>
    <dsp:sp modelId="{2EC24B1C-4018-4D51-BE80-78717AA15219}">
      <dsp:nvSpPr>
        <dsp:cNvPr id="0" name=""/>
        <dsp:cNvSpPr/>
      </dsp:nvSpPr>
      <dsp:spPr>
        <a:xfrm rot="17698538">
          <a:off x="5345340" y="5746491"/>
          <a:ext cx="1121029" cy="7583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200" kern="1200"/>
        </a:p>
      </dsp:txBody>
      <dsp:txXfrm rot="10800000">
        <a:off x="5411064" y="6001281"/>
        <a:ext cx="893520" cy="455019"/>
      </dsp:txXfrm>
    </dsp:sp>
    <dsp:sp modelId="{879614D1-37DA-4D7A-A006-0C3B6F50A6E8}">
      <dsp:nvSpPr>
        <dsp:cNvPr id="0" name=""/>
        <dsp:cNvSpPr/>
      </dsp:nvSpPr>
      <dsp:spPr>
        <a:xfrm>
          <a:off x="4613064" y="7083835"/>
          <a:ext cx="1267004" cy="126700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b="1" kern="1200" dirty="0" smtClean="0"/>
            <a:t>Zeměpis</a:t>
          </a:r>
          <a:endParaRPr lang="cs-CZ" sz="1200" b="1" kern="1200" dirty="0"/>
        </a:p>
      </dsp:txBody>
      <dsp:txXfrm>
        <a:off x="4798612" y="7269383"/>
        <a:ext cx="895908" cy="895908"/>
      </dsp:txXfrm>
    </dsp:sp>
    <dsp:sp modelId="{D942E800-0ECB-486E-9579-315FFA6116BC}">
      <dsp:nvSpPr>
        <dsp:cNvPr id="0" name=""/>
        <dsp:cNvSpPr/>
      </dsp:nvSpPr>
      <dsp:spPr>
        <a:xfrm rot="18855695">
          <a:off x="4698663" y="5314395"/>
          <a:ext cx="1121029" cy="7583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200" kern="1200"/>
        </a:p>
      </dsp:txBody>
      <dsp:txXfrm rot="10800000">
        <a:off x="4733024" y="5547535"/>
        <a:ext cx="893520" cy="455019"/>
      </dsp:txXfrm>
    </dsp:sp>
    <dsp:sp modelId="{753C2BEE-C9A5-4E31-BE26-DC7AB49198B5}">
      <dsp:nvSpPr>
        <dsp:cNvPr id="0" name=""/>
        <dsp:cNvSpPr/>
      </dsp:nvSpPr>
      <dsp:spPr>
        <a:xfrm>
          <a:off x="3407469" y="6278282"/>
          <a:ext cx="1267004" cy="126700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b="1" kern="1200" dirty="0" smtClean="0"/>
            <a:t>Chemie</a:t>
          </a:r>
          <a:endParaRPr lang="cs-CZ" sz="1200" b="1" kern="1200" dirty="0"/>
        </a:p>
      </dsp:txBody>
      <dsp:txXfrm>
        <a:off x="3593017" y="6463830"/>
        <a:ext cx="895908" cy="895908"/>
      </dsp:txXfrm>
    </dsp:sp>
    <dsp:sp modelId="{E549EA4D-4BA3-4F56-802A-DF080CFF7A1E}">
      <dsp:nvSpPr>
        <dsp:cNvPr id="0" name=""/>
        <dsp:cNvSpPr/>
      </dsp:nvSpPr>
      <dsp:spPr>
        <a:xfrm rot="20241475">
          <a:off x="4266568" y="4667718"/>
          <a:ext cx="1121029" cy="7583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200" kern="1200"/>
        </a:p>
      </dsp:txBody>
      <dsp:txXfrm rot="10800000">
        <a:off x="4275335" y="4863183"/>
        <a:ext cx="893520" cy="455019"/>
      </dsp:txXfrm>
    </dsp:sp>
    <dsp:sp modelId="{C9E0204C-5F55-452A-AE89-3B8A9D8635BE}">
      <dsp:nvSpPr>
        <dsp:cNvPr id="0" name=""/>
        <dsp:cNvSpPr/>
      </dsp:nvSpPr>
      <dsp:spPr>
        <a:xfrm>
          <a:off x="2601916" y="5072687"/>
          <a:ext cx="1267004" cy="126700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b="1" kern="1200" dirty="0" smtClean="0"/>
            <a:t>Hudební výchova</a:t>
          </a:r>
          <a:endParaRPr lang="cs-CZ" sz="1200" b="1" kern="1200" dirty="0"/>
        </a:p>
      </dsp:txBody>
      <dsp:txXfrm>
        <a:off x="2787464" y="5258235"/>
        <a:ext cx="895908" cy="895908"/>
      </dsp:txXfrm>
    </dsp:sp>
    <dsp:sp modelId="{CDF06C07-7179-4F9E-AB1E-E0E3C4C64CBA}">
      <dsp:nvSpPr>
        <dsp:cNvPr id="0" name=""/>
        <dsp:cNvSpPr/>
      </dsp:nvSpPr>
      <dsp:spPr>
        <a:xfrm>
          <a:off x="4114836" y="3904911"/>
          <a:ext cx="1121029" cy="7583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200" kern="1200"/>
        </a:p>
      </dsp:txBody>
      <dsp:txXfrm rot="10800000">
        <a:off x="4114836" y="4056584"/>
        <a:ext cx="893520" cy="455019"/>
      </dsp:txXfrm>
    </dsp:sp>
    <dsp:sp modelId="{4544A95A-9E69-4283-85C1-EC9CE468D043}">
      <dsp:nvSpPr>
        <dsp:cNvPr id="0" name=""/>
        <dsp:cNvSpPr/>
      </dsp:nvSpPr>
      <dsp:spPr>
        <a:xfrm>
          <a:off x="2319043" y="3650591"/>
          <a:ext cx="1267004" cy="126700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b="1" kern="1200" dirty="0" smtClean="0"/>
            <a:t>Výtvarná výchova</a:t>
          </a:r>
          <a:endParaRPr lang="cs-CZ" sz="1200" b="1" kern="1200" dirty="0"/>
        </a:p>
      </dsp:txBody>
      <dsp:txXfrm>
        <a:off x="2504591" y="3836139"/>
        <a:ext cx="895908" cy="895908"/>
      </dsp:txXfrm>
    </dsp:sp>
    <dsp:sp modelId="{E10269B7-55E7-408E-B76B-35FADA09CDF7}">
      <dsp:nvSpPr>
        <dsp:cNvPr id="0" name=""/>
        <dsp:cNvSpPr/>
      </dsp:nvSpPr>
      <dsp:spPr>
        <a:xfrm rot="1724824">
          <a:off x="4266568" y="3142104"/>
          <a:ext cx="1121029" cy="7583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200" kern="1200"/>
        </a:p>
      </dsp:txBody>
      <dsp:txXfrm rot="10800000">
        <a:off x="4280588" y="3239067"/>
        <a:ext cx="893520" cy="455019"/>
      </dsp:txXfrm>
    </dsp:sp>
    <dsp:sp modelId="{BBD20C13-D9F8-47BC-9F96-743EC140EF74}">
      <dsp:nvSpPr>
        <dsp:cNvPr id="0" name=""/>
        <dsp:cNvSpPr/>
      </dsp:nvSpPr>
      <dsp:spPr>
        <a:xfrm>
          <a:off x="2601916" y="2228495"/>
          <a:ext cx="1267004" cy="126700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b="1" kern="1200" dirty="0" smtClean="0"/>
            <a:t>Výchova ke zdraví</a:t>
          </a:r>
          <a:endParaRPr lang="cs-CZ" sz="1200" b="1" kern="1200" dirty="0"/>
        </a:p>
      </dsp:txBody>
      <dsp:txXfrm>
        <a:off x="2787464" y="2414043"/>
        <a:ext cx="895908" cy="895908"/>
      </dsp:txXfrm>
    </dsp:sp>
    <dsp:sp modelId="{638F502A-7E67-4D14-BF96-02B37E429814}">
      <dsp:nvSpPr>
        <dsp:cNvPr id="0" name=""/>
        <dsp:cNvSpPr/>
      </dsp:nvSpPr>
      <dsp:spPr>
        <a:xfrm rot="2816723">
          <a:off x="4698663" y="2495427"/>
          <a:ext cx="1121029" cy="7583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200" kern="1200"/>
        </a:p>
      </dsp:txBody>
      <dsp:txXfrm rot="10800000">
        <a:off x="4734758" y="2563979"/>
        <a:ext cx="893520" cy="455019"/>
      </dsp:txXfrm>
    </dsp:sp>
    <dsp:sp modelId="{4341ADD4-405D-4FE5-A498-62E8AF180C14}">
      <dsp:nvSpPr>
        <dsp:cNvPr id="0" name=""/>
        <dsp:cNvSpPr/>
      </dsp:nvSpPr>
      <dsp:spPr>
        <a:xfrm>
          <a:off x="3407469" y="1022900"/>
          <a:ext cx="1267004" cy="126700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b="1" kern="1200" dirty="0" smtClean="0"/>
            <a:t>Tělesná výchova</a:t>
          </a:r>
          <a:endParaRPr lang="cs-CZ" sz="1200" b="1" kern="1200" dirty="0"/>
        </a:p>
      </dsp:txBody>
      <dsp:txXfrm>
        <a:off x="3593017" y="1208448"/>
        <a:ext cx="895908" cy="895908"/>
      </dsp:txXfrm>
    </dsp:sp>
    <dsp:sp modelId="{F1FACBA4-32A3-4407-BB5F-667E4B9DD041}">
      <dsp:nvSpPr>
        <dsp:cNvPr id="0" name=""/>
        <dsp:cNvSpPr/>
      </dsp:nvSpPr>
      <dsp:spPr>
        <a:xfrm rot="4042104">
          <a:off x="5345340" y="2063331"/>
          <a:ext cx="1121029" cy="7583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200" kern="1200"/>
        </a:p>
      </dsp:txBody>
      <dsp:txXfrm rot="10800000">
        <a:off x="5415321" y="2110009"/>
        <a:ext cx="893520" cy="455019"/>
      </dsp:txXfrm>
    </dsp:sp>
    <dsp:sp modelId="{B9827290-9732-4AF1-A666-E76BEB87BF4E}">
      <dsp:nvSpPr>
        <dsp:cNvPr id="0" name=""/>
        <dsp:cNvSpPr/>
      </dsp:nvSpPr>
      <dsp:spPr>
        <a:xfrm>
          <a:off x="4613064" y="217347"/>
          <a:ext cx="1267004" cy="126700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b="1" kern="1200" dirty="0" smtClean="0"/>
            <a:t>Člověk a svět práce</a:t>
          </a:r>
          <a:endParaRPr lang="cs-CZ" sz="1200" b="1" kern="1200" dirty="0"/>
        </a:p>
      </dsp:txBody>
      <dsp:txXfrm>
        <a:off x="4798612" y="402895"/>
        <a:ext cx="895908" cy="8959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027185-10FB-4A57-B3F0-45136A811A24}" type="datetimeFigureOut">
              <a:rPr lang="uk-UA" smtClean="0"/>
              <a:t>15.04.2019</a:t>
            </a:fld>
            <a:endParaRPr lang="uk-U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9C3A12-1E0F-412B-B376-8089A55D946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67216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C3A12-1E0F-412B-B376-8089A55D946C}" type="slidenum">
              <a:rPr lang="uk-UA" smtClean="0"/>
              <a:t>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209252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C3A12-1E0F-412B-B376-8089A55D946C}" type="slidenum">
              <a:rPr lang="uk-UA" smtClean="0"/>
              <a:t>11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053086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C3A12-1E0F-412B-B376-8089A55D946C}" type="slidenum">
              <a:rPr lang="uk-UA" smtClean="0"/>
              <a:t>12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214839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C3A12-1E0F-412B-B376-8089A55D946C}" type="slidenum">
              <a:rPr lang="uk-UA" smtClean="0"/>
              <a:t>13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129304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C3A12-1E0F-412B-B376-8089A55D946C}" type="slidenum">
              <a:rPr lang="uk-UA" smtClean="0"/>
              <a:t>14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463440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C3A12-1E0F-412B-B376-8089A55D946C}" type="slidenum">
              <a:rPr lang="uk-UA" smtClean="0"/>
              <a:t>15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880989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C3A12-1E0F-412B-B376-8089A55D946C}" type="slidenum">
              <a:rPr lang="uk-UA" smtClean="0"/>
              <a:t>16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28362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C3A12-1E0F-412B-B376-8089A55D946C}" type="slidenum">
              <a:rPr lang="uk-UA" smtClean="0"/>
              <a:t>17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215811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C3A12-1E0F-412B-B376-8089A55D946C}" type="slidenum">
              <a:rPr lang="uk-UA" smtClean="0"/>
              <a:t>18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897966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C3A12-1E0F-412B-B376-8089A55D946C}" type="slidenum">
              <a:rPr lang="uk-UA" smtClean="0"/>
              <a:t>19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027909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C3A12-1E0F-412B-B376-8089A55D946C}" type="slidenum">
              <a:rPr lang="uk-UA" smtClean="0"/>
              <a:t>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960281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C3A12-1E0F-412B-B376-8089A55D946C}" type="slidenum">
              <a:rPr lang="uk-UA" smtClean="0"/>
              <a:t>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452371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C3A12-1E0F-412B-B376-8089A55D946C}" type="slidenum">
              <a:rPr lang="uk-UA" smtClean="0"/>
              <a:t>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992007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C3A12-1E0F-412B-B376-8089A55D946C}" type="slidenum">
              <a:rPr lang="uk-UA" smtClean="0"/>
              <a:t>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236047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C3A12-1E0F-412B-B376-8089A55D946C}" type="slidenum">
              <a:rPr lang="uk-UA" smtClean="0"/>
              <a:t>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933391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C3A12-1E0F-412B-B376-8089A55D946C}" type="slidenum">
              <a:rPr lang="uk-UA" smtClean="0"/>
              <a:t>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864445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C3A12-1E0F-412B-B376-8089A55D946C}" type="slidenum">
              <a:rPr lang="uk-UA" smtClean="0"/>
              <a:t>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150820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C3A12-1E0F-412B-B376-8089A55D946C}" type="slidenum">
              <a:rPr lang="uk-UA" smtClean="0"/>
              <a:t>10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117051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 OPT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1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2532888" y="2587752"/>
            <a:ext cx="2706624" cy="2706624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2" name="TextBox 3"/>
          <p:cNvSpPr txBox="1"/>
          <p:nvPr userDrawn="1"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292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IMG-SLIDE OPT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7772400" y="2093976"/>
            <a:ext cx="2743200" cy="2743200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TextBox 3"/>
          <p:cNvSpPr txBox="1"/>
          <p:nvPr userDrawn="1"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155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G-SLIDE OPT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10287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24612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G-SLIDE OPT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9144000" y="0"/>
            <a:ext cx="9144000" cy="10287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21207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G-SLIDE OPT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3273552" y="2779776"/>
            <a:ext cx="1444752" cy="144475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13780008" y="5779008"/>
            <a:ext cx="1444752" cy="144475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41939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G-SLIDE OPT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7772400" y="2093976"/>
            <a:ext cx="2743200" cy="2743200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25742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G-SLIDE OPT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499616" y="3346704"/>
            <a:ext cx="3593592" cy="3593592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50887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G-SLIDE OPT-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2400300"/>
            <a:ext cx="18288000" cy="54864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1805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G-SLIDE OPT-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9144000" y="2400300"/>
            <a:ext cx="9144000" cy="54864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30167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G-SLIDE OPT-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2400300"/>
            <a:ext cx="9144000" cy="54864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60640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IMG-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9144000" y="0"/>
            <a:ext cx="9144000" cy="10287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6" name="TextBox 5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9607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G-SLIDE OPT-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10287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98869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7"/>
          <p:cNvSpPr>
            <a:spLocks noGrp="1"/>
          </p:cNvSpPr>
          <p:nvPr>
            <p:ph type="title" hasCustomPrompt="1"/>
          </p:nvPr>
        </p:nvSpPr>
        <p:spPr>
          <a:xfrm>
            <a:off x="100584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6" name="TextBox 5"/>
          <p:cNvSpPr txBox="1"/>
          <p:nvPr userDrawn="1"/>
        </p:nvSpPr>
        <p:spPr>
          <a:xfrm>
            <a:off x="100584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9886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6224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IMG-SLIDE OPT-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2400300"/>
            <a:ext cx="9144000" cy="548640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10" name="TextBox 3"/>
          <p:cNvSpPr txBox="1"/>
          <p:nvPr userDrawn="1"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962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606040" y="3255264"/>
            <a:ext cx="2542032" cy="452628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8502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5138928" y="3648456"/>
            <a:ext cx="2075688" cy="3758184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1563624" y="3648456"/>
            <a:ext cx="2075688" cy="3758184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3163824" y="3355848"/>
            <a:ext cx="2423160" cy="4315968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55604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606040" y="2999232"/>
            <a:ext cx="3730752" cy="498348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87103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651760" y="2990088"/>
            <a:ext cx="6400800" cy="3941064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8473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3438144" y="3054096"/>
            <a:ext cx="5276088" cy="3255264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40822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121408" y="2953512"/>
            <a:ext cx="6519672" cy="3730752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12837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002536" y="2788920"/>
            <a:ext cx="7178040" cy="4105656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76323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5961888" y="2441448"/>
            <a:ext cx="5705856" cy="324612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657600" y="5753100"/>
            <a:ext cx="685800" cy="1216152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690872" y="4754880"/>
            <a:ext cx="1645920" cy="2176272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11055096" y="4334256"/>
            <a:ext cx="3886200" cy="2404872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00571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807208" y="3200400"/>
            <a:ext cx="3886200" cy="3886200"/>
          </a:xfrm>
          <a:prstGeom prst="rect">
            <a:avLst/>
          </a:prstGeom>
          <a:effectLst>
            <a:outerShdw blurRad="292100" dist="38100" dir="5400000" algn="t" rotWithShape="0">
              <a:schemeClr val="accent1">
                <a:alpha val="67000"/>
              </a:schemeClr>
            </a:outerShdw>
          </a:effectLst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31583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8288000" cy="5596128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 smtClean="0">
              <a:solidFill>
                <a:schemeClr val="tx1"/>
              </a:solidFill>
            </a:endParaRPr>
          </a:p>
        </p:txBody>
      </p:sp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solidFill>
                  <a:schemeClr val="bg2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929384" y="3218688"/>
            <a:ext cx="2423160" cy="4315968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77545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5879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8288000" cy="5596128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 smtClean="0">
              <a:solidFill>
                <a:schemeClr val="tx1"/>
              </a:solidFill>
            </a:endParaRPr>
          </a:p>
        </p:txBody>
      </p:sp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solidFill>
                  <a:schemeClr val="bg2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901952" y="3584448"/>
            <a:ext cx="2194560" cy="38862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5468112" y="3584448"/>
            <a:ext cx="2194560" cy="38862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3520440" y="3264408"/>
            <a:ext cx="2542032" cy="452628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07845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8288000" cy="5596128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 smtClean="0">
              <a:solidFill>
                <a:schemeClr val="tx1"/>
              </a:solidFill>
            </a:endParaRPr>
          </a:p>
        </p:txBody>
      </p:sp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solidFill>
                  <a:schemeClr val="bg2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624328" y="2990088"/>
            <a:ext cx="3730752" cy="498348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6914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8288000" cy="5596128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 smtClean="0">
              <a:solidFill>
                <a:schemeClr val="tx1"/>
              </a:solidFill>
            </a:endParaRPr>
          </a:p>
        </p:txBody>
      </p:sp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76300" y="571411"/>
            <a:ext cx="544830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solidFill>
                  <a:schemeClr val="bg2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cs-CZ" smtClean="0"/>
              <a:t>Kliknutím lze upravit styl.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5905500" y="2628900"/>
            <a:ext cx="6477000" cy="39624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24738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8288000" cy="5596128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 smtClean="0">
              <a:solidFill>
                <a:schemeClr val="tx1"/>
              </a:solidFill>
            </a:endParaRPr>
          </a:p>
        </p:txBody>
      </p:sp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76300" y="571411"/>
            <a:ext cx="544830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solidFill>
                  <a:schemeClr val="bg2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cs-CZ" smtClean="0"/>
              <a:t>Kliknutím lze upravit styl.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655064" y="2788920"/>
            <a:ext cx="6967728" cy="3986784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54302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8288000" cy="5596128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 smtClean="0">
              <a:solidFill>
                <a:schemeClr val="tx1"/>
              </a:solidFill>
            </a:endParaRPr>
          </a:p>
        </p:txBody>
      </p:sp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solidFill>
                  <a:schemeClr val="bg2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4846320" y="3200400"/>
            <a:ext cx="8622792" cy="484632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34123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RTFOLIO OPT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987552" y="2478024"/>
            <a:ext cx="9052560" cy="5998464"/>
          </a:xfrm>
          <a:prstGeom prst="rect">
            <a:avLst/>
          </a:prstGeom>
          <a:effectLst>
            <a:outerShdw blurRad="1270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13993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RTFOLIO OPT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371600" y="2400300"/>
            <a:ext cx="7315200" cy="5486400"/>
          </a:xfrm>
          <a:prstGeom prst="rect">
            <a:avLst/>
          </a:prstGeom>
          <a:effectLst>
            <a:outerShdw blurRad="1270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601200" y="2400300"/>
            <a:ext cx="7315200" cy="5486400"/>
          </a:xfrm>
          <a:prstGeom prst="rect">
            <a:avLst/>
          </a:prstGeom>
          <a:effectLst>
            <a:outerShdw blurRad="1270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39315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RTFOLIO OPT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257300" y="2752623"/>
            <a:ext cx="5029200" cy="2743200"/>
          </a:xfrm>
          <a:prstGeom prst="rect">
            <a:avLst/>
          </a:prstGeom>
          <a:effectLst>
            <a:outerShdw blurRad="889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2001500" y="2752623"/>
            <a:ext cx="5029200" cy="2743200"/>
          </a:xfrm>
          <a:prstGeom prst="rect">
            <a:avLst/>
          </a:prstGeom>
          <a:effectLst>
            <a:outerShdw blurRad="889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629400" y="2752623"/>
            <a:ext cx="5029200" cy="2743200"/>
          </a:xfrm>
          <a:prstGeom prst="rect">
            <a:avLst/>
          </a:prstGeom>
          <a:effectLst>
            <a:outerShdw blurRad="889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65082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RTFOLIO OPT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257300" y="2400300"/>
            <a:ext cx="5029200" cy="5029200"/>
          </a:xfrm>
          <a:prstGeom prst="rect">
            <a:avLst/>
          </a:prstGeom>
          <a:effectLst>
            <a:outerShdw blurRad="1270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2001500" y="2400300"/>
            <a:ext cx="5029200" cy="5029200"/>
          </a:xfrm>
          <a:prstGeom prst="rect">
            <a:avLst/>
          </a:prstGeom>
          <a:effectLst>
            <a:outerShdw blurRad="1270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629400" y="2400300"/>
            <a:ext cx="5029200" cy="5029200"/>
          </a:xfrm>
          <a:prstGeom prst="rect">
            <a:avLst/>
          </a:prstGeom>
          <a:effectLst>
            <a:outerShdw blurRad="1270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39097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RTFOLIO OPT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286000" y="24048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2286000" y="42336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2286000" y="60624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4114800" y="24048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4114800" y="60624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5943600" y="24048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5943600" y="42336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7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5943600" y="60624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8" name="Picture Placeholder 5"/>
          <p:cNvSpPr>
            <a:spLocks noGrp="1"/>
          </p:cNvSpPr>
          <p:nvPr>
            <p:ph type="pic" sz="quarter" idx="20"/>
          </p:nvPr>
        </p:nvSpPr>
        <p:spPr>
          <a:xfrm>
            <a:off x="4114800" y="42336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37251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BACKGROU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8288000" cy="1028700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36040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RTFOLIO OPT-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2400300"/>
            <a:ext cx="3657600" cy="27432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0" y="5148072"/>
            <a:ext cx="3657600" cy="27432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3657600" y="2400300"/>
            <a:ext cx="3657600" cy="27432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3657600" y="5148072"/>
            <a:ext cx="3657600" cy="27432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7315200" y="2400300"/>
            <a:ext cx="3657600" cy="27432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7315200" y="5148072"/>
            <a:ext cx="3657600" cy="27432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10972800" y="2400300"/>
            <a:ext cx="3657600" cy="27432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10972800" y="5148072"/>
            <a:ext cx="3657600" cy="27432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14630400" y="2400300"/>
            <a:ext cx="3657600" cy="27432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14630400" y="5148072"/>
            <a:ext cx="3657600" cy="27432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041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RTFOLIO OPT-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2400300"/>
            <a:ext cx="4572000" cy="2743200"/>
          </a:xfrm>
          <a:prstGeom prst="rect">
            <a:avLst/>
          </a:prstGeom>
          <a:effectLst>
            <a:outerShdw blurRad="2921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572000" y="2400300"/>
            <a:ext cx="4572000" cy="2743200"/>
          </a:xfrm>
          <a:prstGeom prst="rect">
            <a:avLst/>
          </a:prstGeom>
          <a:effectLst>
            <a:outerShdw blurRad="2921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0" y="5148072"/>
            <a:ext cx="4572000" cy="2743200"/>
          </a:xfrm>
          <a:prstGeom prst="rect">
            <a:avLst/>
          </a:prstGeom>
          <a:effectLst>
            <a:outerShdw blurRad="2921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572000" y="5148072"/>
            <a:ext cx="4572000" cy="2743200"/>
          </a:xfrm>
          <a:prstGeom prst="rect">
            <a:avLst/>
          </a:prstGeom>
          <a:effectLst>
            <a:outerShdw blurRad="2921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56216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RTFOLIO OPT-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5143500"/>
            <a:ext cx="4572000" cy="27432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4572000" y="2400300"/>
            <a:ext cx="4572000" cy="27432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9144000" y="5143500"/>
            <a:ext cx="4572000" cy="27432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13716000" y="2400300"/>
            <a:ext cx="4572000" cy="27432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50195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ODUC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303338" y="3257550"/>
            <a:ext cx="5715000" cy="3833813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623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719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cxnSp>
        <p:nvCxnSpPr>
          <p:cNvPr id="10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3"/>
          <p:cNvSpPr txBox="1"/>
          <p:nvPr userDrawn="1"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  <p:cxnSp>
        <p:nvCxnSpPr>
          <p:cNvPr id="12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6026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cxnSp>
        <p:nvCxnSpPr>
          <p:cNvPr id="6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3"/>
          <p:cNvSpPr txBox="1"/>
          <p:nvPr userDrawn="1"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387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ARK TOP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8288000" cy="5143500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 smtClean="0">
              <a:solidFill>
                <a:schemeClr val="tx1"/>
              </a:solidFill>
            </a:endParaRPr>
          </a:p>
        </p:txBody>
      </p:sp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solidFill>
                  <a:schemeClr val="bg2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Rectangle 2"/>
          <p:cNvSpPr/>
          <p:nvPr userDrawn="1"/>
        </p:nvSpPr>
        <p:spPr>
          <a:xfrm>
            <a:off x="0" y="0"/>
            <a:ext cx="18288000" cy="5143500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 smtClean="0">
              <a:solidFill>
                <a:schemeClr val="tx1"/>
              </a:solidFill>
            </a:endParaRPr>
          </a:p>
        </p:txBody>
      </p:sp>
      <p:cxnSp>
        <p:nvCxnSpPr>
          <p:cNvPr id="11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3"/>
          <p:cNvSpPr txBox="1"/>
          <p:nvPr userDrawn="1"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803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ARK MIDD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0" y="2400300"/>
            <a:ext cx="18288000" cy="5486400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 smtClean="0">
              <a:solidFill>
                <a:schemeClr val="tx1"/>
              </a:solidFill>
            </a:endParaRPr>
          </a:p>
        </p:txBody>
      </p:sp>
      <p:cxnSp>
        <p:nvCxnSpPr>
          <p:cNvPr id="11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9"/>
          <p:cNvSpPr/>
          <p:nvPr userDrawn="1"/>
        </p:nvSpPr>
        <p:spPr>
          <a:xfrm>
            <a:off x="0" y="2400300"/>
            <a:ext cx="18288000" cy="5486400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 smtClean="0">
              <a:solidFill>
                <a:schemeClr val="tx1"/>
              </a:solidFill>
            </a:endParaRPr>
          </a:p>
        </p:txBody>
      </p:sp>
      <p:sp>
        <p:nvSpPr>
          <p:cNvPr id="15" name="TextBox 3"/>
          <p:cNvSpPr txBox="1"/>
          <p:nvPr userDrawn="1"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862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ARK BOTTO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5143500"/>
            <a:ext cx="18288000" cy="5143500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 smtClean="0">
              <a:solidFill>
                <a:schemeClr val="tx1"/>
              </a:solidFill>
            </a:endParaRPr>
          </a:p>
        </p:txBody>
      </p:sp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</a:rPr>
              <a:t>your </a:t>
            </a:r>
            <a:r>
              <a:rPr lang="en-US" sz="2800" b="1" smtClean="0">
                <a:solidFill>
                  <a:schemeClr val="bg1"/>
                </a:solidFill>
              </a:rPr>
              <a:t>logo</a:t>
            </a:r>
            <a:endParaRPr lang="uk-UA" sz="2000" b="1">
              <a:solidFill>
                <a:schemeClr val="bg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page</a:t>
            </a:r>
          </a:p>
          <a:p>
            <a:r>
              <a:rPr lang="en-US" smtClean="0"/>
              <a:t>0</a:t>
            </a:r>
            <a:fld id="{37D409AB-2201-4E18-8A34-C31753AD9B06}" type="slidenum">
              <a:rPr smtClean="0"/>
              <a:pPr/>
              <a:t>‹#›</a:t>
            </a:fld>
            <a:endParaRPr/>
          </a:p>
        </p:txBody>
      </p:sp>
      <p:sp>
        <p:nvSpPr>
          <p:cNvPr id="10" name="Rectangle 2"/>
          <p:cNvSpPr/>
          <p:nvPr userDrawn="1"/>
        </p:nvSpPr>
        <p:spPr>
          <a:xfrm>
            <a:off x="0" y="5143500"/>
            <a:ext cx="18288000" cy="5143500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 smtClean="0">
              <a:solidFill>
                <a:schemeClr val="tx1"/>
              </a:solidFill>
            </a:endParaRPr>
          </a:p>
        </p:txBody>
      </p:sp>
      <p:cxnSp>
        <p:nvCxnSpPr>
          <p:cNvPr id="11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3"/>
          <p:cNvSpPr txBox="1"/>
          <p:nvPr userDrawn="1"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bg2"/>
                </a:solidFill>
              </a:rPr>
              <a:t>Národní ústav pro vzdělávání</a:t>
            </a:r>
            <a:endParaRPr lang="uk-UA" sz="20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695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G-SLIDE OPT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1028700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16453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0943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FULL BACKGROU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8288000" cy="1028700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04748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IMG-SLIDE OPT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7772400" y="2093976"/>
            <a:ext cx="2743200" cy="2743200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TextBox 3"/>
          <p:cNvSpPr txBox="1"/>
          <p:nvPr userDrawn="1"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630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IMG-SLIDE OPT-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2400300"/>
            <a:ext cx="9144000" cy="548640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10" name="TextBox 3"/>
          <p:cNvSpPr txBox="1"/>
          <p:nvPr userDrawn="1"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6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 OPT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1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2532888" y="2587752"/>
            <a:ext cx="2706624" cy="2706624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34513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 OPT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1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3502152" y="2587752"/>
            <a:ext cx="2706624" cy="2706624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81523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 OPT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1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6053328" y="2633472"/>
            <a:ext cx="2450592" cy="245059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0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9784080" y="2633472"/>
            <a:ext cx="2450592" cy="245059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94954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 OPT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1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3300984" y="2715768"/>
            <a:ext cx="2450592" cy="245059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0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7918704" y="2715768"/>
            <a:ext cx="2450592" cy="245059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12527280" y="2715768"/>
            <a:ext cx="2450592" cy="245059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42055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 OPT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1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3337560" y="2935224"/>
            <a:ext cx="1591056" cy="1591056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0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3337560" y="5980176"/>
            <a:ext cx="1591056" cy="1591056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9811512" y="2935224"/>
            <a:ext cx="1591056" cy="1591056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9811512" y="5981700"/>
            <a:ext cx="1591056" cy="1591056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21091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 OPT-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286000" y="24048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2286000" y="42336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2286000" y="60624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4114800" y="24048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4114800" y="60624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5943600" y="24048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5943600" y="42336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7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5943600" y="60624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2873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G-SLIDE OPT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9144000" y="0"/>
            <a:ext cx="9144000" cy="1028700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30331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7508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FULL BACKGROU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8288000" cy="1028700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89009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cxnSp>
        <p:nvCxnSpPr>
          <p:cNvPr id="10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3"/>
          <p:cNvSpPr txBox="1"/>
          <p:nvPr userDrawn="1"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  <p:cxnSp>
        <p:nvCxnSpPr>
          <p:cNvPr id="12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8803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IMG-SLIDE OPT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7772400" y="2093976"/>
            <a:ext cx="2743200" cy="2743200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TextBox 3"/>
          <p:cNvSpPr txBox="1"/>
          <p:nvPr userDrawn="1"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120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IMG-SLIDE OPT-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2400300"/>
            <a:ext cx="9144000" cy="548640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10" name="TextBox 3"/>
          <p:cNvSpPr txBox="1"/>
          <p:nvPr userDrawn="1"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292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BACKGROU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8288000" cy="10287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3322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G-SLIDE OPT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10287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60510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G-SLIDE OPT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9144000" y="0"/>
            <a:ext cx="9144000" cy="10287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75901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G-SLIDE OPT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3273552" y="2779776"/>
            <a:ext cx="1444752" cy="144475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13780008" y="5779008"/>
            <a:ext cx="1444752" cy="144475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87735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G-SLIDE OPT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7772400" y="2093976"/>
            <a:ext cx="2743200" cy="2743200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16120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G-SLIDE OPT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3273552" y="2779776"/>
            <a:ext cx="1444752" cy="144475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13780008" y="5779008"/>
            <a:ext cx="1444752" cy="144475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0" name="TextBox 3"/>
          <p:cNvSpPr txBox="1"/>
          <p:nvPr userDrawn="1"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539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G-SLIDE OPT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499616" y="3346704"/>
            <a:ext cx="3593592" cy="3593592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00522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G-SLIDE OPT-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2400300"/>
            <a:ext cx="18288000" cy="54864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73865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G-SLIDE OPT-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9144000" y="2400300"/>
            <a:ext cx="9144000" cy="54864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01569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G-SLIDE OPT-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2400300"/>
            <a:ext cx="9144000" cy="54864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5657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IMG-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9144000" y="0"/>
            <a:ext cx="9144000" cy="10287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6" name="TextBox 5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5522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G-SLIDE OPT-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10287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98869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7"/>
          <p:cNvSpPr>
            <a:spLocks noGrp="1"/>
          </p:cNvSpPr>
          <p:nvPr>
            <p:ph type="title" hasCustomPrompt="1"/>
          </p:nvPr>
        </p:nvSpPr>
        <p:spPr>
          <a:xfrm>
            <a:off x="100584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6" name="TextBox 5"/>
          <p:cNvSpPr txBox="1"/>
          <p:nvPr userDrawn="1"/>
        </p:nvSpPr>
        <p:spPr>
          <a:xfrm>
            <a:off x="100584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9886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4222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606040" y="3255264"/>
            <a:ext cx="2542032" cy="452628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41956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5138928" y="3648456"/>
            <a:ext cx="2075688" cy="3758184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1563624" y="3648456"/>
            <a:ext cx="2075688" cy="3758184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3163824" y="3355848"/>
            <a:ext cx="2423160" cy="4315968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07947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606040" y="2999232"/>
            <a:ext cx="3730752" cy="498348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40405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651760" y="2990088"/>
            <a:ext cx="6400800" cy="3941064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80243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G-SLIDE OPT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7772400" y="2093976"/>
            <a:ext cx="2743200" cy="2743200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TextBox 3"/>
          <p:cNvSpPr txBox="1"/>
          <p:nvPr userDrawn="1"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117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3438144" y="3054096"/>
            <a:ext cx="5276088" cy="3255264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75161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121408" y="2953512"/>
            <a:ext cx="6519672" cy="3730752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4495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002536" y="2788920"/>
            <a:ext cx="7178040" cy="4105656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66965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5961888" y="2441448"/>
            <a:ext cx="5705856" cy="324612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657600" y="5753100"/>
            <a:ext cx="685800" cy="1216152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690872" y="4754880"/>
            <a:ext cx="1645920" cy="2176272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11055096" y="4334256"/>
            <a:ext cx="3886200" cy="2404872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04776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807208" y="3200400"/>
            <a:ext cx="3886200" cy="3886200"/>
          </a:xfrm>
          <a:prstGeom prst="rect">
            <a:avLst/>
          </a:prstGeom>
          <a:effectLst>
            <a:outerShdw blurRad="292100" dist="38100" dir="5400000" algn="t" rotWithShape="0">
              <a:schemeClr val="accent1">
                <a:alpha val="67000"/>
              </a:schemeClr>
            </a:outerShdw>
          </a:effectLst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38777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8288000" cy="5596128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 smtClean="0">
              <a:solidFill>
                <a:schemeClr val="tx1"/>
              </a:solidFill>
            </a:endParaRPr>
          </a:p>
        </p:txBody>
      </p:sp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solidFill>
                  <a:schemeClr val="bg2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929384" y="3218688"/>
            <a:ext cx="2423160" cy="4315968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80401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8288000" cy="5596128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 smtClean="0">
              <a:solidFill>
                <a:schemeClr val="tx1"/>
              </a:solidFill>
            </a:endParaRPr>
          </a:p>
        </p:txBody>
      </p:sp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solidFill>
                  <a:schemeClr val="bg2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901952" y="3584448"/>
            <a:ext cx="2194560" cy="38862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5468112" y="3584448"/>
            <a:ext cx="2194560" cy="38862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3520440" y="3264408"/>
            <a:ext cx="2542032" cy="452628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00406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8288000" cy="5596128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 smtClean="0">
              <a:solidFill>
                <a:schemeClr val="tx1"/>
              </a:solidFill>
            </a:endParaRPr>
          </a:p>
        </p:txBody>
      </p:sp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solidFill>
                  <a:schemeClr val="bg2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624328" y="2990088"/>
            <a:ext cx="3730752" cy="498348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21059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8288000" cy="5596128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 smtClean="0">
              <a:solidFill>
                <a:schemeClr val="tx1"/>
              </a:solidFill>
            </a:endParaRPr>
          </a:p>
        </p:txBody>
      </p:sp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76300" y="571411"/>
            <a:ext cx="544830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solidFill>
                  <a:schemeClr val="bg2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cs-CZ" smtClean="0"/>
              <a:t>Kliknutím lze upravit styl.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5905500" y="2628900"/>
            <a:ext cx="6477000" cy="39624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56537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8288000" cy="5596128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 smtClean="0">
              <a:solidFill>
                <a:schemeClr val="tx1"/>
              </a:solidFill>
            </a:endParaRPr>
          </a:p>
        </p:txBody>
      </p:sp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76300" y="571411"/>
            <a:ext cx="544830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solidFill>
                  <a:schemeClr val="bg2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cs-CZ" smtClean="0"/>
              <a:t>Kliknutím lze upravit styl.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655064" y="2788920"/>
            <a:ext cx="6967728" cy="3986784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7487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G-SLIDE OPT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499616" y="3346704"/>
            <a:ext cx="3593592" cy="3593592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10" name="TextBox 3"/>
          <p:cNvSpPr txBox="1"/>
          <p:nvPr userDrawn="1"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687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8288000" cy="5596128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 smtClean="0">
              <a:solidFill>
                <a:schemeClr val="tx1"/>
              </a:solidFill>
            </a:endParaRPr>
          </a:p>
        </p:txBody>
      </p:sp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solidFill>
                  <a:schemeClr val="bg2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4846320" y="3200400"/>
            <a:ext cx="8622792" cy="484632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38124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RTFOLIO OPT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987552" y="2478024"/>
            <a:ext cx="9052560" cy="5998464"/>
          </a:xfrm>
          <a:prstGeom prst="rect">
            <a:avLst/>
          </a:prstGeom>
          <a:effectLst>
            <a:outerShdw blurRad="1270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71000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RTFOLIO OPT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371600" y="2400300"/>
            <a:ext cx="7315200" cy="5486400"/>
          </a:xfrm>
          <a:prstGeom prst="rect">
            <a:avLst/>
          </a:prstGeom>
          <a:effectLst>
            <a:outerShdw blurRad="1270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601200" y="2400300"/>
            <a:ext cx="7315200" cy="5486400"/>
          </a:xfrm>
          <a:prstGeom prst="rect">
            <a:avLst/>
          </a:prstGeom>
          <a:effectLst>
            <a:outerShdw blurRad="1270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50124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RTFOLIO OPT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257300" y="2752623"/>
            <a:ext cx="5029200" cy="2743200"/>
          </a:xfrm>
          <a:prstGeom prst="rect">
            <a:avLst/>
          </a:prstGeom>
          <a:effectLst>
            <a:outerShdw blurRad="889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2001500" y="2752623"/>
            <a:ext cx="5029200" cy="2743200"/>
          </a:xfrm>
          <a:prstGeom prst="rect">
            <a:avLst/>
          </a:prstGeom>
          <a:effectLst>
            <a:outerShdw blurRad="889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629400" y="2752623"/>
            <a:ext cx="5029200" cy="2743200"/>
          </a:xfrm>
          <a:prstGeom prst="rect">
            <a:avLst/>
          </a:prstGeom>
          <a:effectLst>
            <a:outerShdw blurRad="889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14813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RTFOLIO OPT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257300" y="2400300"/>
            <a:ext cx="5029200" cy="5029200"/>
          </a:xfrm>
          <a:prstGeom prst="rect">
            <a:avLst/>
          </a:prstGeom>
          <a:effectLst>
            <a:outerShdw blurRad="1270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2001500" y="2400300"/>
            <a:ext cx="5029200" cy="5029200"/>
          </a:xfrm>
          <a:prstGeom prst="rect">
            <a:avLst/>
          </a:prstGeom>
          <a:effectLst>
            <a:outerShdw blurRad="1270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629400" y="2400300"/>
            <a:ext cx="5029200" cy="5029200"/>
          </a:xfrm>
          <a:prstGeom prst="rect">
            <a:avLst/>
          </a:prstGeom>
          <a:effectLst>
            <a:outerShdw blurRad="1270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53287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RTFOLIO OPT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286000" y="24048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2286000" y="42336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2286000" y="60624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4114800" y="24048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4114800" y="60624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5943600" y="24048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5943600" y="42336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7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5943600" y="60624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8" name="Picture Placeholder 5"/>
          <p:cNvSpPr>
            <a:spLocks noGrp="1"/>
          </p:cNvSpPr>
          <p:nvPr>
            <p:ph type="pic" sz="quarter" idx="20"/>
          </p:nvPr>
        </p:nvSpPr>
        <p:spPr>
          <a:xfrm>
            <a:off x="4114800" y="42336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93392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RTFOLIO OPT-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2400300"/>
            <a:ext cx="3657600" cy="27432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0" y="5148072"/>
            <a:ext cx="3657600" cy="27432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3657600" y="2400300"/>
            <a:ext cx="3657600" cy="27432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3657600" y="5148072"/>
            <a:ext cx="3657600" cy="27432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7315200" y="2400300"/>
            <a:ext cx="3657600" cy="27432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7315200" y="5148072"/>
            <a:ext cx="3657600" cy="27432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10972800" y="2400300"/>
            <a:ext cx="3657600" cy="27432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10972800" y="5148072"/>
            <a:ext cx="3657600" cy="27432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14630400" y="2400300"/>
            <a:ext cx="3657600" cy="27432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14630400" y="5148072"/>
            <a:ext cx="3657600" cy="27432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21261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RTFOLIO OPT-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2400300"/>
            <a:ext cx="4572000" cy="2743200"/>
          </a:xfrm>
          <a:prstGeom prst="rect">
            <a:avLst/>
          </a:prstGeom>
          <a:effectLst>
            <a:outerShdw blurRad="2921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572000" y="2400300"/>
            <a:ext cx="4572000" cy="2743200"/>
          </a:xfrm>
          <a:prstGeom prst="rect">
            <a:avLst/>
          </a:prstGeom>
          <a:effectLst>
            <a:outerShdw blurRad="2921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0" y="5148072"/>
            <a:ext cx="4572000" cy="2743200"/>
          </a:xfrm>
          <a:prstGeom prst="rect">
            <a:avLst/>
          </a:prstGeom>
          <a:effectLst>
            <a:outerShdw blurRad="2921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572000" y="5148072"/>
            <a:ext cx="4572000" cy="2743200"/>
          </a:xfrm>
          <a:prstGeom prst="rect">
            <a:avLst/>
          </a:prstGeom>
          <a:effectLst>
            <a:outerShdw blurRad="2921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59177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RTFOLIO OPT-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5143500"/>
            <a:ext cx="4572000" cy="27432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4572000" y="2400300"/>
            <a:ext cx="4572000" cy="27432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9144000" y="5143500"/>
            <a:ext cx="4572000" cy="27432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13716000" y="2400300"/>
            <a:ext cx="4572000" cy="27432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06424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ODUC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303338" y="3257550"/>
            <a:ext cx="5715000" cy="3833813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84945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G-SLIDE OPT-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2400300"/>
            <a:ext cx="18288000" cy="548640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10" name="TextBox 3"/>
          <p:cNvSpPr txBox="1"/>
          <p:nvPr userDrawn="1"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136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8210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FULL BACKGROU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8288000" cy="10287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75738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cxnSp>
        <p:nvCxnSpPr>
          <p:cNvPr id="14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3"/>
          <p:cNvSpPr txBox="1"/>
          <p:nvPr userDrawn="1"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  <p:cxnSp>
        <p:nvCxnSpPr>
          <p:cNvPr id="16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1729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IMG-SLIDE OPT-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2400300"/>
            <a:ext cx="9144000" cy="54864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  <p:cxnSp>
        <p:nvCxnSpPr>
          <p:cNvPr id="11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3"/>
          <p:cNvSpPr txBox="1"/>
          <p:nvPr userDrawn="1"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519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5910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cxnSp>
        <p:nvCxnSpPr>
          <p:cNvPr id="10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3"/>
          <p:cNvSpPr txBox="1"/>
          <p:nvPr userDrawn="1"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  <p:cxnSp>
        <p:nvCxnSpPr>
          <p:cNvPr id="12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5898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91922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ARK TOP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8288000" cy="5143500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 smtClean="0">
              <a:solidFill>
                <a:schemeClr val="tx1"/>
              </a:solidFill>
            </a:endParaRPr>
          </a:p>
        </p:txBody>
      </p:sp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solidFill>
                  <a:schemeClr val="bg2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33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ARK MIDD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0" y="2400300"/>
            <a:ext cx="18288000" cy="5486400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284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ARK BOTTO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5143500"/>
            <a:ext cx="18288000" cy="5143500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 smtClean="0">
              <a:solidFill>
                <a:schemeClr val="tx1"/>
              </a:solidFill>
            </a:endParaRPr>
          </a:p>
        </p:txBody>
      </p:sp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</a:rPr>
              <a:t>your </a:t>
            </a:r>
            <a:r>
              <a:rPr lang="en-US" sz="2800" b="1" smtClean="0">
                <a:solidFill>
                  <a:schemeClr val="bg1"/>
                </a:solidFill>
              </a:rPr>
              <a:t>logo</a:t>
            </a:r>
            <a:endParaRPr lang="uk-UA" sz="2000" b="1">
              <a:solidFill>
                <a:schemeClr val="bg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page</a:t>
            </a:r>
          </a:p>
          <a:p>
            <a:r>
              <a:rPr lang="en-US" smtClean="0"/>
              <a:t>0</a:t>
            </a:r>
            <a:fld id="{37D409AB-2201-4E18-8A34-C31753AD9B06}" type="slidenum">
              <a:rPr smtClean="0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41278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 OPT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1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3502152" y="2587752"/>
            <a:ext cx="2706624" cy="2706624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0" name="TextBox 3"/>
          <p:cNvSpPr txBox="1"/>
          <p:nvPr userDrawn="1"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222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G-SLIDE OPT-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9144000" y="2400300"/>
            <a:ext cx="9144000" cy="548640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10" name="TextBox 3"/>
          <p:cNvSpPr txBox="1"/>
          <p:nvPr userDrawn="1"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970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529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FULL BACKGROU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8288000" cy="1028700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15902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IMG-SLIDE OPT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7772400" y="2093976"/>
            <a:ext cx="2743200" cy="2743200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TextBox 3"/>
          <p:cNvSpPr txBox="1"/>
          <p:nvPr userDrawn="1"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308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IMG-SLIDE OPT-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2400300"/>
            <a:ext cx="9144000" cy="548640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10" name="TextBox 3"/>
          <p:cNvSpPr txBox="1"/>
          <p:nvPr userDrawn="1"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24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 OPT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1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2532888" y="2587752"/>
            <a:ext cx="2706624" cy="2706624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78438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 OPT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1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3502152" y="2587752"/>
            <a:ext cx="2706624" cy="2706624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28517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 OPT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1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6053328" y="2633472"/>
            <a:ext cx="2450592" cy="245059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0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9784080" y="2633472"/>
            <a:ext cx="2450592" cy="245059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12618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 OPT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1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3300984" y="2715768"/>
            <a:ext cx="2450592" cy="245059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0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7918704" y="2715768"/>
            <a:ext cx="2450592" cy="245059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12527280" y="2715768"/>
            <a:ext cx="2450592" cy="245059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79068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 OPT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1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3337560" y="2935224"/>
            <a:ext cx="1591056" cy="1591056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0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3337560" y="5980176"/>
            <a:ext cx="1591056" cy="1591056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9811512" y="2935224"/>
            <a:ext cx="1591056" cy="1591056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9811512" y="5981700"/>
            <a:ext cx="1591056" cy="1591056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8101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 OPT-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286000" y="24048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2286000" y="42336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2286000" y="60624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4114800" y="24048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4114800" y="60624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5943600" y="24048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5943600" y="42336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7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5943600" y="60624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08941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G-SLIDE OPT-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2400300"/>
            <a:ext cx="9144000" cy="548640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10" name="TextBox 3"/>
          <p:cNvSpPr txBox="1"/>
          <p:nvPr userDrawn="1"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348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4355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FULL BACKGROU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8288000" cy="1028700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2403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cxnSp>
        <p:nvCxnSpPr>
          <p:cNvPr id="10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3"/>
          <p:cNvSpPr txBox="1"/>
          <p:nvPr userDrawn="1"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  <p:cxnSp>
        <p:nvCxnSpPr>
          <p:cNvPr id="12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7014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IMG-SLIDE OPT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7772400" y="2093976"/>
            <a:ext cx="2743200" cy="2743200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TextBox 3"/>
          <p:cNvSpPr txBox="1"/>
          <p:nvPr userDrawn="1"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623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IMG-SLIDE OPT-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2400300"/>
            <a:ext cx="9144000" cy="548640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10" name="TextBox 3"/>
          <p:cNvSpPr txBox="1"/>
          <p:nvPr userDrawn="1"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350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BACKGROU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8288000" cy="10287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30723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G-SLIDE OPT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10287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98179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G-SLIDE OPT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9144000" y="0"/>
            <a:ext cx="9144000" cy="10287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95064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G-SLIDE OPT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3273552" y="2779776"/>
            <a:ext cx="1444752" cy="144475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13780008" y="5779008"/>
            <a:ext cx="1444752" cy="144475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0124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G-SLIDE OPT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7772400" y="2093976"/>
            <a:ext cx="2743200" cy="2743200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78366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IMG-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9144000" y="0"/>
            <a:ext cx="9144000" cy="1028700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3"/>
          <p:cNvSpPr txBox="1"/>
          <p:nvPr userDrawn="1"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950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G-SLIDE OPT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499616" y="3346704"/>
            <a:ext cx="3593592" cy="3593592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67352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G-SLIDE OPT-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2400300"/>
            <a:ext cx="18288000" cy="54864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87926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G-SLIDE OPT-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9144000" y="2400300"/>
            <a:ext cx="9144000" cy="54864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00579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G-SLIDE OPT-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2400300"/>
            <a:ext cx="9144000" cy="54864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29534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IMG-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9144000" y="0"/>
            <a:ext cx="9144000" cy="10287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6" name="TextBox 5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144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G-SLIDE OPT-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10287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98869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7"/>
          <p:cNvSpPr>
            <a:spLocks noGrp="1"/>
          </p:cNvSpPr>
          <p:nvPr>
            <p:ph type="title" hasCustomPrompt="1"/>
          </p:nvPr>
        </p:nvSpPr>
        <p:spPr>
          <a:xfrm>
            <a:off x="100584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6" name="TextBox 5"/>
          <p:cNvSpPr txBox="1"/>
          <p:nvPr userDrawn="1"/>
        </p:nvSpPr>
        <p:spPr>
          <a:xfrm>
            <a:off x="100584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9886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1986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0641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cxnSp>
        <p:nvCxnSpPr>
          <p:cNvPr id="10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3"/>
          <p:cNvSpPr txBox="1"/>
          <p:nvPr userDrawn="1"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  <p:cxnSp>
        <p:nvCxnSpPr>
          <p:cNvPr id="12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5412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606040" y="3255264"/>
            <a:ext cx="2542032" cy="452628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91884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5138928" y="3648456"/>
            <a:ext cx="2075688" cy="3758184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1563624" y="3648456"/>
            <a:ext cx="2075688" cy="3758184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3163824" y="3355848"/>
            <a:ext cx="2423160" cy="4315968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0553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G-SLIDE OPT-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1028700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98869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7"/>
          <p:cNvSpPr>
            <a:spLocks noGrp="1"/>
          </p:cNvSpPr>
          <p:nvPr>
            <p:ph type="title" hasCustomPrompt="1"/>
          </p:nvPr>
        </p:nvSpPr>
        <p:spPr>
          <a:xfrm>
            <a:off x="100584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9886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3"/>
          <p:cNvSpPr txBox="1"/>
          <p:nvPr userDrawn="1"/>
        </p:nvSpPr>
        <p:spPr>
          <a:xfrm>
            <a:off x="9994216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693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606040" y="2999232"/>
            <a:ext cx="3730752" cy="498348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7221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651760" y="2990088"/>
            <a:ext cx="6400800" cy="3941064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8445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3438144" y="3054096"/>
            <a:ext cx="5276088" cy="3255264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19015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121408" y="2953512"/>
            <a:ext cx="6519672" cy="3730752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1987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002536" y="2788920"/>
            <a:ext cx="7178040" cy="4105656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76301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5961888" y="2441448"/>
            <a:ext cx="5705856" cy="324612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657600" y="5753100"/>
            <a:ext cx="685800" cy="1216152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690872" y="4754880"/>
            <a:ext cx="1645920" cy="2176272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11055096" y="4334256"/>
            <a:ext cx="3886200" cy="2404872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97131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807208" y="3200400"/>
            <a:ext cx="3886200" cy="3886200"/>
          </a:xfrm>
          <a:prstGeom prst="rect">
            <a:avLst/>
          </a:prstGeom>
          <a:effectLst>
            <a:outerShdw blurRad="292100" dist="38100" dir="5400000" algn="t" rotWithShape="0">
              <a:schemeClr val="accent1">
                <a:alpha val="67000"/>
              </a:schemeClr>
            </a:outerShdw>
          </a:effectLst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77429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8288000" cy="5596128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 smtClean="0">
              <a:solidFill>
                <a:schemeClr val="tx1"/>
              </a:solidFill>
            </a:endParaRPr>
          </a:p>
        </p:txBody>
      </p:sp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solidFill>
                  <a:schemeClr val="bg2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929384" y="3218688"/>
            <a:ext cx="2423160" cy="4315968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61434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8288000" cy="5596128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 smtClean="0">
              <a:solidFill>
                <a:schemeClr val="tx1"/>
              </a:solidFill>
            </a:endParaRPr>
          </a:p>
        </p:txBody>
      </p:sp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solidFill>
                  <a:schemeClr val="bg2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901952" y="3584448"/>
            <a:ext cx="2194560" cy="38862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5468112" y="3584448"/>
            <a:ext cx="2194560" cy="38862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3520440" y="3264408"/>
            <a:ext cx="2542032" cy="452628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42317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8288000" cy="5596128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 smtClean="0">
              <a:solidFill>
                <a:schemeClr val="tx1"/>
              </a:solidFill>
            </a:endParaRPr>
          </a:p>
        </p:txBody>
      </p:sp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solidFill>
                  <a:schemeClr val="bg2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624328" y="2990088"/>
            <a:ext cx="3730752" cy="498348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11991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606040" y="3255264"/>
            <a:ext cx="2542032" cy="452628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10" name="TextBox 3"/>
          <p:cNvSpPr txBox="1"/>
          <p:nvPr userDrawn="1"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711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8288000" cy="5596128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 smtClean="0">
              <a:solidFill>
                <a:schemeClr val="tx1"/>
              </a:solidFill>
            </a:endParaRPr>
          </a:p>
        </p:txBody>
      </p:sp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76300" y="571411"/>
            <a:ext cx="544830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solidFill>
                  <a:schemeClr val="bg2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cs-CZ" smtClean="0"/>
              <a:t>Kliknutím lze upravit styl.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5905500" y="2628900"/>
            <a:ext cx="6477000" cy="39624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32239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8288000" cy="5596128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 smtClean="0">
              <a:solidFill>
                <a:schemeClr val="tx1"/>
              </a:solidFill>
            </a:endParaRPr>
          </a:p>
        </p:txBody>
      </p:sp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76300" y="571411"/>
            <a:ext cx="544830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solidFill>
                  <a:schemeClr val="bg2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cs-CZ" smtClean="0"/>
              <a:t>Kliknutím lze upravit styl.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655064" y="2788920"/>
            <a:ext cx="6967728" cy="3986784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86064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8288000" cy="5596128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 smtClean="0">
              <a:solidFill>
                <a:schemeClr val="tx1"/>
              </a:solidFill>
            </a:endParaRPr>
          </a:p>
        </p:txBody>
      </p:sp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solidFill>
                  <a:schemeClr val="bg2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4846320" y="3200400"/>
            <a:ext cx="8622792" cy="484632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52746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RTFOLIO OPT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987552" y="2478024"/>
            <a:ext cx="9052560" cy="5998464"/>
          </a:xfrm>
          <a:prstGeom prst="rect">
            <a:avLst/>
          </a:prstGeom>
          <a:effectLst>
            <a:outerShdw blurRad="1270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86560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RTFOLIO OPT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371600" y="2400300"/>
            <a:ext cx="7315200" cy="5486400"/>
          </a:xfrm>
          <a:prstGeom prst="rect">
            <a:avLst/>
          </a:prstGeom>
          <a:effectLst>
            <a:outerShdw blurRad="1270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601200" y="2400300"/>
            <a:ext cx="7315200" cy="5486400"/>
          </a:xfrm>
          <a:prstGeom prst="rect">
            <a:avLst/>
          </a:prstGeom>
          <a:effectLst>
            <a:outerShdw blurRad="1270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48036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RTFOLIO OPT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257300" y="2752623"/>
            <a:ext cx="5029200" cy="2743200"/>
          </a:xfrm>
          <a:prstGeom prst="rect">
            <a:avLst/>
          </a:prstGeom>
          <a:effectLst>
            <a:outerShdw blurRad="889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2001500" y="2752623"/>
            <a:ext cx="5029200" cy="2743200"/>
          </a:xfrm>
          <a:prstGeom prst="rect">
            <a:avLst/>
          </a:prstGeom>
          <a:effectLst>
            <a:outerShdw blurRad="889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629400" y="2752623"/>
            <a:ext cx="5029200" cy="2743200"/>
          </a:xfrm>
          <a:prstGeom prst="rect">
            <a:avLst/>
          </a:prstGeom>
          <a:effectLst>
            <a:outerShdw blurRad="889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5839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RTFOLIO OPT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257300" y="2400300"/>
            <a:ext cx="5029200" cy="5029200"/>
          </a:xfrm>
          <a:prstGeom prst="rect">
            <a:avLst/>
          </a:prstGeom>
          <a:effectLst>
            <a:outerShdw blurRad="1270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2001500" y="2400300"/>
            <a:ext cx="5029200" cy="5029200"/>
          </a:xfrm>
          <a:prstGeom prst="rect">
            <a:avLst/>
          </a:prstGeom>
          <a:effectLst>
            <a:outerShdw blurRad="1270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629400" y="2400300"/>
            <a:ext cx="5029200" cy="5029200"/>
          </a:xfrm>
          <a:prstGeom prst="rect">
            <a:avLst/>
          </a:prstGeom>
          <a:effectLst>
            <a:outerShdw blurRad="1270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69442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RTFOLIO OPT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286000" y="24048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2286000" y="42336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2286000" y="60624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4114800" y="24048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4114800" y="60624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5943600" y="24048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5943600" y="42336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7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5943600" y="60624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8" name="Picture Placeholder 5"/>
          <p:cNvSpPr>
            <a:spLocks noGrp="1"/>
          </p:cNvSpPr>
          <p:nvPr>
            <p:ph type="pic" sz="quarter" idx="20"/>
          </p:nvPr>
        </p:nvSpPr>
        <p:spPr>
          <a:xfrm>
            <a:off x="4114800" y="42336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4526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RTFOLIO OPT-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2400300"/>
            <a:ext cx="3657600" cy="27432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0" y="5148072"/>
            <a:ext cx="3657600" cy="27432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3657600" y="2400300"/>
            <a:ext cx="3657600" cy="27432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3657600" y="5148072"/>
            <a:ext cx="3657600" cy="27432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7315200" y="2400300"/>
            <a:ext cx="3657600" cy="27432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7315200" y="5148072"/>
            <a:ext cx="3657600" cy="27432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10972800" y="2400300"/>
            <a:ext cx="3657600" cy="27432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10972800" y="5148072"/>
            <a:ext cx="3657600" cy="27432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14630400" y="2400300"/>
            <a:ext cx="3657600" cy="27432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14630400" y="5148072"/>
            <a:ext cx="3657600" cy="27432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8355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RTFOLIO OPT-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2400300"/>
            <a:ext cx="4572000" cy="2743200"/>
          </a:xfrm>
          <a:prstGeom prst="rect">
            <a:avLst/>
          </a:prstGeom>
          <a:effectLst>
            <a:outerShdw blurRad="2921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572000" y="2400300"/>
            <a:ext cx="4572000" cy="2743200"/>
          </a:xfrm>
          <a:prstGeom prst="rect">
            <a:avLst/>
          </a:prstGeom>
          <a:effectLst>
            <a:outerShdw blurRad="2921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0" y="5148072"/>
            <a:ext cx="4572000" cy="2743200"/>
          </a:xfrm>
          <a:prstGeom prst="rect">
            <a:avLst/>
          </a:prstGeom>
          <a:effectLst>
            <a:outerShdw blurRad="2921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572000" y="5148072"/>
            <a:ext cx="4572000" cy="2743200"/>
          </a:xfrm>
          <a:prstGeom prst="rect">
            <a:avLst/>
          </a:prstGeom>
          <a:effectLst>
            <a:outerShdw blurRad="2921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63501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5138928" y="3648456"/>
            <a:ext cx="2075688" cy="3758184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1563624" y="3648456"/>
            <a:ext cx="2075688" cy="3758184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3163824" y="3355848"/>
            <a:ext cx="2423160" cy="4315968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11" name="TextBox 3"/>
          <p:cNvSpPr txBox="1"/>
          <p:nvPr userDrawn="1"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172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RTFOLIO OPT-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5143500"/>
            <a:ext cx="4572000" cy="27432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4572000" y="2400300"/>
            <a:ext cx="4572000" cy="27432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9144000" y="5143500"/>
            <a:ext cx="4572000" cy="27432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13716000" y="2400300"/>
            <a:ext cx="4572000" cy="27432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59238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ODUC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303338" y="3257550"/>
            <a:ext cx="5715000" cy="3833813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05555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7226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FULL BACKGROU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8288000" cy="1028700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920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cxnSp>
        <p:nvCxnSpPr>
          <p:cNvPr id="10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3"/>
          <p:cNvSpPr txBox="1"/>
          <p:nvPr userDrawn="1"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  <p:cxnSp>
        <p:nvCxnSpPr>
          <p:cNvPr id="12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3440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IMG-SLIDE OPT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7772400" y="2093976"/>
            <a:ext cx="2743200" cy="2743200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TextBox 3"/>
          <p:cNvSpPr txBox="1"/>
          <p:nvPr userDrawn="1"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007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IMG-SLIDE OPT-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2400300"/>
            <a:ext cx="9144000" cy="548640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10" name="TextBox 3"/>
          <p:cNvSpPr txBox="1"/>
          <p:nvPr userDrawn="1"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159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AM OPT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1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2532888" y="2587752"/>
            <a:ext cx="2706624" cy="2706624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2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82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AM OPT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1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3502152" y="2587752"/>
            <a:ext cx="2706624" cy="2706624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0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250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AM OPT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1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6053328" y="2633472"/>
            <a:ext cx="2450592" cy="245059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0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9784080" y="2633472"/>
            <a:ext cx="2450592" cy="245059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2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443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606040" y="2999232"/>
            <a:ext cx="3730752" cy="498348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10" name="TextBox 3"/>
          <p:cNvSpPr txBox="1"/>
          <p:nvPr userDrawn="1"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229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AM OPT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1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3300984" y="2715768"/>
            <a:ext cx="2450592" cy="245059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0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7918704" y="2715768"/>
            <a:ext cx="2450592" cy="245059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12527280" y="2715768"/>
            <a:ext cx="2450592" cy="245059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3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868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AM OPT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1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3337560" y="2935224"/>
            <a:ext cx="1591056" cy="1591056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0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3337560" y="5980176"/>
            <a:ext cx="1591056" cy="1591056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9811512" y="2935224"/>
            <a:ext cx="1591056" cy="1591056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9811512" y="5981700"/>
            <a:ext cx="1591056" cy="1591056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4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792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AM OPT-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286000" y="24048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2286000" y="42336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2286000" y="60624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4114800" y="24048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4114800" y="60624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5943600" y="24048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5943600" y="42336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7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5943600" y="60624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8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925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4169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FULL BACKGROU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8288000" cy="10287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33974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cxnSp>
        <p:nvCxnSpPr>
          <p:cNvPr id="10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  <p:cxnSp>
        <p:nvCxnSpPr>
          <p:cNvPr id="12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3"/>
          <p:cNvSpPr txBox="1"/>
          <p:nvPr userDrawn="1"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  <p:cxnSp>
        <p:nvCxnSpPr>
          <p:cNvPr id="16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1678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IMG-SLIDE OPT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7772400" y="2093976"/>
            <a:ext cx="2743200" cy="2743200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  <p:cxnSp>
        <p:nvCxnSpPr>
          <p:cNvPr id="1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3"/>
          <p:cNvSpPr txBox="1"/>
          <p:nvPr userDrawn="1"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244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IMG-SLIDE OPT-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2400300"/>
            <a:ext cx="9144000" cy="54864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0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  <p:cxnSp>
        <p:nvCxnSpPr>
          <p:cNvPr id="11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3"/>
          <p:cNvSpPr txBox="1"/>
          <p:nvPr userDrawn="1"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767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822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BACKGROU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8288000" cy="10287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86211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651760" y="2990088"/>
            <a:ext cx="6400800" cy="3941064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10" name="TextBox 3"/>
          <p:cNvSpPr txBox="1"/>
          <p:nvPr userDrawn="1"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779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G-SLIDE OPT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10287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41018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G-SLIDE OPT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9144000" y="0"/>
            <a:ext cx="9144000" cy="10287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249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G-SLIDE OPT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3273552" y="2779776"/>
            <a:ext cx="1444752" cy="144475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13780008" y="5779008"/>
            <a:ext cx="1444752" cy="144475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0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951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G-SLIDE OPT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7772400" y="2093976"/>
            <a:ext cx="2743200" cy="2743200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269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G-SLIDE OPT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499616" y="3346704"/>
            <a:ext cx="3593592" cy="3593592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0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321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G-SLIDE OPT-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2400300"/>
            <a:ext cx="18288000" cy="54864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0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938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G-SLIDE OPT-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9144000" y="2400300"/>
            <a:ext cx="9144000" cy="54864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0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280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G-SLIDE OPT-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2400300"/>
            <a:ext cx="9144000" cy="54864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0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124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IMG-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9144000" y="0"/>
            <a:ext cx="9144000" cy="10287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  <p:cxnSp>
        <p:nvCxnSpPr>
          <p:cNvPr id="4" name="Straight Connector 3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cxnSp>
        <p:nvCxnSpPr>
          <p:cNvPr id="7" name="Straight Connector 6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173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G-SLIDE OPT-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10287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  <p:cxnSp>
        <p:nvCxnSpPr>
          <p:cNvPr id="4" name="Straight Connector 3"/>
          <p:cNvCxnSpPr/>
          <p:nvPr/>
        </p:nvCxnSpPr>
        <p:spPr>
          <a:xfrm>
            <a:off x="98869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7"/>
          <p:cNvSpPr>
            <a:spLocks noGrp="1"/>
          </p:cNvSpPr>
          <p:nvPr>
            <p:ph type="title" hasCustomPrompt="1"/>
          </p:nvPr>
        </p:nvSpPr>
        <p:spPr>
          <a:xfrm>
            <a:off x="100584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cxnSp>
        <p:nvCxnSpPr>
          <p:cNvPr id="7" name="Straight Connector 6"/>
          <p:cNvCxnSpPr/>
          <p:nvPr/>
        </p:nvCxnSpPr>
        <p:spPr>
          <a:xfrm>
            <a:off x="9886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3"/>
          <p:cNvSpPr txBox="1"/>
          <p:nvPr/>
        </p:nvSpPr>
        <p:spPr>
          <a:xfrm>
            <a:off x="9994216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517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3438144" y="3054096"/>
            <a:ext cx="5276088" cy="3255264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10" name="TextBox 3"/>
          <p:cNvSpPr txBox="1"/>
          <p:nvPr userDrawn="1"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077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VICES OPT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606040" y="3255264"/>
            <a:ext cx="2542032" cy="452628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0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105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VICES OPT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5138928" y="3648456"/>
            <a:ext cx="2075688" cy="3758184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1563624" y="3648456"/>
            <a:ext cx="2075688" cy="3758184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3163824" y="3355848"/>
            <a:ext cx="2423160" cy="4315968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1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678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VICES OPT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606040" y="2999232"/>
            <a:ext cx="3730752" cy="498348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0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807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VICES OPT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651760" y="2990088"/>
            <a:ext cx="6400800" cy="3941064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0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448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VICES OPT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3438144" y="3054096"/>
            <a:ext cx="5276088" cy="3255264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0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96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VICES OPT-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121408" y="2953512"/>
            <a:ext cx="6519672" cy="3730752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0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90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VICES OPT-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002536" y="2788920"/>
            <a:ext cx="7178040" cy="4105656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0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714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VICES OPT-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5961888" y="2441448"/>
            <a:ext cx="5705856" cy="324612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657600" y="5753100"/>
            <a:ext cx="685800" cy="1216152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690872" y="4754880"/>
            <a:ext cx="1645920" cy="2176272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11055096" y="4334256"/>
            <a:ext cx="3886200" cy="2404872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4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139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VICES OPT-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807208" y="3200400"/>
            <a:ext cx="3886200" cy="3886200"/>
          </a:xfrm>
          <a:prstGeom prst="rect">
            <a:avLst/>
          </a:prstGeom>
          <a:effectLst>
            <a:outerShdw blurRad="292100" dist="38100" dir="5400000" algn="t" rotWithShape="0">
              <a:schemeClr val="accent1">
                <a:alpha val="67000"/>
              </a:schemeClr>
            </a:outerShdw>
          </a:effectLst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0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865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ORTFOLIO OPT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987552" y="2478024"/>
            <a:ext cx="9052560" cy="5998464"/>
          </a:xfrm>
          <a:prstGeom prst="rect">
            <a:avLst/>
          </a:prstGeom>
          <a:effectLst>
            <a:outerShdw blurRad="1270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48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121408" y="2953512"/>
            <a:ext cx="6519672" cy="3730752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10" name="TextBox 3"/>
          <p:cNvSpPr txBox="1"/>
          <p:nvPr userDrawn="1"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576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ORTFOLIO OPT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371600" y="2400300"/>
            <a:ext cx="7315200" cy="5486400"/>
          </a:xfrm>
          <a:prstGeom prst="rect">
            <a:avLst/>
          </a:prstGeom>
          <a:effectLst>
            <a:outerShdw blurRad="1270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601200" y="2400300"/>
            <a:ext cx="7315200" cy="5486400"/>
          </a:xfrm>
          <a:prstGeom prst="rect">
            <a:avLst/>
          </a:prstGeom>
          <a:effectLst>
            <a:outerShdw blurRad="1270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2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98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ORTFOLIO OPT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257300" y="2752623"/>
            <a:ext cx="5029200" cy="2743200"/>
          </a:xfrm>
          <a:prstGeom prst="rect">
            <a:avLst/>
          </a:prstGeom>
          <a:effectLst>
            <a:outerShdw blurRad="889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2001500" y="2752623"/>
            <a:ext cx="5029200" cy="2743200"/>
          </a:xfrm>
          <a:prstGeom prst="rect">
            <a:avLst/>
          </a:prstGeom>
          <a:effectLst>
            <a:outerShdw blurRad="889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629400" y="2752623"/>
            <a:ext cx="5029200" cy="2743200"/>
          </a:xfrm>
          <a:prstGeom prst="rect">
            <a:avLst/>
          </a:prstGeom>
          <a:effectLst>
            <a:outerShdw blurRad="889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3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150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ORTFOLIO OPT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257300" y="2400300"/>
            <a:ext cx="5029200" cy="5029200"/>
          </a:xfrm>
          <a:prstGeom prst="rect">
            <a:avLst/>
          </a:prstGeom>
          <a:effectLst>
            <a:outerShdw blurRad="1270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2001500" y="2400300"/>
            <a:ext cx="5029200" cy="5029200"/>
          </a:xfrm>
          <a:prstGeom prst="rect">
            <a:avLst/>
          </a:prstGeom>
          <a:effectLst>
            <a:outerShdw blurRad="1270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629400" y="2400300"/>
            <a:ext cx="5029200" cy="5029200"/>
          </a:xfrm>
          <a:prstGeom prst="rect">
            <a:avLst/>
          </a:prstGeom>
          <a:effectLst>
            <a:outerShdw blurRad="1270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1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023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ORTFOLIO OPT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286000" y="24048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2286000" y="42336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2286000" y="60624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4114800" y="24048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4114800" y="60624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5943600" y="24048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5943600" y="42336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7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5943600" y="60624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8" name="Picture Placeholder 5"/>
          <p:cNvSpPr>
            <a:spLocks noGrp="1"/>
          </p:cNvSpPr>
          <p:nvPr>
            <p:ph type="pic" sz="quarter" idx="20"/>
          </p:nvPr>
        </p:nvSpPr>
        <p:spPr>
          <a:xfrm>
            <a:off x="4114800" y="42336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9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302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RODUC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303338" y="3257550"/>
            <a:ext cx="5715000" cy="3833813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265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9504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cxnSp>
        <p:nvCxnSpPr>
          <p:cNvPr id="10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  <p:cxnSp>
        <p:nvCxnSpPr>
          <p:cNvPr id="12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537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6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  <p:cxnSp>
        <p:nvCxnSpPr>
          <p:cNvPr id="7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250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ARK TOP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8288000" cy="5143500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 smtClean="0">
              <a:solidFill>
                <a:schemeClr val="tx1"/>
              </a:solidFill>
            </a:endParaRPr>
          </a:p>
        </p:txBody>
      </p:sp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solidFill>
                  <a:schemeClr val="bg2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  <p:sp>
        <p:nvSpPr>
          <p:cNvPr id="11" name="Rectangle 2"/>
          <p:cNvSpPr/>
          <p:nvPr/>
        </p:nvSpPr>
        <p:spPr>
          <a:xfrm>
            <a:off x="0" y="0"/>
            <a:ext cx="18288000" cy="5143500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 smtClean="0">
              <a:solidFill>
                <a:schemeClr val="tx1"/>
              </a:solidFill>
            </a:endParaRPr>
          </a:p>
        </p:txBody>
      </p:sp>
      <p:cxnSp>
        <p:nvCxnSpPr>
          <p:cNvPr id="1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300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ARK MIDD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0" y="2400300"/>
            <a:ext cx="18288000" cy="5486400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 smtClean="0">
              <a:solidFill>
                <a:schemeClr val="tx1"/>
              </a:solidFill>
            </a:endParaRPr>
          </a:p>
        </p:txBody>
      </p:sp>
      <p:sp>
        <p:nvSpPr>
          <p:cNvPr id="11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  <p:cxnSp>
        <p:nvCxnSpPr>
          <p:cNvPr id="1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9"/>
          <p:cNvSpPr/>
          <p:nvPr/>
        </p:nvSpPr>
        <p:spPr>
          <a:xfrm>
            <a:off x="0" y="2400300"/>
            <a:ext cx="18288000" cy="5486400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 smtClean="0">
              <a:solidFill>
                <a:schemeClr val="tx1"/>
              </a:solidFill>
            </a:endParaRPr>
          </a:p>
        </p:txBody>
      </p:sp>
      <p:sp>
        <p:nvSpPr>
          <p:cNvPr id="16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996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 OPT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1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6053328" y="2633472"/>
            <a:ext cx="2450592" cy="245059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0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9784080" y="2633472"/>
            <a:ext cx="2450592" cy="245059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2" name="TextBox 3"/>
          <p:cNvSpPr txBox="1"/>
          <p:nvPr userDrawn="1"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233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002536" y="2788920"/>
            <a:ext cx="7178040" cy="4105656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10" name="TextBox 3"/>
          <p:cNvSpPr txBox="1"/>
          <p:nvPr userDrawn="1"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134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ARK BOTTO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5143500"/>
            <a:ext cx="18288000" cy="5143500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 smtClean="0">
              <a:solidFill>
                <a:schemeClr val="tx1"/>
              </a:solidFill>
            </a:endParaRPr>
          </a:p>
        </p:txBody>
      </p:sp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page</a:t>
            </a:r>
          </a:p>
          <a:p>
            <a:r>
              <a:rPr lang="en-US" smtClean="0"/>
              <a:t>0</a:t>
            </a:r>
            <a:fld id="{37D409AB-2201-4E18-8A34-C31753AD9B06}" type="slidenum">
              <a:rPr smtClean="0"/>
              <a:pPr/>
              <a:t>‹#›</a:t>
            </a:fld>
            <a:endParaRPr/>
          </a:p>
        </p:txBody>
      </p:sp>
      <p:sp>
        <p:nvSpPr>
          <p:cNvPr id="10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bg2"/>
                </a:solidFill>
              </a:rPr>
              <a:t>Národní ústav pro vzdělávání</a:t>
            </a:r>
            <a:endParaRPr lang="uk-UA" sz="2000" b="1" dirty="0">
              <a:solidFill>
                <a:schemeClr val="bg2"/>
              </a:solidFill>
            </a:endParaRPr>
          </a:p>
        </p:txBody>
      </p:sp>
      <p:sp>
        <p:nvSpPr>
          <p:cNvPr id="11" name="Rectangle 2"/>
          <p:cNvSpPr/>
          <p:nvPr/>
        </p:nvSpPr>
        <p:spPr>
          <a:xfrm>
            <a:off x="0" y="5143500"/>
            <a:ext cx="18288000" cy="5143500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 smtClean="0">
              <a:solidFill>
                <a:schemeClr val="tx1"/>
              </a:solidFill>
            </a:endParaRPr>
          </a:p>
        </p:txBody>
      </p:sp>
      <p:cxnSp>
        <p:nvCxnSpPr>
          <p:cNvPr id="1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bg2"/>
                </a:solidFill>
              </a:rPr>
              <a:t>Národní ústav pro vzdělávání</a:t>
            </a:r>
            <a:endParaRPr lang="uk-UA" sz="20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624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9998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22336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an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6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92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DARK TOP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8288000" cy="5143500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 smtClean="0">
              <a:solidFill>
                <a:schemeClr val="tx1"/>
              </a:solidFill>
            </a:endParaRPr>
          </a:p>
        </p:txBody>
      </p:sp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solidFill>
                  <a:schemeClr val="bg2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38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DARK MIDD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0" y="2400300"/>
            <a:ext cx="18288000" cy="5486400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 smtClean="0">
              <a:solidFill>
                <a:schemeClr val="tx1"/>
              </a:solidFill>
            </a:endParaRPr>
          </a:p>
        </p:txBody>
      </p:sp>
      <p:sp>
        <p:nvSpPr>
          <p:cNvPr id="11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748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DARK BOTTO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5143500"/>
            <a:ext cx="18288000" cy="5143500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 smtClean="0">
              <a:solidFill>
                <a:schemeClr val="tx1"/>
              </a:solidFill>
            </a:endParaRPr>
          </a:p>
        </p:txBody>
      </p:sp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page</a:t>
            </a:r>
          </a:p>
          <a:p>
            <a:r>
              <a:rPr lang="en-US" smtClean="0"/>
              <a:t>0</a:t>
            </a:r>
            <a:fld id="{37D409AB-2201-4E18-8A34-C31753AD9B06}" type="slidenum">
              <a:rPr smtClean="0"/>
              <a:pPr/>
              <a:t>‹#›</a:t>
            </a:fld>
            <a:endParaRPr/>
          </a:p>
        </p:txBody>
      </p:sp>
      <p:sp>
        <p:nvSpPr>
          <p:cNvPr id="10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bg2"/>
                </a:solidFill>
              </a:rPr>
              <a:t>Národní ústav pro vzdělávání</a:t>
            </a:r>
            <a:endParaRPr lang="uk-UA" sz="20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345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AM OPT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1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2532888" y="2587752"/>
            <a:ext cx="2706624" cy="2706624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2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321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AM OPT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1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3502152" y="2587752"/>
            <a:ext cx="2706624" cy="2706624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0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242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AM OPT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1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6053328" y="2633472"/>
            <a:ext cx="2450592" cy="245059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0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9784080" y="2633472"/>
            <a:ext cx="2450592" cy="245059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2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60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5961888" y="2441448"/>
            <a:ext cx="5705856" cy="324612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657600" y="5753100"/>
            <a:ext cx="685800" cy="1216152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uk-UA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690872" y="4754880"/>
            <a:ext cx="1645920" cy="2176272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uk-UA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11055096" y="4334256"/>
            <a:ext cx="3886200" cy="2404872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uk-UA"/>
          </a:p>
        </p:txBody>
      </p:sp>
      <p:sp>
        <p:nvSpPr>
          <p:cNvPr id="14" name="TextBox 3"/>
          <p:cNvSpPr txBox="1"/>
          <p:nvPr userDrawn="1"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179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AM OPT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1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3300984" y="2715768"/>
            <a:ext cx="2450592" cy="245059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0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7918704" y="2715768"/>
            <a:ext cx="2450592" cy="245059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12527280" y="2715768"/>
            <a:ext cx="2450592" cy="245059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3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136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AM OPT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1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3337560" y="2935224"/>
            <a:ext cx="1591056" cy="1591056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0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3337560" y="5980176"/>
            <a:ext cx="1591056" cy="1591056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9811512" y="2935224"/>
            <a:ext cx="1591056" cy="1591056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9811512" y="5981700"/>
            <a:ext cx="1591056" cy="1591056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4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182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AM OPT-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286000" y="24048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2286000" y="42336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2286000" y="60624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4114800" y="24048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4114800" y="60624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5943600" y="24048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5943600" y="42336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7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5943600" y="60624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8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788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BACKGROU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8288000" cy="10287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81271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G-SLIDE OPT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10287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5548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G-SLIDE OPT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9144000" y="0"/>
            <a:ext cx="9144000" cy="10287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4126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G-SLIDE OPT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3273552" y="2779776"/>
            <a:ext cx="1444752" cy="144475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13780008" y="5779008"/>
            <a:ext cx="1444752" cy="144475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0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129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G-SLIDE OPT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7772400" y="2093976"/>
            <a:ext cx="2743200" cy="2743200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327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G-SLIDE OPT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499616" y="3346704"/>
            <a:ext cx="3593592" cy="3593592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0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596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G-SLIDE OPT-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2400300"/>
            <a:ext cx="18288000" cy="54864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0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045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807208" y="3200400"/>
            <a:ext cx="3886200" cy="3886200"/>
          </a:xfrm>
          <a:prstGeom prst="rect">
            <a:avLst/>
          </a:prstGeom>
          <a:effectLst>
            <a:outerShdw blurRad="292100" dist="38100" dir="5400000" algn="t" rotWithShape="0">
              <a:schemeClr val="accent1">
                <a:alpha val="67000"/>
              </a:schemeClr>
            </a:outerShdw>
          </a:effectLst>
        </p:spPr>
        <p:txBody>
          <a:bodyPr/>
          <a:lstStyle/>
          <a:p>
            <a:endParaRPr lang="uk-UA"/>
          </a:p>
        </p:txBody>
      </p:sp>
      <p:sp>
        <p:nvSpPr>
          <p:cNvPr id="10" name="TextBox 3"/>
          <p:cNvSpPr txBox="1"/>
          <p:nvPr userDrawn="1"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995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G-SLIDE OPT-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9144000" y="2400300"/>
            <a:ext cx="9144000" cy="54864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0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48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G-SLIDE OPT-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2400300"/>
            <a:ext cx="9144000" cy="54864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0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264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IMG-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9144000" y="0"/>
            <a:ext cx="9144000" cy="10287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  <p:cxnSp>
        <p:nvCxnSpPr>
          <p:cNvPr id="4" name="Straight Connector 3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cxnSp>
        <p:nvCxnSpPr>
          <p:cNvPr id="7" name="Straight Connector 6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921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G-SLIDE OPT-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10287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  <p:cxnSp>
        <p:nvCxnSpPr>
          <p:cNvPr id="4" name="Straight Connector 3"/>
          <p:cNvCxnSpPr/>
          <p:nvPr/>
        </p:nvCxnSpPr>
        <p:spPr>
          <a:xfrm>
            <a:off x="98869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7"/>
          <p:cNvSpPr>
            <a:spLocks noGrp="1"/>
          </p:cNvSpPr>
          <p:nvPr>
            <p:ph type="title" hasCustomPrompt="1"/>
          </p:nvPr>
        </p:nvSpPr>
        <p:spPr>
          <a:xfrm>
            <a:off x="100584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cxnSp>
        <p:nvCxnSpPr>
          <p:cNvPr id="7" name="Straight Connector 6"/>
          <p:cNvCxnSpPr/>
          <p:nvPr/>
        </p:nvCxnSpPr>
        <p:spPr>
          <a:xfrm>
            <a:off x="9886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3"/>
          <p:cNvSpPr txBox="1"/>
          <p:nvPr/>
        </p:nvSpPr>
        <p:spPr>
          <a:xfrm>
            <a:off x="9994216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922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VICES OPT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606040" y="3255264"/>
            <a:ext cx="2542032" cy="452628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0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133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VICES OPT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5138928" y="3648456"/>
            <a:ext cx="2075688" cy="3758184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1563624" y="3648456"/>
            <a:ext cx="2075688" cy="3758184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3163824" y="3355848"/>
            <a:ext cx="2423160" cy="4315968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1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226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VICES OPT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606040" y="2999232"/>
            <a:ext cx="3730752" cy="498348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0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122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VICES OPT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651760" y="2990088"/>
            <a:ext cx="6400800" cy="3941064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0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369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VICES OPT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3438144" y="3054096"/>
            <a:ext cx="5276088" cy="3255264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0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258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VICES OPT-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121408" y="2953512"/>
            <a:ext cx="6519672" cy="3730752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0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175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RTFOLIO OPT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987552" y="2478024"/>
            <a:ext cx="9052560" cy="5998464"/>
          </a:xfrm>
          <a:prstGeom prst="rect">
            <a:avLst/>
          </a:prstGeom>
          <a:effectLst>
            <a:outerShdw blurRad="1270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TextBox 3"/>
          <p:cNvSpPr txBox="1"/>
          <p:nvPr userDrawn="1"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340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VICES OPT-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002536" y="2788920"/>
            <a:ext cx="7178040" cy="4105656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0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155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VICES OPT-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5961888" y="2441448"/>
            <a:ext cx="5705856" cy="324612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657600" y="5753100"/>
            <a:ext cx="685800" cy="1216152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690872" y="4754880"/>
            <a:ext cx="1645920" cy="2176272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11055096" y="4334256"/>
            <a:ext cx="3886200" cy="2404872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4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72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VICES OPT-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807208" y="3200400"/>
            <a:ext cx="3886200" cy="3886200"/>
          </a:xfrm>
          <a:prstGeom prst="rect">
            <a:avLst/>
          </a:prstGeom>
          <a:effectLst>
            <a:outerShdw blurRad="292100" dist="38100" dir="5400000" algn="t" rotWithShape="0">
              <a:schemeClr val="accent1">
                <a:alpha val="67000"/>
              </a:schemeClr>
            </a:outerShdw>
          </a:effectLst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0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474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ORTFOLIO OPT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987552" y="2478024"/>
            <a:ext cx="9052560" cy="5998464"/>
          </a:xfrm>
          <a:prstGeom prst="rect">
            <a:avLst/>
          </a:prstGeom>
          <a:effectLst>
            <a:outerShdw blurRad="1270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830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ORTFOLIO OPT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371600" y="2400300"/>
            <a:ext cx="7315200" cy="5486400"/>
          </a:xfrm>
          <a:prstGeom prst="rect">
            <a:avLst/>
          </a:prstGeom>
          <a:effectLst>
            <a:outerShdw blurRad="1270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601200" y="2400300"/>
            <a:ext cx="7315200" cy="5486400"/>
          </a:xfrm>
          <a:prstGeom prst="rect">
            <a:avLst/>
          </a:prstGeom>
          <a:effectLst>
            <a:outerShdw blurRad="1270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2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106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ORTFOLIO OPT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257300" y="2752623"/>
            <a:ext cx="5029200" cy="2743200"/>
          </a:xfrm>
          <a:prstGeom prst="rect">
            <a:avLst/>
          </a:prstGeom>
          <a:effectLst>
            <a:outerShdw blurRad="889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2001500" y="2752623"/>
            <a:ext cx="5029200" cy="2743200"/>
          </a:xfrm>
          <a:prstGeom prst="rect">
            <a:avLst/>
          </a:prstGeom>
          <a:effectLst>
            <a:outerShdw blurRad="889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629400" y="2752623"/>
            <a:ext cx="5029200" cy="2743200"/>
          </a:xfrm>
          <a:prstGeom prst="rect">
            <a:avLst/>
          </a:prstGeom>
          <a:effectLst>
            <a:outerShdw blurRad="889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3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409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ORTFOLIO OPT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257300" y="2400300"/>
            <a:ext cx="5029200" cy="5029200"/>
          </a:xfrm>
          <a:prstGeom prst="rect">
            <a:avLst/>
          </a:prstGeom>
          <a:effectLst>
            <a:outerShdw blurRad="1270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2001500" y="2400300"/>
            <a:ext cx="5029200" cy="5029200"/>
          </a:xfrm>
          <a:prstGeom prst="rect">
            <a:avLst/>
          </a:prstGeom>
          <a:effectLst>
            <a:outerShdw blurRad="1270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629400" y="2400300"/>
            <a:ext cx="5029200" cy="5029200"/>
          </a:xfrm>
          <a:prstGeom prst="rect">
            <a:avLst/>
          </a:prstGeom>
          <a:effectLst>
            <a:outerShdw blurRad="1270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1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023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ORTFOLIO OPT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286000" y="24048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2286000" y="42336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2286000" y="60624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4114800" y="24048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4114800" y="60624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5943600" y="24048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5943600" y="42336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7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5943600" y="60624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8" name="Picture Placeholder 5"/>
          <p:cNvSpPr>
            <a:spLocks noGrp="1"/>
          </p:cNvSpPr>
          <p:nvPr>
            <p:ph type="pic" sz="quarter" idx="20"/>
          </p:nvPr>
        </p:nvSpPr>
        <p:spPr>
          <a:xfrm>
            <a:off x="4114800" y="42336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9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26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RODUC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303338" y="3257550"/>
            <a:ext cx="5715000" cy="3833813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589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1123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RTFOLIO OPT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371600" y="2400300"/>
            <a:ext cx="7315200" cy="5486400"/>
          </a:xfrm>
          <a:prstGeom prst="rect">
            <a:avLst/>
          </a:prstGeom>
          <a:effectLst>
            <a:outerShdw blurRad="1270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601200" y="2400300"/>
            <a:ext cx="7315200" cy="5486400"/>
          </a:xfrm>
          <a:prstGeom prst="rect">
            <a:avLst/>
          </a:prstGeom>
          <a:effectLst>
            <a:outerShdw blurRad="1270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2" name="TextBox 3"/>
          <p:cNvSpPr txBox="1"/>
          <p:nvPr userDrawn="1"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348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cxnSp>
        <p:nvCxnSpPr>
          <p:cNvPr id="10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  <p:cxnSp>
        <p:nvCxnSpPr>
          <p:cNvPr id="12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3873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cxnSp>
        <p:nvCxnSpPr>
          <p:cNvPr id="6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108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ARK TOP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8288000" cy="5143500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 smtClean="0">
              <a:solidFill>
                <a:schemeClr val="tx1"/>
              </a:solidFill>
            </a:endParaRPr>
          </a:p>
        </p:txBody>
      </p:sp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solidFill>
                  <a:schemeClr val="bg2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Rectangle 2"/>
          <p:cNvSpPr/>
          <p:nvPr/>
        </p:nvSpPr>
        <p:spPr>
          <a:xfrm>
            <a:off x="0" y="0"/>
            <a:ext cx="18288000" cy="5143500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 smtClean="0">
              <a:solidFill>
                <a:schemeClr val="tx1"/>
              </a:solidFill>
            </a:endParaRPr>
          </a:p>
        </p:txBody>
      </p:sp>
      <p:cxnSp>
        <p:nvCxnSpPr>
          <p:cNvPr id="11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64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ARK MIDD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0" y="2400300"/>
            <a:ext cx="18288000" cy="5486400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 smtClean="0">
              <a:solidFill>
                <a:schemeClr val="tx1"/>
              </a:solidFill>
            </a:endParaRPr>
          </a:p>
        </p:txBody>
      </p:sp>
      <p:cxnSp>
        <p:nvCxnSpPr>
          <p:cNvPr id="11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9"/>
          <p:cNvSpPr/>
          <p:nvPr/>
        </p:nvSpPr>
        <p:spPr>
          <a:xfrm>
            <a:off x="0" y="2400300"/>
            <a:ext cx="18288000" cy="5486400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 smtClean="0">
              <a:solidFill>
                <a:schemeClr val="tx1"/>
              </a:solidFill>
            </a:endParaRPr>
          </a:p>
        </p:txBody>
      </p:sp>
      <p:sp>
        <p:nvSpPr>
          <p:cNvPr id="15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938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ARK BOTTO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5143500"/>
            <a:ext cx="18288000" cy="5143500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 smtClean="0">
              <a:solidFill>
                <a:schemeClr val="tx1"/>
              </a:solidFill>
            </a:endParaRPr>
          </a:p>
        </p:txBody>
      </p:sp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</a:rPr>
              <a:t>your </a:t>
            </a:r>
            <a:r>
              <a:rPr lang="en-US" sz="2800" b="1" smtClean="0">
                <a:solidFill>
                  <a:schemeClr val="bg1"/>
                </a:solidFill>
              </a:rPr>
              <a:t>logo</a:t>
            </a:r>
            <a:endParaRPr lang="uk-UA" sz="2000" b="1">
              <a:solidFill>
                <a:schemeClr val="bg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page</a:t>
            </a:r>
          </a:p>
          <a:p>
            <a:r>
              <a:rPr lang="en-US" smtClean="0"/>
              <a:t>0</a:t>
            </a:r>
            <a:fld id="{37D409AB-2201-4E18-8A34-C31753AD9B06}" type="slidenum">
              <a:rPr smtClean="0"/>
              <a:pPr/>
              <a:t>‹#›</a:t>
            </a:fld>
            <a:endParaRPr/>
          </a:p>
        </p:txBody>
      </p:sp>
      <p:sp>
        <p:nvSpPr>
          <p:cNvPr id="10" name="Rectangle 2"/>
          <p:cNvSpPr/>
          <p:nvPr/>
        </p:nvSpPr>
        <p:spPr>
          <a:xfrm>
            <a:off x="0" y="5143500"/>
            <a:ext cx="18288000" cy="5143500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 smtClean="0">
              <a:solidFill>
                <a:schemeClr val="tx1"/>
              </a:solidFill>
            </a:endParaRPr>
          </a:p>
        </p:txBody>
      </p:sp>
      <p:cxnSp>
        <p:nvCxnSpPr>
          <p:cNvPr id="11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bg2"/>
                </a:solidFill>
              </a:rPr>
              <a:t>Národní ústav pro vzdělávání</a:t>
            </a:r>
            <a:endParaRPr lang="uk-UA" sz="20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47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9804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BACKGROU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8288000" cy="10287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12639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G-SLIDE OPT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7772400" y="2093976"/>
            <a:ext cx="2743200" cy="2743200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614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G-SLIDE OPT-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2400300"/>
            <a:ext cx="9144000" cy="54864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0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48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AM OPT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1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2532888" y="2587752"/>
            <a:ext cx="2706624" cy="2706624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51463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RTFOLIO OPT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257300" y="2752623"/>
            <a:ext cx="5029200" cy="2743200"/>
          </a:xfrm>
          <a:prstGeom prst="rect">
            <a:avLst/>
          </a:prstGeom>
          <a:effectLst>
            <a:outerShdw blurRad="889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2001500" y="2752623"/>
            <a:ext cx="5029200" cy="2743200"/>
          </a:xfrm>
          <a:prstGeom prst="rect">
            <a:avLst/>
          </a:prstGeom>
          <a:effectLst>
            <a:outerShdw blurRad="889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629400" y="2752623"/>
            <a:ext cx="5029200" cy="2743200"/>
          </a:xfrm>
          <a:prstGeom prst="rect">
            <a:avLst/>
          </a:prstGeom>
          <a:effectLst>
            <a:outerShdw blurRad="889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3" name="TextBox 3"/>
          <p:cNvSpPr txBox="1"/>
          <p:nvPr userDrawn="1"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747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AM OPT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1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3502152" y="2587752"/>
            <a:ext cx="2706624" cy="2706624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61796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AM OPT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1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6053328" y="2633472"/>
            <a:ext cx="2450592" cy="245059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0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9784080" y="2633472"/>
            <a:ext cx="2450592" cy="245059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1212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AM OPT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1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3300984" y="2715768"/>
            <a:ext cx="2450592" cy="245059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0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7918704" y="2715768"/>
            <a:ext cx="2450592" cy="245059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12527280" y="2715768"/>
            <a:ext cx="2450592" cy="245059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17066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AM OPT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1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3337560" y="2935224"/>
            <a:ext cx="1591056" cy="1591056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0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3337560" y="5980176"/>
            <a:ext cx="1591056" cy="1591056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9811512" y="2935224"/>
            <a:ext cx="1591056" cy="1591056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9811512" y="5981700"/>
            <a:ext cx="1591056" cy="1591056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4393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AM OPT-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286000" y="24048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2286000" y="42336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2286000" y="60624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4114800" y="24048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4114800" y="60624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5943600" y="24048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5943600" y="42336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7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5943600" y="60624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84757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BACKGROU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8288000" cy="10287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92801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G-SLIDE OPT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10287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6757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G-SLIDE OPT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9144000" y="0"/>
            <a:ext cx="9144000" cy="10287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26944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G-SLIDE OPT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3273552" y="2779776"/>
            <a:ext cx="1444752" cy="144475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13780008" y="5779008"/>
            <a:ext cx="1444752" cy="144475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1679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G-SLIDE OPT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7772400" y="2093976"/>
            <a:ext cx="2743200" cy="2743200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76532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RTFOLIO OPT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257300" y="2400300"/>
            <a:ext cx="5029200" cy="5029200"/>
          </a:xfrm>
          <a:prstGeom prst="rect">
            <a:avLst/>
          </a:prstGeom>
          <a:effectLst>
            <a:outerShdw blurRad="1270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2001500" y="2400300"/>
            <a:ext cx="5029200" cy="5029200"/>
          </a:xfrm>
          <a:prstGeom prst="rect">
            <a:avLst/>
          </a:prstGeom>
          <a:effectLst>
            <a:outerShdw blurRad="1270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629400" y="2400300"/>
            <a:ext cx="5029200" cy="5029200"/>
          </a:xfrm>
          <a:prstGeom prst="rect">
            <a:avLst/>
          </a:prstGeom>
          <a:effectLst>
            <a:outerShdw blurRad="1270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1" name="TextBox 3"/>
          <p:cNvSpPr txBox="1"/>
          <p:nvPr userDrawn="1"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998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G-SLIDE OPT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499616" y="3346704"/>
            <a:ext cx="3593592" cy="3593592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9855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G-SLIDE OPT-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2400300"/>
            <a:ext cx="18288000" cy="54864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1155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G-SLIDE OPT-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9144000" y="2400300"/>
            <a:ext cx="9144000" cy="54864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53070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G-SLIDE OPT-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2400300"/>
            <a:ext cx="9144000" cy="54864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223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IMG-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9144000" y="0"/>
            <a:ext cx="9144000" cy="10287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  <p:cxnSp>
        <p:nvCxnSpPr>
          <p:cNvPr id="4" name="Straight Connector 3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6" name="TextBox 5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6925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G-SLIDE OPT-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10287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  <p:cxnSp>
        <p:nvCxnSpPr>
          <p:cNvPr id="4" name="Straight Connector 3"/>
          <p:cNvCxnSpPr/>
          <p:nvPr/>
        </p:nvCxnSpPr>
        <p:spPr>
          <a:xfrm>
            <a:off x="98869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7"/>
          <p:cNvSpPr>
            <a:spLocks noGrp="1"/>
          </p:cNvSpPr>
          <p:nvPr>
            <p:ph type="title" hasCustomPrompt="1"/>
          </p:nvPr>
        </p:nvSpPr>
        <p:spPr>
          <a:xfrm>
            <a:off x="100584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6" name="TextBox 5"/>
          <p:cNvSpPr txBox="1"/>
          <p:nvPr/>
        </p:nvSpPr>
        <p:spPr>
          <a:xfrm>
            <a:off x="100584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9886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3885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VICES OPT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606040" y="3255264"/>
            <a:ext cx="2542032" cy="452628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65238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VICES OPT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5138928" y="3648456"/>
            <a:ext cx="2075688" cy="3758184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1563624" y="3648456"/>
            <a:ext cx="2075688" cy="3758184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3163824" y="3355848"/>
            <a:ext cx="2423160" cy="4315968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35624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VICES OPT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606040" y="2999232"/>
            <a:ext cx="3730752" cy="498348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72441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VICES OPT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651760" y="2990088"/>
            <a:ext cx="6400800" cy="3941064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61363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RTFOLIO OPT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286000" y="24048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2286000" y="42336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2286000" y="60624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4114800" y="24048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4114800" y="60624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5943600" y="24048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5943600" y="42336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7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5943600" y="60624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8" name="Picture Placeholder 5"/>
          <p:cNvSpPr>
            <a:spLocks noGrp="1"/>
          </p:cNvSpPr>
          <p:nvPr>
            <p:ph type="pic" sz="quarter" idx="20"/>
          </p:nvPr>
        </p:nvSpPr>
        <p:spPr>
          <a:xfrm>
            <a:off x="4114800" y="42336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9" name="TextBox 3"/>
          <p:cNvSpPr txBox="1"/>
          <p:nvPr userDrawn="1"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509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VICES OPT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3438144" y="3054096"/>
            <a:ext cx="5276088" cy="3255264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33141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VICES OPT-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121408" y="2953512"/>
            <a:ext cx="6519672" cy="3730752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05515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VICES OPT-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002536" y="2788920"/>
            <a:ext cx="7178040" cy="4105656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20613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VICES OPT-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5961888" y="2441448"/>
            <a:ext cx="5705856" cy="324612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657600" y="5753100"/>
            <a:ext cx="685800" cy="1216152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690872" y="4754880"/>
            <a:ext cx="1645920" cy="2176272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11055096" y="4334256"/>
            <a:ext cx="3886200" cy="2404872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17311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VICES OPT-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807208" y="3200400"/>
            <a:ext cx="3886200" cy="3886200"/>
          </a:xfrm>
          <a:prstGeom prst="rect">
            <a:avLst/>
          </a:prstGeom>
          <a:effectLst>
            <a:outerShdw blurRad="292100" dist="38100" dir="5400000" algn="t" rotWithShape="0">
              <a:schemeClr val="accent1">
                <a:alpha val="67000"/>
              </a:schemeClr>
            </a:outerShdw>
          </a:effectLst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407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VICES OPT-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8288000" cy="5596128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 smtClean="0">
              <a:solidFill>
                <a:schemeClr val="tx1"/>
              </a:solidFill>
            </a:endParaRPr>
          </a:p>
        </p:txBody>
      </p:sp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solidFill>
                  <a:schemeClr val="bg2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929384" y="3218688"/>
            <a:ext cx="2423160" cy="4315968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6744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VICES OPT-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8288000" cy="5596128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 smtClean="0">
              <a:solidFill>
                <a:schemeClr val="tx1"/>
              </a:solidFill>
            </a:endParaRPr>
          </a:p>
        </p:txBody>
      </p:sp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solidFill>
                  <a:schemeClr val="bg2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901952" y="3584448"/>
            <a:ext cx="2194560" cy="38862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5468112" y="3584448"/>
            <a:ext cx="2194560" cy="38862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3520440" y="3264408"/>
            <a:ext cx="2542032" cy="452628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6272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VICES OPT-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8288000" cy="5596128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 smtClean="0">
              <a:solidFill>
                <a:schemeClr val="tx1"/>
              </a:solidFill>
            </a:endParaRPr>
          </a:p>
        </p:txBody>
      </p:sp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solidFill>
                  <a:schemeClr val="bg2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624328" y="2990088"/>
            <a:ext cx="3730752" cy="498348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506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VICES OPT-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8288000" cy="5596128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 smtClean="0">
              <a:solidFill>
                <a:schemeClr val="tx1"/>
              </a:solidFill>
            </a:endParaRPr>
          </a:p>
        </p:txBody>
      </p:sp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76300" y="571411"/>
            <a:ext cx="544830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solidFill>
                  <a:schemeClr val="bg2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cs-CZ" smtClean="0"/>
              <a:t>Kliknutím lze upravit styl.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5905500" y="2628900"/>
            <a:ext cx="6477000" cy="39624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34573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VICES OPT-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8288000" cy="5596128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 smtClean="0">
              <a:solidFill>
                <a:schemeClr val="tx1"/>
              </a:solidFill>
            </a:endParaRPr>
          </a:p>
        </p:txBody>
      </p:sp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76300" y="571411"/>
            <a:ext cx="544830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solidFill>
                  <a:schemeClr val="bg2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cs-CZ" smtClean="0"/>
              <a:t>Kliknutím lze upravit styl.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655064" y="2788920"/>
            <a:ext cx="6967728" cy="3986784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02923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ODUC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303338" y="3257550"/>
            <a:ext cx="5715000" cy="3833813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TextBox 3"/>
          <p:cNvSpPr txBox="1"/>
          <p:nvPr userDrawn="1"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676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VICES OPT-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8288000" cy="5596128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 smtClean="0">
              <a:solidFill>
                <a:schemeClr val="tx1"/>
              </a:solidFill>
            </a:endParaRPr>
          </a:p>
        </p:txBody>
      </p:sp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solidFill>
                  <a:schemeClr val="bg2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4846320" y="3200400"/>
            <a:ext cx="8622792" cy="484632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89796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ORTFOLIO OPT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987552" y="2478024"/>
            <a:ext cx="9052560" cy="5998464"/>
          </a:xfrm>
          <a:prstGeom prst="rect">
            <a:avLst/>
          </a:prstGeom>
          <a:effectLst>
            <a:outerShdw blurRad="1270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5815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ORTFOLIO OPT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371600" y="2400300"/>
            <a:ext cx="7315200" cy="5486400"/>
          </a:xfrm>
          <a:prstGeom prst="rect">
            <a:avLst/>
          </a:prstGeom>
          <a:effectLst>
            <a:outerShdw blurRad="1270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601200" y="2400300"/>
            <a:ext cx="7315200" cy="5486400"/>
          </a:xfrm>
          <a:prstGeom prst="rect">
            <a:avLst/>
          </a:prstGeom>
          <a:effectLst>
            <a:outerShdw blurRad="1270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11932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ORTFOLIO OPT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257300" y="2752623"/>
            <a:ext cx="5029200" cy="2743200"/>
          </a:xfrm>
          <a:prstGeom prst="rect">
            <a:avLst/>
          </a:prstGeom>
          <a:effectLst>
            <a:outerShdw blurRad="889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2001500" y="2752623"/>
            <a:ext cx="5029200" cy="2743200"/>
          </a:xfrm>
          <a:prstGeom prst="rect">
            <a:avLst/>
          </a:prstGeom>
          <a:effectLst>
            <a:outerShdw blurRad="889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629400" y="2752623"/>
            <a:ext cx="5029200" cy="2743200"/>
          </a:xfrm>
          <a:prstGeom prst="rect">
            <a:avLst/>
          </a:prstGeom>
          <a:effectLst>
            <a:outerShdw blurRad="889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39808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ORTFOLIO OPT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257300" y="2400300"/>
            <a:ext cx="5029200" cy="5029200"/>
          </a:xfrm>
          <a:prstGeom prst="rect">
            <a:avLst/>
          </a:prstGeom>
          <a:effectLst>
            <a:outerShdw blurRad="1270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2001500" y="2400300"/>
            <a:ext cx="5029200" cy="5029200"/>
          </a:xfrm>
          <a:prstGeom prst="rect">
            <a:avLst/>
          </a:prstGeom>
          <a:effectLst>
            <a:outerShdw blurRad="1270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629400" y="2400300"/>
            <a:ext cx="5029200" cy="5029200"/>
          </a:xfrm>
          <a:prstGeom prst="rect">
            <a:avLst/>
          </a:prstGeom>
          <a:effectLst>
            <a:outerShdw blurRad="1270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33798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ORTFOLIO OPT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286000" y="24048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2286000" y="42336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2286000" y="60624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4114800" y="24048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4114800" y="60624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5943600" y="24048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5943600" y="42336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7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5943600" y="60624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8" name="Picture Placeholder 5"/>
          <p:cNvSpPr>
            <a:spLocks noGrp="1"/>
          </p:cNvSpPr>
          <p:nvPr>
            <p:ph type="pic" sz="quarter" idx="20"/>
          </p:nvPr>
        </p:nvSpPr>
        <p:spPr>
          <a:xfrm>
            <a:off x="4114800" y="42336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66472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ORTFOLIO OPT-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2400300"/>
            <a:ext cx="3657600" cy="27432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0" y="5148072"/>
            <a:ext cx="3657600" cy="27432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3657600" y="2400300"/>
            <a:ext cx="3657600" cy="27432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3657600" y="5148072"/>
            <a:ext cx="3657600" cy="27432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7315200" y="2400300"/>
            <a:ext cx="3657600" cy="27432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7315200" y="5148072"/>
            <a:ext cx="3657600" cy="27432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10972800" y="2400300"/>
            <a:ext cx="3657600" cy="27432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10972800" y="5148072"/>
            <a:ext cx="3657600" cy="27432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14630400" y="2400300"/>
            <a:ext cx="3657600" cy="27432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14630400" y="5148072"/>
            <a:ext cx="3657600" cy="27432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88083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ORTFOLIO OPT-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2400300"/>
            <a:ext cx="4572000" cy="2743200"/>
          </a:xfrm>
          <a:prstGeom prst="rect">
            <a:avLst/>
          </a:prstGeom>
          <a:effectLst>
            <a:outerShdw blurRad="2921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572000" y="2400300"/>
            <a:ext cx="4572000" cy="2743200"/>
          </a:xfrm>
          <a:prstGeom prst="rect">
            <a:avLst/>
          </a:prstGeom>
          <a:effectLst>
            <a:outerShdw blurRad="2921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0" y="5148072"/>
            <a:ext cx="4572000" cy="2743200"/>
          </a:xfrm>
          <a:prstGeom prst="rect">
            <a:avLst/>
          </a:prstGeom>
          <a:effectLst>
            <a:outerShdw blurRad="2921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572000" y="5148072"/>
            <a:ext cx="4572000" cy="2743200"/>
          </a:xfrm>
          <a:prstGeom prst="rect">
            <a:avLst/>
          </a:prstGeom>
          <a:effectLst>
            <a:outerShdw blurRad="2921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31930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ORTFOLIO OPT-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5143500"/>
            <a:ext cx="4572000" cy="27432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4572000" y="2400300"/>
            <a:ext cx="4572000" cy="27432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9144000" y="5143500"/>
            <a:ext cx="4572000" cy="27432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13716000" y="2400300"/>
            <a:ext cx="4572000" cy="27432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2516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RODUC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303338" y="3257550"/>
            <a:ext cx="5715000" cy="3833813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24466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8794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4708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cxnSp>
        <p:nvCxnSpPr>
          <p:cNvPr id="10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  <p:cxnSp>
        <p:nvCxnSpPr>
          <p:cNvPr id="12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2130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cxnSp>
        <p:nvCxnSpPr>
          <p:cNvPr id="6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030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ARK TOP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8288000" cy="5143500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 smtClean="0">
              <a:solidFill>
                <a:schemeClr val="tx1"/>
              </a:solidFill>
            </a:endParaRPr>
          </a:p>
        </p:txBody>
      </p:sp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solidFill>
                  <a:schemeClr val="bg2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Rectangle 2"/>
          <p:cNvSpPr/>
          <p:nvPr/>
        </p:nvSpPr>
        <p:spPr>
          <a:xfrm>
            <a:off x="0" y="0"/>
            <a:ext cx="18288000" cy="5143500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 smtClean="0">
              <a:solidFill>
                <a:schemeClr val="tx1"/>
              </a:solidFill>
            </a:endParaRPr>
          </a:p>
        </p:txBody>
      </p:sp>
      <p:cxnSp>
        <p:nvCxnSpPr>
          <p:cNvPr id="11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555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ARK MIDD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0" y="2400300"/>
            <a:ext cx="18288000" cy="5486400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 smtClean="0">
              <a:solidFill>
                <a:schemeClr val="tx1"/>
              </a:solidFill>
            </a:endParaRPr>
          </a:p>
        </p:txBody>
      </p:sp>
      <p:cxnSp>
        <p:nvCxnSpPr>
          <p:cNvPr id="11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9"/>
          <p:cNvSpPr/>
          <p:nvPr/>
        </p:nvSpPr>
        <p:spPr>
          <a:xfrm>
            <a:off x="0" y="2400300"/>
            <a:ext cx="18288000" cy="5486400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 smtClean="0">
              <a:solidFill>
                <a:schemeClr val="tx1"/>
              </a:solidFill>
            </a:endParaRPr>
          </a:p>
        </p:txBody>
      </p:sp>
      <p:sp>
        <p:nvSpPr>
          <p:cNvPr id="15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611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ARK BOTTO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5143500"/>
            <a:ext cx="18288000" cy="5143500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 smtClean="0">
              <a:solidFill>
                <a:schemeClr val="tx1"/>
              </a:solidFill>
            </a:endParaRPr>
          </a:p>
        </p:txBody>
      </p:sp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</a:rPr>
              <a:t>your </a:t>
            </a:r>
            <a:r>
              <a:rPr lang="en-US" sz="2800" b="1" smtClean="0">
                <a:solidFill>
                  <a:schemeClr val="bg1"/>
                </a:solidFill>
              </a:rPr>
              <a:t>logo</a:t>
            </a:r>
            <a:endParaRPr lang="uk-UA" sz="2000" b="1">
              <a:solidFill>
                <a:schemeClr val="bg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page</a:t>
            </a:r>
          </a:p>
          <a:p>
            <a:r>
              <a:rPr lang="en-US" smtClean="0"/>
              <a:t>0</a:t>
            </a:r>
            <a:fld id="{37D409AB-2201-4E18-8A34-C31753AD9B06}" type="slidenum">
              <a:rPr smtClean="0"/>
              <a:pPr/>
              <a:t>‹#›</a:t>
            </a:fld>
            <a:endParaRPr/>
          </a:p>
        </p:txBody>
      </p:sp>
      <p:sp>
        <p:nvSpPr>
          <p:cNvPr id="10" name="Rectangle 2"/>
          <p:cNvSpPr/>
          <p:nvPr/>
        </p:nvSpPr>
        <p:spPr>
          <a:xfrm>
            <a:off x="0" y="5143500"/>
            <a:ext cx="18288000" cy="5143500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 smtClean="0">
              <a:solidFill>
                <a:schemeClr val="tx1"/>
              </a:solidFill>
            </a:endParaRPr>
          </a:p>
        </p:txBody>
      </p:sp>
      <p:cxnSp>
        <p:nvCxnSpPr>
          <p:cNvPr id="11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bg2"/>
                </a:solidFill>
              </a:rPr>
              <a:t>Národní ústav pro vzdělávání</a:t>
            </a:r>
            <a:endParaRPr lang="uk-UA" sz="20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917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3182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BACKGROU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8288000" cy="10287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91054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G-SLIDE OPT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7772400" y="2093976"/>
            <a:ext cx="2743200" cy="2743200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110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G-SLIDE OPT-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2400300"/>
            <a:ext cx="9144000" cy="54864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0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708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 OPT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1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3300984" y="2715768"/>
            <a:ext cx="2450592" cy="245059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0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7918704" y="2715768"/>
            <a:ext cx="2450592" cy="245059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12527280" y="2715768"/>
            <a:ext cx="2450592" cy="245059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3" name="TextBox 3"/>
          <p:cNvSpPr txBox="1"/>
          <p:nvPr userDrawn="1"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809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cxnSp>
        <p:nvCxnSpPr>
          <p:cNvPr id="10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3"/>
          <p:cNvSpPr txBox="1"/>
          <p:nvPr userDrawn="1"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  <p:cxnSp>
        <p:nvCxnSpPr>
          <p:cNvPr id="12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2253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AM OPT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1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2532888" y="2587752"/>
            <a:ext cx="2706624" cy="2706624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90191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AM OPT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1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3502152" y="2587752"/>
            <a:ext cx="2706624" cy="2706624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61385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AM OPT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1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6053328" y="2633472"/>
            <a:ext cx="2450592" cy="245059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0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9784080" y="2633472"/>
            <a:ext cx="2450592" cy="245059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73331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AM OPT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1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3300984" y="2715768"/>
            <a:ext cx="2450592" cy="245059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0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7918704" y="2715768"/>
            <a:ext cx="2450592" cy="245059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12527280" y="2715768"/>
            <a:ext cx="2450592" cy="245059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54139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AM OPT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1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3337560" y="2935224"/>
            <a:ext cx="1591056" cy="1591056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0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3337560" y="5980176"/>
            <a:ext cx="1591056" cy="1591056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9811512" y="2935224"/>
            <a:ext cx="1591056" cy="1591056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9811512" y="5981700"/>
            <a:ext cx="1591056" cy="1591056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68502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AM OPT-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286000" y="24048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2286000" y="42336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2286000" y="60624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4114800" y="24048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4114800" y="60624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5943600" y="24048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5943600" y="42336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7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5943600" y="60624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57465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055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BACKGROU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8288000" cy="10287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15951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cxnSp>
        <p:nvCxnSpPr>
          <p:cNvPr id="10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  <p:cxnSp>
        <p:nvCxnSpPr>
          <p:cNvPr id="12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1934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G-SLIDE OPT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7772400" y="2093976"/>
            <a:ext cx="2743200" cy="2743200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160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6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  <p:cxnSp>
        <p:nvCxnSpPr>
          <p:cNvPr id="7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3"/>
          <p:cNvSpPr txBox="1"/>
          <p:nvPr userDrawn="1"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224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G-SLIDE OPT-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2400300"/>
            <a:ext cx="9144000" cy="54864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0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740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BACKGROU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8288000" cy="10287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92836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G-SLIDE OPT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10287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89758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G-SLIDE OPT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9144000" y="0"/>
            <a:ext cx="9144000" cy="10287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83150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G-SLIDE OPT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3273552" y="2779776"/>
            <a:ext cx="1444752" cy="144475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13780008" y="5779008"/>
            <a:ext cx="1444752" cy="144475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50093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G-SLIDE OPT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7772400" y="2093976"/>
            <a:ext cx="2743200" cy="2743200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14906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G-SLIDE OPT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499616" y="3346704"/>
            <a:ext cx="3593592" cy="3593592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77607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G-SLIDE OPT-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2400300"/>
            <a:ext cx="18288000" cy="54864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06004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G-SLIDE OPT-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9144000" y="2400300"/>
            <a:ext cx="9144000" cy="54864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5075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G-SLIDE OPT-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2400300"/>
            <a:ext cx="9144000" cy="54864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57321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ARK TOP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8288000" cy="5143500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 smtClean="0">
              <a:solidFill>
                <a:schemeClr val="tx1"/>
              </a:solidFill>
            </a:endParaRPr>
          </a:p>
        </p:txBody>
      </p:sp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solidFill>
                  <a:schemeClr val="bg2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  <p:sp>
        <p:nvSpPr>
          <p:cNvPr id="11" name="Rectangle 2"/>
          <p:cNvSpPr/>
          <p:nvPr userDrawn="1"/>
        </p:nvSpPr>
        <p:spPr>
          <a:xfrm>
            <a:off x="0" y="0"/>
            <a:ext cx="18288000" cy="5143500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 smtClean="0">
              <a:solidFill>
                <a:schemeClr val="tx1"/>
              </a:solidFill>
            </a:endParaRPr>
          </a:p>
        </p:txBody>
      </p:sp>
      <p:cxnSp>
        <p:nvCxnSpPr>
          <p:cNvPr id="1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3"/>
          <p:cNvSpPr txBox="1"/>
          <p:nvPr userDrawn="1"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777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IMG-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9144000" y="0"/>
            <a:ext cx="9144000" cy="10287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  <p:cxnSp>
        <p:nvCxnSpPr>
          <p:cNvPr id="4" name="Straight Connector 3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6" name="TextBox 5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2371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G-SLIDE OPT-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10287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  <p:cxnSp>
        <p:nvCxnSpPr>
          <p:cNvPr id="4" name="Straight Connector 3"/>
          <p:cNvCxnSpPr/>
          <p:nvPr/>
        </p:nvCxnSpPr>
        <p:spPr>
          <a:xfrm>
            <a:off x="98869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7"/>
          <p:cNvSpPr>
            <a:spLocks noGrp="1"/>
          </p:cNvSpPr>
          <p:nvPr>
            <p:ph type="title" hasCustomPrompt="1"/>
          </p:nvPr>
        </p:nvSpPr>
        <p:spPr>
          <a:xfrm>
            <a:off x="100584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6" name="TextBox 5"/>
          <p:cNvSpPr txBox="1"/>
          <p:nvPr/>
        </p:nvSpPr>
        <p:spPr>
          <a:xfrm>
            <a:off x="100584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9886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8231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VICES OPT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606040" y="3255264"/>
            <a:ext cx="2542032" cy="452628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3571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VICES OPT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5138928" y="3648456"/>
            <a:ext cx="2075688" cy="3758184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1563624" y="3648456"/>
            <a:ext cx="2075688" cy="3758184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3163824" y="3355848"/>
            <a:ext cx="2423160" cy="4315968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97350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VICES OPT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606040" y="2999232"/>
            <a:ext cx="3730752" cy="498348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4862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VICES OPT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651760" y="2990088"/>
            <a:ext cx="6400800" cy="3941064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57019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VICES OPT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3438144" y="3054096"/>
            <a:ext cx="5276088" cy="3255264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29155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VICES OPT-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121408" y="2953512"/>
            <a:ext cx="6519672" cy="3730752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9233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VICES OPT-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002536" y="2788920"/>
            <a:ext cx="7178040" cy="4105656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6847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VICES OPT-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5961888" y="2441448"/>
            <a:ext cx="5705856" cy="324612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657600" y="5753100"/>
            <a:ext cx="685800" cy="1216152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690872" y="4754880"/>
            <a:ext cx="1645920" cy="2176272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11055096" y="4334256"/>
            <a:ext cx="3886200" cy="2404872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71449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ARK MIDD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0" y="2400300"/>
            <a:ext cx="18288000" cy="5486400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 smtClean="0">
              <a:solidFill>
                <a:schemeClr val="tx1"/>
              </a:solidFill>
            </a:endParaRPr>
          </a:p>
        </p:txBody>
      </p:sp>
      <p:sp>
        <p:nvSpPr>
          <p:cNvPr id="11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  <p:cxnSp>
        <p:nvCxnSpPr>
          <p:cNvPr id="1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9"/>
          <p:cNvSpPr/>
          <p:nvPr userDrawn="1"/>
        </p:nvSpPr>
        <p:spPr>
          <a:xfrm>
            <a:off x="0" y="2400300"/>
            <a:ext cx="18288000" cy="5486400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 smtClean="0">
              <a:solidFill>
                <a:schemeClr val="tx1"/>
              </a:solidFill>
            </a:endParaRPr>
          </a:p>
        </p:txBody>
      </p:sp>
      <p:sp>
        <p:nvSpPr>
          <p:cNvPr id="16" name="TextBox 3"/>
          <p:cNvSpPr txBox="1"/>
          <p:nvPr userDrawn="1"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621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VICES OPT-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807208" y="3200400"/>
            <a:ext cx="3886200" cy="3886200"/>
          </a:xfrm>
          <a:prstGeom prst="rect">
            <a:avLst/>
          </a:prstGeom>
          <a:effectLst>
            <a:outerShdw blurRad="292100" dist="38100" dir="5400000" algn="t" rotWithShape="0">
              <a:schemeClr val="accent1">
                <a:alpha val="67000"/>
              </a:schemeClr>
            </a:outerShdw>
          </a:effectLst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2002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VICES OPT-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8288000" cy="5596128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 smtClean="0">
              <a:solidFill>
                <a:schemeClr val="tx1"/>
              </a:solidFill>
            </a:endParaRPr>
          </a:p>
        </p:txBody>
      </p:sp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solidFill>
                  <a:schemeClr val="bg2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929384" y="3218688"/>
            <a:ext cx="2423160" cy="4315968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06782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VICES OPT-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8288000" cy="5596128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 smtClean="0">
              <a:solidFill>
                <a:schemeClr val="tx1"/>
              </a:solidFill>
            </a:endParaRPr>
          </a:p>
        </p:txBody>
      </p:sp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solidFill>
                  <a:schemeClr val="bg2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901952" y="3584448"/>
            <a:ext cx="2194560" cy="38862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5468112" y="3584448"/>
            <a:ext cx="2194560" cy="38862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3520440" y="3264408"/>
            <a:ext cx="2542032" cy="452628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44794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VICES OPT-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8288000" cy="5596128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 smtClean="0">
              <a:solidFill>
                <a:schemeClr val="tx1"/>
              </a:solidFill>
            </a:endParaRPr>
          </a:p>
        </p:txBody>
      </p:sp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solidFill>
                  <a:schemeClr val="bg2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624328" y="2990088"/>
            <a:ext cx="3730752" cy="498348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50375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VICES OPT-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8288000" cy="5596128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 smtClean="0">
              <a:solidFill>
                <a:schemeClr val="tx1"/>
              </a:solidFill>
            </a:endParaRPr>
          </a:p>
        </p:txBody>
      </p:sp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76300" y="571411"/>
            <a:ext cx="544830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solidFill>
                  <a:schemeClr val="bg2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cs-CZ" smtClean="0"/>
              <a:t>Kliknutím lze upravit styl.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5905500" y="2628900"/>
            <a:ext cx="6477000" cy="39624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61900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VICES OPT-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8288000" cy="5596128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 smtClean="0">
              <a:solidFill>
                <a:schemeClr val="tx1"/>
              </a:solidFill>
            </a:endParaRPr>
          </a:p>
        </p:txBody>
      </p:sp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76300" y="571411"/>
            <a:ext cx="544830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solidFill>
                  <a:schemeClr val="bg2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cs-CZ" smtClean="0"/>
              <a:t>Kliknutím lze upravit styl.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655064" y="2788920"/>
            <a:ext cx="6967728" cy="3986784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46112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VICES OPT-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8288000" cy="5596128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 smtClean="0">
              <a:solidFill>
                <a:schemeClr val="tx1"/>
              </a:solidFill>
            </a:endParaRPr>
          </a:p>
        </p:txBody>
      </p:sp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solidFill>
                  <a:schemeClr val="bg2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4846320" y="3200400"/>
            <a:ext cx="8622792" cy="484632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48121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ORTFOLIO OPT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987552" y="2478024"/>
            <a:ext cx="9052560" cy="5998464"/>
          </a:xfrm>
          <a:prstGeom prst="rect">
            <a:avLst/>
          </a:prstGeom>
          <a:effectLst>
            <a:outerShdw blurRad="1270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45069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ORTFOLIO OPT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371600" y="2400300"/>
            <a:ext cx="7315200" cy="5486400"/>
          </a:xfrm>
          <a:prstGeom prst="rect">
            <a:avLst/>
          </a:prstGeom>
          <a:effectLst>
            <a:outerShdw blurRad="1270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601200" y="2400300"/>
            <a:ext cx="7315200" cy="5486400"/>
          </a:xfrm>
          <a:prstGeom prst="rect">
            <a:avLst/>
          </a:prstGeom>
          <a:effectLst>
            <a:outerShdw blurRad="1270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22547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ORTFOLIO OPT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257300" y="2752623"/>
            <a:ext cx="5029200" cy="2743200"/>
          </a:xfrm>
          <a:prstGeom prst="rect">
            <a:avLst/>
          </a:prstGeom>
          <a:effectLst>
            <a:outerShdw blurRad="889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2001500" y="2752623"/>
            <a:ext cx="5029200" cy="2743200"/>
          </a:xfrm>
          <a:prstGeom prst="rect">
            <a:avLst/>
          </a:prstGeom>
          <a:effectLst>
            <a:outerShdw blurRad="889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629400" y="2752623"/>
            <a:ext cx="5029200" cy="2743200"/>
          </a:xfrm>
          <a:prstGeom prst="rect">
            <a:avLst/>
          </a:prstGeom>
          <a:effectLst>
            <a:outerShdw blurRad="889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04584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ARK BOTTO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5143500"/>
            <a:ext cx="18288000" cy="5143500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 smtClean="0">
              <a:solidFill>
                <a:schemeClr val="tx1"/>
              </a:solidFill>
            </a:endParaRPr>
          </a:p>
        </p:txBody>
      </p:sp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page</a:t>
            </a:r>
          </a:p>
          <a:p>
            <a:r>
              <a:rPr lang="en-US" smtClean="0"/>
              <a:t>0</a:t>
            </a:r>
            <a:fld id="{37D409AB-2201-4E18-8A34-C31753AD9B06}" type="slidenum">
              <a:rPr smtClean="0"/>
              <a:pPr/>
              <a:t>‹#›</a:t>
            </a:fld>
            <a:endParaRPr/>
          </a:p>
        </p:txBody>
      </p:sp>
      <p:sp>
        <p:nvSpPr>
          <p:cNvPr id="10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bg2"/>
                </a:solidFill>
              </a:rPr>
              <a:t>Národní ústav pro vzdělávání</a:t>
            </a:r>
            <a:endParaRPr lang="uk-UA" sz="2000" b="1" dirty="0">
              <a:solidFill>
                <a:schemeClr val="bg2"/>
              </a:solidFill>
            </a:endParaRPr>
          </a:p>
        </p:txBody>
      </p:sp>
      <p:sp>
        <p:nvSpPr>
          <p:cNvPr id="11" name="Rectangle 2"/>
          <p:cNvSpPr/>
          <p:nvPr userDrawn="1"/>
        </p:nvSpPr>
        <p:spPr>
          <a:xfrm>
            <a:off x="0" y="5143500"/>
            <a:ext cx="18288000" cy="5143500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 smtClean="0">
              <a:solidFill>
                <a:schemeClr val="tx1"/>
              </a:solidFill>
            </a:endParaRPr>
          </a:p>
        </p:txBody>
      </p:sp>
      <p:cxnSp>
        <p:nvCxnSpPr>
          <p:cNvPr id="1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3"/>
          <p:cNvSpPr txBox="1"/>
          <p:nvPr userDrawn="1"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bg2"/>
                </a:solidFill>
              </a:rPr>
              <a:t>Národní ústav pro vzdělávání</a:t>
            </a:r>
            <a:endParaRPr lang="uk-UA" sz="20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726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ORTFOLIO OPT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257300" y="2400300"/>
            <a:ext cx="5029200" cy="5029200"/>
          </a:xfrm>
          <a:prstGeom prst="rect">
            <a:avLst/>
          </a:prstGeom>
          <a:effectLst>
            <a:outerShdw blurRad="1270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2001500" y="2400300"/>
            <a:ext cx="5029200" cy="5029200"/>
          </a:xfrm>
          <a:prstGeom prst="rect">
            <a:avLst/>
          </a:prstGeom>
          <a:effectLst>
            <a:outerShdw blurRad="1270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629400" y="2400300"/>
            <a:ext cx="5029200" cy="5029200"/>
          </a:xfrm>
          <a:prstGeom prst="rect">
            <a:avLst/>
          </a:prstGeom>
          <a:effectLst>
            <a:outerShdw blurRad="1270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63651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ORTFOLIO OPT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286000" y="24048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2286000" y="42336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2286000" y="60624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4114800" y="24048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4114800" y="60624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5943600" y="24048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5943600" y="42336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7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5943600" y="60624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8" name="Picture Placeholder 5"/>
          <p:cNvSpPr>
            <a:spLocks noGrp="1"/>
          </p:cNvSpPr>
          <p:nvPr>
            <p:ph type="pic" sz="quarter" idx="20"/>
          </p:nvPr>
        </p:nvSpPr>
        <p:spPr>
          <a:xfrm>
            <a:off x="4114800" y="42336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3446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ORTFOLIO OPT-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2400300"/>
            <a:ext cx="3657600" cy="27432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0" y="5148072"/>
            <a:ext cx="3657600" cy="27432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3657600" y="2400300"/>
            <a:ext cx="3657600" cy="27432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3657600" y="5148072"/>
            <a:ext cx="3657600" cy="27432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7315200" y="2400300"/>
            <a:ext cx="3657600" cy="27432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7315200" y="5148072"/>
            <a:ext cx="3657600" cy="27432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10972800" y="2400300"/>
            <a:ext cx="3657600" cy="27432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10972800" y="5148072"/>
            <a:ext cx="3657600" cy="27432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14630400" y="2400300"/>
            <a:ext cx="3657600" cy="27432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14630400" y="5148072"/>
            <a:ext cx="3657600" cy="27432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35009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ORTFOLIO OPT-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2400300"/>
            <a:ext cx="4572000" cy="2743200"/>
          </a:xfrm>
          <a:prstGeom prst="rect">
            <a:avLst/>
          </a:prstGeom>
          <a:effectLst>
            <a:outerShdw blurRad="2921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572000" y="2400300"/>
            <a:ext cx="4572000" cy="2743200"/>
          </a:xfrm>
          <a:prstGeom prst="rect">
            <a:avLst/>
          </a:prstGeom>
          <a:effectLst>
            <a:outerShdw blurRad="2921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0" y="5148072"/>
            <a:ext cx="4572000" cy="2743200"/>
          </a:xfrm>
          <a:prstGeom prst="rect">
            <a:avLst/>
          </a:prstGeom>
          <a:effectLst>
            <a:outerShdw blurRad="2921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572000" y="5148072"/>
            <a:ext cx="4572000" cy="2743200"/>
          </a:xfrm>
          <a:prstGeom prst="rect">
            <a:avLst/>
          </a:prstGeom>
          <a:effectLst>
            <a:outerShdw blurRad="2921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21032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ORTFOLIO OPT-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5143500"/>
            <a:ext cx="4572000" cy="27432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4572000" y="2400300"/>
            <a:ext cx="4572000" cy="27432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9144000" y="5143500"/>
            <a:ext cx="4572000" cy="27432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13716000" y="2400300"/>
            <a:ext cx="4572000" cy="27432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49709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RODUC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303338" y="3257550"/>
            <a:ext cx="5715000" cy="3833813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69653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1637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FULL BACKGROU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8288000" cy="10287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43722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90267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IMG-SLIDE OPT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7772400" y="2093976"/>
            <a:ext cx="2743200" cy="2743200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32133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97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IMG-SLIDE OPT-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2400300"/>
            <a:ext cx="9144000" cy="54864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52075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6183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cxnSp>
        <p:nvCxnSpPr>
          <p:cNvPr id="10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  <p:cxnSp>
        <p:nvCxnSpPr>
          <p:cNvPr id="12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7682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92890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ARK TOP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8288000" cy="5143500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 smtClean="0">
              <a:solidFill>
                <a:schemeClr val="tx1"/>
              </a:solidFill>
            </a:endParaRPr>
          </a:p>
        </p:txBody>
      </p:sp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solidFill>
                  <a:schemeClr val="bg2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92005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ARK MIDD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0" y="2400300"/>
            <a:ext cx="18288000" cy="5486400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283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ARK BOTTO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5143500"/>
            <a:ext cx="18288000" cy="5143500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 smtClean="0">
              <a:solidFill>
                <a:schemeClr val="tx1"/>
              </a:solidFill>
            </a:endParaRPr>
          </a:p>
        </p:txBody>
      </p:sp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</a:rPr>
              <a:t>your </a:t>
            </a:r>
            <a:r>
              <a:rPr lang="en-US" sz="2800" b="1" smtClean="0">
                <a:solidFill>
                  <a:schemeClr val="bg1"/>
                </a:solidFill>
              </a:rPr>
              <a:t>logo</a:t>
            </a:r>
            <a:endParaRPr lang="uk-UA" sz="2000" b="1">
              <a:solidFill>
                <a:schemeClr val="bg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page</a:t>
            </a:r>
          </a:p>
          <a:p>
            <a:r>
              <a:rPr lang="en-US" smtClean="0"/>
              <a:t>0</a:t>
            </a:r>
            <a:fld id="{37D409AB-2201-4E18-8A34-C31753AD9B06}" type="slidenum">
              <a:rPr smtClean="0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4334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1893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BACKGROU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8288000" cy="10287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65982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G-SLIDE OPT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7772400" y="2093976"/>
            <a:ext cx="2743200" cy="2743200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576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96298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G-SLIDE OPT-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2400300"/>
            <a:ext cx="9144000" cy="54864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0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674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4313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AM OPT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1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2532888" y="2587752"/>
            <a:ext cx="2706624" cy="2706624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66562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AM OPT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1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3502152" y="2587752"/>
            <a:ext cx="2706624" cy="2706624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00982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AM OPT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1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6053328" y="2633472"/>
            <a:ext cx="2450592" cy="245059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0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9784080" y="2633472"/>
            <a:ext cx="2450592" cy="245059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16923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AM OPT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1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3300984" y="2715768"/>
            <a:ext cx="2450592" cy="245059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0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7918704" y="2715768"/>
            <a:ext cx="2450592" cy="245059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12527280" y="2715768"/>
            <a:ext cx="2450592" cy="245059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01460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AM OPT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1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3337560" y="2935224"/>
            <a:ext cx="1591056" cy="1591056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0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3337560" y="5980176"/>
            <a:ext cx="1591056" cy="1591056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9811512" y="2935224"/>
            <a:ext cx="1591056" cy="1591056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9811512" y="5981700"/>
            <a:ext cx="1591056" cy="1591056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55529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AM OPT-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286000" y="24048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2286000" y="42336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2286000" y="60624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4114800" y="24048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4114800" y="60624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5943600" y="24048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5943600" y="42336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7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5943600" y="60624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45117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BACKGROU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8288000" cy="10287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6937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G-SLIDE OPT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10287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7129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6" name="TextBox 3"/>
          <p:cNvSpPr txBox="1"/>
          <p:nvPr userDrawn="1"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942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G-SLIDE OPT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9144000" y="0"/>
            <a:ext cx="9144000" cy="10287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81733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G-SLIDE OPT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3273552" y="2779776"/>
            <a:ext cx="1444752" cy="144475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13780008" y="5779008"/>
            <a:ext cx="1444752" cy="144475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5794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G-SLIDE OPT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7772400" y="2093976"/>
            <a:ext cx="2743200" cy="2743200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96759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G-SLIDE OPT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499616" y="3346704"/>
            <a:ext cx="3593592" cy="3593592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75325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G-SLIDE OPT-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2400300"/>
            <a:ext cx="18288000" cy="54864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36052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G-SLIDE OPT-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9144000" y="2400300"/>
            <a:ext cx="9144000" cy="54864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40424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G-SLIDE OPT-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2400300"/>
            <a:ext cx="9144000" cy="54864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8155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IMG-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9144000" y="0"/>
            <a:ext cx="9144000" cy="10287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  <p:cxnSp>
        <p:nvCxnSpPr>
          <p:cNvPr id="4" name="Straight Connector 3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6" name="TextBox 5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1219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G-SLIDE OPT-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10287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  <p:cxnSp>
        <p:nvCxnSpPr>
          <p:cNvPr id="4" name="Straight Connector 3"/>
          <p:cNvCxnSpPr/>
          <p:nvPr/>
        </p:nvCxnSpPr>
        <p:spPr>
          <a:xfrm>
            <a:off x="98869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7"/>
          <p:cNvSpPr>
            <a:spLocks noGrp="1"/>
          </p:cNvSpPr>
          <p:nvPr>
            <p:ph type="title" hasCustomPrompt="1"/>
          </p:nvPr>
        </p:nvSpPr>
        <p:spPr>
          <a:xfrm>
            <a:off x="100584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6" name="TextBox 5"/>
          <p:cNvSpPr txBox="1"/>
          <p:nvPr/>
        </p:nvSpPr>
        <p:spPr>
          <a:xfrm>
            <a:off x="100584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9886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0438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VICES OPT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606040" y="3255264"/>
            <a:ext cx="2542032" cy="452628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68581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ARK TOP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8288000" cy="5143500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 smtClean="0">
              <a:solidFill>
                <a:schemeClr val="tx1"/>
              </a:solidFill>
            </a:endParaRPr>
          </a:p>
        </p:txBody>
      </p:sp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solidFill>
                  <a:schemeClr val="bg2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TextBox 3"/>
          <p:cNvSpPr txBox="1"/>
          <p:nvPr userDrawn="1"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521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VICES OPT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5138928" y="3648456"/>
            <a:ext cx="2075688" cy="3758184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1563624" y="3648456"/>
            <a:ext cx="2075688" cy="3758184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3163824" y="3355848"/>
            <a:ext cx="2423160" cy="4315968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62617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VICES OPT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606040" y="2999232"/>
            <a:ext cx="3730752" cy="498348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52493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VICES OPT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651760" y="2990088"/>
            <a:ext cx="6400800" cy="3941064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73692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VICES OPT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3438144" y="3054096"/>
            <a:ext cx="5276088" cy="3255264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64129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VICES OPT-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121408" y="2953512"/>
            <a:ext cx="6519672" cy="3730752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16279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VICES OPT-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002536" y="2788920"/>
            <a:ext cx="7178040" cy="4105656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32429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VICES OPT-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5961888" y="2441448"/>
            <a:ext cx="5705856" cy="324612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657600" y="5753100"/>
            <a:ext cx="685800" cy="1216152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690872" y="4754880"/>
            <a:ext cx="1645920" cy="2176272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11055096" y="4334256"/>
            <a:ext cx="3886200" cy="2404872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83603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VICES OPT-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807208" y="3200400"/>
            <a:ext cx="3886200" cy="3886200"/>
          </a:xfrm>
          <a:prstGeom prst="rect">
            <a:avLst/>
          </a:prstGeom>
          <a:effectLst>
            <a:outerShdw blurRad="292100" dist="38100" dir="5400000" algn="t" rotWithShape="0">
              <a:schemeClr val="accent1">
                <a:alpha val="67000"/>
              </a:schemeClr>
            </a:outerShdw>
          </a:effectLst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47656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VICES OPT-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8288000" cy="5596128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 smtClean="0">
              <a:solidFill>
                <a:schemeClr val="tx1"/>
              </a:solidFill>
            </a:endParaRPr>
          </a:p>
        </p:txBody>
      </p:sp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solidFill>
                  <a:schemeClr val="bg2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929384" y="3218688"/>
            <a:ext cx="2423160" cy="4315968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85505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VICES OPT-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8288000" cy="5596128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 smtClean="0">
              <a:solidFill>
                <a:schemeClr val="tx1"/>
              </a:solidFill>
            </a:endParaRPr>
          </a:p>
        </p:txBody>
      </p:sp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solidFill>
                  <a:schemeClr val="bg2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901952" y="3584448"/>
            <a:ext cx="2194560" cy="38862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5468112" y="3584448"/>
            <a:ext cx="2194560" cy="38862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3520440" y="3264408"/>
            <a:ext cx="2542032" cy="452628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57589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ARK MIDD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Rectangle 9"/>
          <p:cNvSpPr/>
          <p:nvPr userDrawn="1"/>
        </p:nvSpPr>
        <p:spPr>
          <a:xfrm>
            <a:off x="0" y="2400300"/>
            <a:ext cx="18288000" cy="5486400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 smtClean="0">
              <a:solidFill>
                <a:schemeClr val="tx1"/>
              </a:solidFill>
            </a:endParaRPr>
          </a:p>
        </p:txBody>
      </p:sp>
      <p:sp>
        <p:nvSpPr>
          <p:cNvPr id="11" name="TextBox 3"/>
          <p:cNvSpPr txBox="1"/>
          <p:nvPr userDrawn="1"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51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VICES OPT-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8288000" cy="5596128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 smtClean="0">
              <a:solidFill>
                <a:schemeClr val="tx1"/>
              </a:solidFill>
            </a:endParaRPr>
          </a:p>
        </p:txBody>
      </p:sp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solidFill>
                  <a:schemeClr val="bg2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624328" y="2990088"/>
            <a:ext cx="3730752" cy="498348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3626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VICES OPT-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8288000" cy="5596128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 smtClean="0">
              <a:solidFill>
                <a:schemeClr val="tx1"/>
              </a:solidFill>
            </a:endParaRPr>
          </a:p>
        </p:txBody>
      </p:sp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76300" y="571411"/>
            <a:ext cx="544830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solidFill>
                  <a:schemeClr val="bg2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cs-CZ" smtClean="0"/>
              <a:t>Kliknutím lze upravit styl.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5905500" y="2628900"/>
            <a:ext cx="6477000" cy="39624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3246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VICES OPT-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8288000" cy="5596128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 smtClean="0">
              <a:solidFill>
                <a:schemeClr val="tx1"/>
              </a:solidFill>
            </a:endParaRPr>
          </a:p>
        </p:txBody>
      </p:sp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76300" y="571411"/>
            <a:ext cx="544830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solidFill>
                  <a:schemeClr val="bg2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cs-CZ" smtClean="0"/>
              <a:t>Kliknutím lze upravit styl.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655064" y="2788920"/>
            <a:ext cx="6967728" cy="3986784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0696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VICES OPT-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8288000" cy="5596128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 smtClean="0">
              <a:solidFill>
                <a:schemeClr val="tx1"/>
              </a:solidFill>
            </a:endParaRPr>
          </a:p>
        </p:txBody>
      </p:sp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solidFill>
                  <a:schemeClr val="bg2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4846320" y="3200400"/>
            <a:ext cx="8622792" cy="484632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383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ORTFOLIO OPT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987552" y="2478024"/>
            <a:ext cx="9052560" cy="5998464"/>
          </a:xfrm>
          <a:prstGeom prst="rect">
            <a:avLst/>
          </a:prstGeom>
          <a:effectLst>
            <a:outerShdw blurRad="1270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09793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ORTFOLIO OPT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371600" y="2400300"/>
            <a:ext cx="7315200" cy="5486400"/>
          </a:xfrm>
          <a:prstGeom prst="rect">
            <a:avLst/>
          </a:prstGeom>
          <a:effectLst>
            <a:outerShdw blurRad="1270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601200" y="2400300"/>
            <a:ext cx="7315200" cy="5486400"/>
          </a:xfrm>
          <a:prstGeom prst="rect">
            <a:avLst/>
          </a:prstGeom>
          <a:effectLst>
            <a:outerShdw blurRad="1270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2730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ORTFOLIO OPT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257300" y="2752623"/>
            <a:ext cx="5029200" cy="2743200"/>
          </a:xfrm>
          <a:prstGeom prst="rect">
            <a:avLst/>
          </a:prstGeom>
          <a:effectLst>
            <a:outerShdw blurRad="889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2001500" y="2752623"/>
            <a:ext cx="5029200" cy="2743200"/>
          </a:xfrm>
          <a:prstGeom prst="rect">
            <a:avLst/>
          </a:prstGeom>
          <a:effectLst>
            <a:outerShdw blurRad="889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629400" y="2752623"/>
            <a:ext cx="5029200" cy="2743200"/>
          </a:xfrm>
          <a:prstGeom prst="rect">
            <a:avLst/>
          </a:prstGeom>
          <a:effectLst>
            <a:outerShdw blurRad="889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11714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ORTFOLIO OPT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257300" y="2400300"/>
            <a:ext cx="5029200" cy="5029200"/>
          </a:xfrm>
          <a:prstGeom prst="rect">
            <a:avLst/>
          </a:prstGeom>
          <a:effectLst>
            <a:outerShdw blurRad="1270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2001500" y="2400300"/>
            <a:ext cx="5029200" cy="5029200"/>
          </a:xfrm>
          <a:prstGeom prst="rect">
            <a:avLst/>
          </a:prstGeom>
          <a:effectLst>
            <a:outerShdw blurRad="1270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629400" y="2400300"/>
            <a:ext cx="5029200" cy="5029200"/>
          </a:xfrm>
          <a:prstGeom prst="rect">
            <a:avLst/>
          </a:prstGeom>
          <a:effectLst>
            <a:outerShdw blurRad="1270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81462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ORTFOLIO OPT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286000" y="24048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2286000" y="42336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2286000" y="60624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4114800" y="24048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4114800" y="60624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5943600" y="24048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5943600" y="42336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7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5943600" y="60624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8" name="Picture Placeholder 5"/>
          <p:cNvSpPr>
            <a:spLocks noGrp="1"/>
          </p:cNvSpPr>
          <p:nvPr>
            <p:ph type="pic" sz="quarter" idx="20"/>
          </p:nvPr>
        </p:nvSpPr>
        <p:spPr>
          <a:xfrm>
            <a:off x="4114800" y="42336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08416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ORTFOLIO OPT-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2400300"/>
            <a:ext cx="3657600" cy="27432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0" y="5148072"/>
            <a:ext cx="3657600" cy="27432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3657600" y="2400300"/>
            <a:ext cx="3657600" cy="27432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3657600" y="5148072"/>
            <a:ext cx="3657600" cy="27432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7315200" y="2400300"/>
            <a:ext cx="3657600" cy="27432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7315200" y="5148072"/>
            <a:ext cx="3657600" cy="27432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10972800" y="2400300"/>
            <a:ext cx="3657600" cy="27432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10972800" y="5148072"/>
            <a:ext cx="3657600" cy="27432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14630400" y="2400300"/>
            <a:ext cx="3657600" cy="27432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14630400" y="5148072"/>
            <a:ext cx="3657600" cy="27432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30255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 OPT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1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3337560" y="2935224"/>
            <a:ext cx="1591056" cy="1591056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0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3337560" y="5980176"/>
            <a:ext cx="1591056" cy="1591056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9811512" y="2935224"/>
            <a:ext cx="1591056" cy="1591056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9811512" y="5981700"/>
            <a:ext cx="1591056" cy="1591056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4" name="TextBox 3"/>
          <p:cNvSpPr txBox="1"/>
          <p:nvPr userDrawn="1"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357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ARK BOTTO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5143500"/>
            <a:ext cx="18288000" cy="5143500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 smtClean="0">
              <a:solidFill>
                <a:schemeClr val="tx1"/>
              </a:solidFill>
            </a:endParaRPr>
          </a:p>
        </p:txBody>
      </p:sp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page</a:t>
            </a:r>
          </a:p>
          <a:p>
            <a:r>
              <a:rPr lang="en-US" smtClean="0"/>
              <a:t>0</a:t>
            </a:r>
            <a:fld id="{37D409AB-2201-4E18-8A34-C31753AD9B06}" type="slidenum">
              <a:rPr smtClean="0"/>
              <a:pPr/>
              <a:t>‹#›</a:t>
            </a:fld>
            <a:endParaRPr/>
          </a:p>
        </p:txBody>
      </p:sp>
      <p:sp>
        <p:nvSpPr>
          <p:cNvPr id="10" name="TextBox 3"/>
          <p:cNvSpPr txBox="1"/>
          <p:nvPr userDrawn="1"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bg2"/>
                </a:solidFill>
              </a:rPr>
              <a:t>Národní ústav pro vzdělávání</a:t>
            </a:r>
            <a:endParaRPr lang="uk-UA" sz="20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638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ORTFOLIO OPT-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2400300"/>
            <a:ext cx="4572000" cy="2743200"/>
          </a:xfrm>
          <a:prstGeom prst="rect">
            <a:avLst/>
          </a:prstGeom>
          <a:effectLst>
            <a:outerShdw blurRad="2921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572000" y="2400300"/>
            <a:ext cx="4572000" cy="2743200"/>
          </a:xfrm>
          <a:prstGeom prst="rect">
            <a:avLst/>
          </a:prstGeom>
          <a:effectLst>
            <a:outerShdw blurRad="2921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0" y="5148072"/>
            <a:ext cx="4572000" cy="2743200"/>
          </a:xfrm>
          <a:prstGeom prst="rect">
            <a:avLst/>
          </a:prstGeom>
          <a:effectLst>
            <a:outerShdw blurRad="2921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572000" y="5148072"/>
            <a:ext cx="4572000" cy="2743200"/>
          </a:xfrm>
          <a:prstGeom prst="rect">
            <a:avLst/>
          </a:prstGeom>
          <a:effectLst>
            <a:outerShdw blurRad="2921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14408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ORTFOLIO OPT-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5143500"/>
            <a:ext cx="4572000" cy="27432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4572000" y="2400300"/>
            <a:ext cx="4572000" cy="27432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9144000" y="5143500"/>
            <a:ext cx="4572000" cy="27432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13716000" y="2400300"/>
            <a:ext cx="4572000" cy="27432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53627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RODUC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303338" y="3257550"/>
            <a:ext cx="5715000" cy="3833813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83531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4671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BACKGROU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8288000" cy="10287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44267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cxnSp>
        <p:nvCxnSpPr>
          <p:cNvPr id="10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  <p:cxnSp>
        <p:nvCxnSpPr>
          <p:cNvPr id="12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8195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G-SLIDE OPT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7772400" y="2093976"/>
            <a:ext cx="2743200" cy="2743200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119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G-SLIDE OPT-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2400300"/>
            <a:ext cx="9144000" cy="54864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0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769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AM OPT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1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2532888" y="2587752"/>
            <a:ext cx="2706624" cy="2706624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2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996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AM OPT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1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3502152" y="2587752"/>
            <a:ext cx="2706624" cy="2706624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0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112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AM OPT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1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6053328" y="2633472"/>
            <a:ext cx="2450592" cy="245059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0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9784080" y="2633472"/>
            <a:ext cx="2450592" cy="245059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2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407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AM OPT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1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3300984" y="2715768"/>
            <a:ext cx="2450592" cy="245059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0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7918704" y="2715768"/>
            <a:ext cx="2450592" cy="245059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12527280" y="2715768"/>
            <a:ext cx="2450592" cy="245059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3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894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AM OPT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1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3337560" y="2935224"/>
            <a:ext cx="1591056" cy="1591056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0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3337560" y="5980176"/>
            <a:ext cx="1591056" cy="1591056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9811512" y="2935224"/>
            <a:ext cx="1591056" cy="1591056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9811512" y="5981700"/>
            <a:ext cx="1591056" cy="1591056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4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586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AM OPT-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286000" y="24048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2286000" y="42336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2286000" y="60624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4114800" y="24048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4114800" y="60624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5943600" y="24048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5943600" y="42336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7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5943600" y="60624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8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807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BACKGROU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8288000" cy="10287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84043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G-SLIDE OPT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10287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46917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G-SLIDE OPT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9144000" y="0"/>
            <a:ext cx="9144000" cy="10287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57461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 OPT-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286000" y="24048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2286000" y="42336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2286000" y="60624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4114800" y="24048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4114800" y="60624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5943600" y="24048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5943600" y="42336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7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5943600" y="60624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8" name="TextBox 3"/>
          <p:cNvSpPr txBox="1"/>
          <p:nvPr userDrawn="1"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334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G-SLIDE OPT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3273552" y="2779776"/>
            <a:ext cx="1444752" cy="144475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13780008" y="5779008"/>
            <a:ext cx="1444752" cy="144475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0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914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G-SLIDE OPT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7772400" y="2093976"/>
            <a:ext cx="2743200" cy="2743200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788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G-SLIDE OPT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499616" y="3346704"/>
            <a:ext cx="3593592" cy="3593592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0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099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G-SLIDE OPT-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2400300"/>
            <a:ext cx="18288000" cy="54864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0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108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G-SLIDE OPT-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9144000" y="2400300"/>
            <a:ext cx="9144000" cy="54864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0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259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G-SLIDE OPT-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2400300"/>
            <a:ext cx="9144000" cy="54864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0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4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IMG-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9144000" y="0"/>
            <a:ext cx="9144000" cy="10287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  <p:cxnSp>
        <p:nvCxnSpPr>
          <p:cNvPr id="4" name="Straight Connector 3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cxnSp>
        <p:nvCxnSpPr>
          <p:cNvPr id="7" name="Straight Connector 6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045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G-SLIDE OPT-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10287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  <p:cxnSp>
        <p:nvCxnSpPr>
          <p:cNvPr id="4" name="Straight Connector 3"/>
          <p:cNvCxnSpPr/>
          <p:nvPr/>
        </p:nvCxnSpPr>
        <p:spPr>
          <a:xfrm>
            <a:off x="98869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7"/>
          <p:cNvSpPr>
            <a:spLocks noGrp="1"/>
          </p:cNvSpPr>
          <p:nvPr>
            <p:ph type="title" hasCustomPrompt="1"/>
          </p:nvPr>
        </p:nvSpPr>
        <p:spPr>
          <a:xfrm>
            <a:off x="100584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cxnSp>
        <p:nvCxnSpPr>
          <p:cNvPr id="7" name="Straight Connector 6"/>
          <p:cNvCxnSpPr/>
          <p:nvPr/>
        </p:nvCxnSpPr>
        <p:spPr>
          <a:xfrm>
            <a:off x="9886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3"/>
          <p:cNvSpPr txBox="1"/>
          <p:nvPr/>
        </p:nvSpPr>
        <p:spPr>
          <a:xfrm>
            <a:off x="9994216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829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VICES OPT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606040" y="3255264"/>
            <a:ext cx="2542032" cy="452628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0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3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VICES OPT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5138928" y="3648456"/>
            <a:ext cx="2075688" cy="3758184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1563624" y="3648456"/>
            <a:ext cx="2075688" cy="3758184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3163824" y="3355848"/>
            <a:ext cx="2423160" cy="4315968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1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276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7050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VICES OPT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606040" y="2999232"/>
            <a:ext cx="3730752" cy="498348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0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490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VICES OPT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651760" y="2990088"/>
            <a:ext cx="6400800" cy="3941064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0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919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VICES OPT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3438144" y="3054096"/>
            <a:ext cx="5276088" cy="3255264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0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015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VICES OPT-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121408" y="2953512"/>
            <a:ext cx="6519672" cy="3730752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0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161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VICES OPT-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002536" y="2788920"/>
            <a:ext cx="7178040" cy="4105656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0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447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VICES OPT-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5961888" y="2441448"/>
            <a:ext cx="5705856" cy="324612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657600" y="5753100"/>
            <a:ext cx="685800" cy="1216152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690872" y="4754880"/>
            <a:ext cx="1645920" cy="2176272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11055096" y="4334256"/>
            <a:ext cx="3886200" cy="2404872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4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832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VICES OPT-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807208" y="3200400"/>
            <a:ext cx="3886200" cy="3886200"/>
          </a:xfrm>
          <a:prstGeom prst="rect">
            <a:avLst/>
          </a:prstGeom>
          <a:effectLst>
            <a:outerShdw blurRad="292100" dist="38100" dir="5400000" algn="t" rotWithShape="0">
              <a:schemeClr val="accent1">
                <a:alpha val="67000"/>
              </a:schemeClr>
            </a:outerShdw>
          </a:effectLst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0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042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ORTFOLIO OPT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987552" y="2478024"/>
            <a:ext cx="9052560" cy="5998464"/>
          </a:xfrm>
          <a:prstGeom prst="rect">
            <a:avLst/>
          </a:prstGeom>
          <a:effectLst>
            <a:outerShdw blurRad="1270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138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ORTFOLIO OPT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371600" y="2400300"/>
            <a:ext cx="7315200" cy="5486400"/>
          </a:xfrm>
          <a:prstGeom prst="rect">
            <a:avLst/>
          </a:prstGeom>
          <a:effectLst>
            <a:outerShdw blurRad="1270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601200" y="2400300"/>
            <a:ext cx="7315200" cy="5486400"/>
          </a:xfrm>
          <a:prstGeom prst="rect">
            <a:avLst/>
          </a:prstGeom>
          <a:effectLst>
            <a:outerShdw blurRad="1270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2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988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ORTFOLIO OPT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257300" y="2752623"/>
            <a:ext cx="5029200" cy="2743200"/>
          </a:xfrm>
          <a:prstGeom prst="rect">
            <a:avLst/>
          </a:prstGeom>
          <a:effectLst>
            <a:outerShdw blurRad="889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2001500" y="2752623"/>
            <a:ext cx="5029200" cy="2743200"/>
          </a:xfrm>
          <a:prstGeom prst="rect">
            <a:avLst/>
          </a:prstGeom>
          <a:effectLst>
            <a:outerShdw blurRad="889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629400" y="2752623"/>
            <a:ext cx="5029200" cy="2743200"/>
          </a:xfrm>
          <a:prstGeom prst="rect">
            <a:avLst/>
          </a:prstGeom>
          <a:effectLst>
            <a:outerShdw blurRad="889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3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399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FULL BACKGROU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8288000" cy="1028700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02480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ORTFOLIO OPT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257300" y="2400300"/>
            <a:ext cx="5029200" cy="5029200"/>
          </a:xfrm>
          <a:prstGeom prst="rect">
            <a:avLst/>
          </a:prstGeom>
          <a:effectLst>
            <a:outerShdw blurRad="1270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2001500" y="2400300"/>
            <a:ext cx="5029200" cy="5029200"/>
          </a:xfrm>
          <a:prstGeom prst="rect">
            <a:avLst/>
          </a:prstGeom>
          <a:effectLst>
            <a:outerShdw blurRad="1270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629400" y="2400300"/>
            <a:ext cx="5029200" cy="5029200"/>
          </a:xfrm>
          <a:prstGeom prst="rect">
            <a:avLst/>
          </a:prstGeom>
          <a:effectLst>
            <a:outerShdw blurRad="1270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1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384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ORTFOLIO OPT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286000" y="24048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2286000" y="42336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2286000" y="60624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4114800" y="24048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4114800" y="60624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5943600" y="24048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5943600" y="42336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7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5943600" y="60624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8" name="Picture Placeholder 5"/>
          <p:cNvSpPr>
            <a:spLocks noGrp="1"/>
          </p:cNvSpPr>
          <p:nvPr>
            <p:ph type="pic" sz="quarter" idx="20"/>
          </p:nvPr>
        </p:nvSpPr>
        <p:spPr>
          <a:xfrm>
            <a:off x="4114800" y="42336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9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650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RODUC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303338" y="3257550"/>
            <a:ext cx="5715000" cy="3833813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909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9532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cxnSp>
        <p:nvCxnSpPr>
          <p:cNvPr id="10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3"/>
          <p:cNvSpPr txBox="1"/>
          <p:nvPr userDrawn="1"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  <p:cxnSp>
        <p:nvCxnSpPr>
          <p:cNvPr id="12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3904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cxnSp>
        <p:nvCxnSpPr>
          <p:cNvPr id="6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3"/>
          <p:cNvSpPr txBox="1"/>
          <p:nvPr userDrawn="1"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640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ARK TOP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8288000" cy="5143500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 smtClean="0">
              <a:solidFill>
                <a:schemeClr val="tx1"/>
              </a:solidFill>
            </a:endParaRPr>
          </a:p>
        </p:txBody>
      </p:sp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solidFill>
                  <a:schemeClr val="bg2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Rectangle 2"/>
          <p:cNvSpPr/>
          <p:nvPr userDrawn="1"/>
        </p:nvSpPr>
        <p:spPr>
          <a:xfrm>
            <a:off x="0" y="0"/>
            <a:ext cx="18288000" cy="5143500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 smtClean="0">
              <a:solidFill>
                <a:schemeClr val="tx1"/>
              </a:solidFill>
            </a:endParaRPr>
          </a:p>
        </p:txBody>
      </p:sp>
      <p:cxnSp>
        <p:nvCxnSpPr>
          <p:cNvPr id="11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3"/>
          <p:cNvSpPr txBox="1"/>
          <p:nvPr userDrawn="1"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976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ARK MIDD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0" y="2400300"/>
            <a:ext cx="18288000" cy="5486400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 smtClean="0">
              <a:solidFill>
                <a:schemeClr val="tx1"/>
              </a:solidFill>
            </a:endParaRPr>
          </a:p>
        </p:txBody>
      </p:sp>
      <p:cxnSp>
        <p:nvCxnSpPr>
          <p:cNvPr id="11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9"/>
          <p:cNvSpPr/>
          <p:nvPr userDrawn="1"/>
        </p:nvSpPr>
        <p:spPr>
          <a:xfrm>
            <a:off x="0" y="2400300"/>
            <a:ext cx="18288000" cy="5486400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 smtClean="0">
              <a:solidFill>
                <a:schemeClr val="tx1"/>
              </a:solidFill>
            </a:endParaRPr>
          </a:p>
        </p:txBody>
      </p:sp>
      <p:sp>
        <p:nvSpPr>
          <p:cNvPr id="15" name="TextBox 3"/>
          <p:cNvSpPr txBox="1"/>
          <p:nvPr userDrawn="1"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93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ARK BOTTO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5143500"/>
            <a:ext cx="18288000" cy="5143500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 smtClean="0">
              <a:solidFill>
                <a:schemeClr val="tx1"/>
              </a:solidFill>
            </a:endParaRPr>
          </a:p>
        </p:txBody>
      </p:sp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</a:rPr>
              <a:t>your </a:t>
            </a:r>
            <a:r>
              <a:rPr lang="en-US" sz="2800" b="1" smtClean="0">
                <a:solidFill>
                  <a:schemeClr val="bg1"/>
                </a:solidFill>
              </a:rPr>
              <a:t>logo</a:t>
            </a:r>
            <a:endParaRPr lang="uk-UA" sz="2000" b="1">
              <a:solidFill>
                <a:schemeClr val="bg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page</a:t>
            </a:r>
          </a:p>
          <a:p>
            <a:r>
              <a:rPr lang="en-US" smtClean="0"/>
              <a:t>0</a:t>
            </a:r>
            <a:fld id="{37D409AB-2201-4E18-8A34-C31753AD9B06}" type="slidenum">
              <a:rPr smtClean="0"/>
              <a:pPr/>
              <a:t>‹#›</a:t>
            </a:fld>
            <a:endParaRPr/>
          </a:p>
        </p:txBody>
      </p:sp>
      <p:sp>
        <p:nvSpPr>
          <p:cNvPr id="10" name="Rectangle 2"/>
          <p:cNvSpPr/>
          <p:nvPr userDrawn="1"/>
        </p:nvSpPr>
        <p:spPr>
          <a:xfrm>
            <a:off x="0" y="5143500"/>
            <a:ext cx="18288000" cy="5143500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 smtClean="0">
              <a:solidFill>
                <a:schemeClr val="tx1"/>
              </a:solidFill>
            </a:endParaRPr>
          </a:p>
        </p:txBody>
      </p:sp>
      <p:cxnSp>
        <p:nvCxnSpPr>
          <p:cNvPr id="11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3"/>
          <p:cNvSpPr txBox="1"/>
          <p:nvPr userDrawn="1"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bg2"/>
                </a:solidFill>
              </a:rPr>
              <a:t>Národní ústav pro vzdělávání</a:t>
            </a:r>
            <a:endParaRPr lang="uk-UA" sz="20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731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9510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cxnSp>
        <p:nvCxnSpPr>
          <p:cNvPr id="10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3"/>
          <p:cNvSpPr txBox="1"/>
          <p:nvPr userDrawn="1"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  <p:cxnSp>
        <p:nvCxnSpPr>
          <p:cNvPr id="12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210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FULL BACKGROU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8288000" cy="1028700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68128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IMG-SLIDE OPT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7772400" y="2093976"/>
            <a:ext cx="2743200" cy="2743200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TextBox 3"/>
          <p:cNvSpPr txBox="1"/>
          <p:nvPr userDrawn="1"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407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IMG-SLIDE OPT-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2400300"/>
            <a:ext cx="9144000" cy="548640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10" name="TextBox 3"/>
          <p:cNvSpPr txBox="1"/>
          <p:nvPr userDrawn="1"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819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 OPT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1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2532888" y="2587752"/>
            <a:ext cx="2706624" cy="2706624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81809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 OPT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1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3502152" y="2587752"/>
            <a:ext cx="2706624" cy="2706624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1177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 OPT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1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6053328" y="2633472"/>
            <a:ext cx="2450592" cy="245059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0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9784080" y="2633472"/>
            <a:ext cx="2450592" cy="245059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72135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 OPT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1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3300984" y="2715768"/>
            <a:ext cx="2450592" cy="245059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0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7918704" y="2715768"/>
            <a:ext cx="2450592" cy="245059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12527280" y="2715768"/>
            <a:ext cx="2450592" cy="245059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93995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 OPT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1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3337560" y="2935224"/>
            <a:ext cx="1591056" cy="1591056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0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3337560" y="5980176"/>
            <a:ext cx="1591056" cy="1591056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9811512" y="2935224"/>
            <a:ext cx="1591056" cy="1591056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9811512" y="5981700"/>
            <a:ext cx="1591056" cy="1591056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02297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 OPT-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286000" y="24048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2286000" y="42336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2286000" y="60624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4114800" y="24048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4114800" y="60624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5943600" y="24048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5943600" y="42336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7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5943600" y="60624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00988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BACKGROU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8288000" cy="10287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01845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6.xml"/><Relationship Id="rId3" Type="http://schemas.openxmlformats.org/officeDocument/2006/relationships/slideLayout" Target="../slideLayouts/slideLayout101.xml"/><Relationship Id="rId7" Type="http://schemas.openxmlformats.org/officeDocument/2006/relationships/slideLayout" Target="../slideLayouts/slideLayout105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0.xml"/><Relationship Id="rId1" Type="http://schemas.openxmlformats.org/officeDocument/2006/relationships/slideLayout" Target="../slideLayouts/slideLayout99.xml"/><Relationship Id="rId6" Type="http://schemas.openxmlformats.org/officeDocument/2006/relationships/slideLayout" Target="../slideLayouts/slideLayout104.xml"/><Relationship Id="rId11" Type="http://schemas.openxmlformats.org/officeDocument/2006/relationships/slideLayout" Target="../slideLayouts/slideLayout109.xml"/><Relationship Id="rId5" Type="http://schemas.openxmlformats.org/officeDocument/2006/relationships/slideLayout" Target="../slideLayouts/slideLayout103.xml"/><Relationship Id="rId10" Type="http://schemas.openxmlformats.org/officeDocument/2006/relationships/slideLayout" Target="../slideLayouts/slideLayout108.xml"/><Relationship Id="rId4" Type="http://schemas.openxmlformats.org/officeDocument/2006/relationships/slideLayout" Target="../slideLayouts/slideLayout102.xml"/><Relationship Id="rId9" Type="http://schemas.openxmlformats.org/officeDocument/2006/relationships/slideLayout" Target="../slideLayouts/slideLayout107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7.xml"/><Relationship Id="rId13" Type="http://schemas.openxmlformats.org/officeDocument/2006/relationships/slideLayout" Target="../slideLayouts/slideLayout122.xml"/><Relationship Id="rId18" Type="http://schemas.openxmlformats.org/officeDocument/2006/relationships/slideLayout" Target="../slideLayouts/slideLayout127.xml"/><Relationship Id="rId3" Type="http://schemas.openxmlformats.org/officeDocument/2006/relationships/slideLayout" Target="../slideLayouts/slideLayout112.xml"/><Relationship Id="rId21" Type="http://schemas.openxmlformats.org/officeDocument/2006/relationships/slideLayout" Target="../slideLayouts/slideLayout130.xml"/><Relationship Id="rId7" Type="http://schemas.openxmlformats.org/officeDocument/2006/relationships/slideLayout" Target="../slideLayouts/slideLayout116.xml"/><Relationship Id="rId12" Type="http://schemas.openxmlformats.org/officeDocument/2006/relationships/slideLayout" Target="../slideLayouts/slideLayout121.xml"/><Relationship Id="rId17" Type="http://schemas.openxmlformats.org/officeDocument/2006/relationships/slideLayout" Target="../slideLayouts/slideLayout126.xml"/><Relationship Id="rId25" Type="http://schemas.openxmlformats.org/officeDocument/2006/relationships/theme" Target="../theme/theme11.xml"/><Relationship Id="rId2" Type="http://schemas.openxmlformats.org/officeDocument/2006/relationships/slideLayout" Target="../slideLayouts/slideLayout111.xml"/><Relationship Id="rId16" Type="http://schemas.openxmlformats.org/officeDocument/2006/relationships/slideLayout" Target="../slideLayouts/slideLayout125.xml"/><Relationship Id="rId20" Type="http://schemas.openxmlformats.org/officeDocument/2006/relationships/slideLayout" Target="../slideLayouts/slideLayout129.xml"/><Relationship Id="rId1" Type="http://schemas.openxmlformats.org/officeDocument/2006/relationships/slideLayout" Target="../slideLayouts/slideLayout110.xml"/><Relationship Id="rId6" Type="http://schemas.openxmlformats.org/officeDocument/2006/relationships/slideLayout" Target="../slideLayouts/slideLayout115.xml"/><Relationship Id="rId11" Type="http://schemas.openxmlformats.org/officeDocument/2006/relationships/slideLayout" Target="../slideLayouts/slideLayout120.xml"/><Relationship Id="rId24" Type="http://schemas.openxmlformats.org/officeDocument/2006/relationships/slideLayout" Target="../slideLayouts/slideLayout133.xml"/><Relationship Id="rId5" Type="http://schemas.openxmlformats.org/officeDocument/2006/relationships/slideLayout" Target="../slideLayouts/slideLayout114.xml"/><Relationship Id="rId15" Type="http://schemas.openxmlformats.org/officeDocument/2006/relationships/slideLayout" Target="../slideLayouts/slideLayout124.xml"/><Relationship Id="rId23" Type="http://schemas.openxmlformats.org/officeDocument/2006/relationships/slideLayout" Target="../slideLayouts/slideLayout132.xml"/><Relationship Id="rId10" Type="http://schemas.openxmlformats.org/officeDocument/2006/relationships/slideLayout" Target="../slideLayouts/slideLayout119.xml"/><Relationship Id="rId19" Type="http://schemas.openxmlformats.org/officeDocument/2006/relationships/slideLayout" Target="../slideLayouts/slideLayout128.xml"/><Relationship Id="rId4" Type="http://schemas.openxmlformats.org/officeDocument/2006/relationships/slideLayout" Target="../slideLayouts/slideLayout113.xml"/><Relationship Id="rId9" Type="http://schemas.openxmlformats.org/officeDocument/2006/relationships/slideLayout" Target="../slideLayouts/slideLayout118.xml"/><Relationship Id="rId14" Type="http://schemas.openxmlformats.org/officeDocument/2006/relationships/slideLayout" Target="../slideLayouts/slideLayout123.xml"/><Relationship Id="rId22" Type="http://schemas.openxmlformats.org/officeDocument/2006/relationships/slideLayout" Target="../slideLayouts/slideLayout13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1.xml"/><Relationship Id="rId3" Type="http://schemas.openxmlformats.org/officeDocument/2006/relationships/slideLayout" Target="../slideLayouts/slideLayout136.xml"/><Relationship Id="rId7" Type="http://schemas.openxmlformats.org/officeDocument/2006/relationships/slideLayout" Target="../slideLayouts/slideLayout140.xml"/><Relationship Id="rId2" Type="http://schemas.openxmlformats.org/officeDocument/2006/relationships/slideLayout" Target="../slideLayouts/slideLayout135.xml"/><Relationship Id="rId1" Type="http://schemas.openxmlformats.org/officeDocument/2006/relationships/slideLayout" Target="../slideLayouts/slideLayout134.xml"/><Relationship Id="rId6" Type="http://schemas.openxmlformats.org/officeDocument/2006/relationships/slideLayout" Target="../slideLayouts/slideLayout139.xml"/><Relationship Id="rId11" Type="http://schemas.openxmlformats.org/officeDocument/2006/relationships/theme" Target="../theme/theme12.xml"/><Relationship Id="rId5" Type="http://schemas.openxmlformats.org/officeDocument/2006/relationships/slideLayout" Target="../slideLayouts/slideLayout138.xml"/><Relationship Id="rId10" Type="http://schemas.openxmlformats.org/officeDocument/2006/relationships/slideLayout" Target="../slideLayouts/slideLayout143.xml"/><Relationship Id="rId4" Type="http://schemas.openxmlformats.org/officeDocument/2006/relationships/slideLayout" Target="../slideLayouts/slideLayout137.xml"/><Relationship Id="rId9" Type="http://schemas.openxmlformats.org/officeDocument/2006/relationships/slideLayout" Target="../slideLayouts/slideLayout14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13" Type="http://schemas.openxmlformats.org/officeDocument/2006/relationships/slideLayout" Target="../slideLayouts/slideLayout178.xml"/><Relationship Id="rId18" Type="http://schemas.openxmlformats.org/officeDocument/2006/relationships/slideLayout" Target="../slideLayouts/slideLayout183.xml"/><Relationship Id="rId26" Type="http://schemas.openxmlformats.org/officeDocument/2006/relationships/slideLayout" Target="../slideLayouts/slideLayout191.xml"/><Relationship Id="rId3" Type="http://schemas.openxmlformats.org/officeDocument/2006/relationships/slideLayout" Target="../slideLayouts/slideLayout168.xml"/><Relationship Id="rId21" Type="http://schemas.openxmlformats.org/officeDocument/2006/relationships/slideLayout" Target="../slideLayouts/slideLayout186.xml"/><Relationship Id="rId7" Type="http://schemas.openxmlformats.org/officeDocument/2006/relationships/slideLayout" Target="../slideLayouts/slideLayout172.xml"/><Relationship Id="rId12" Type="http://schemas.openxmlformats.org/officeDocument/2006/relationships/slideLayout" Target="../slideLayouts/slideLayout177.xml"/><Relationship Id="rId17" Type="http://schemas.openxmlformats.org/officeDocument/2006/relationships/slideLayout" Target="../slideLayouts/slideLayout182.xml"/><Relationship Id="rId25" Type="http://schemas.openxmlformats.org/officeDocument/2006/relationships/slideLayout" Target="../slideLayouts/slideLayout190.xml"/><Relationship Id="rId2" Type="http://schemas.openxmlformats.org/officeDocument/2006/relationships/slideLayout" Target="../slideLayouts/slideLayout167.xml"/><Relationship Id="rId16" Type="http://schemas.openxmlformats.org/officeDocument/2006/relationships/slideLayout" Target="../slideLayouts/slideLayout181.xml"/><Relationship Id="rId20" Type="http://schemas.openxmlformats.org/officeDocument/2006/relationships/slideLayout" Target="../slideLayouts/slideLayout185.xml"/><Relationship Id="rId29" Type="http://schemas.openxmlformats.org/officeDocument/2006/relationships/theme" Target="../theme/theme15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24" Type="http://schemas.openxmlformats.org/officeDocument/2006/relationships/slideLayout" Target="../slideLayouts/slideLayout189.xml"/><Relationship Id="rId5" Type="http://schemas.openxmlformats.org/officeDocument/2006/relationships/slideLayout" Target="../slideLayouts/slideLayout170.xml"/><Relationship Id="rId15" Type="http://schemas.openxmlformats.org/officeDocument/2006/relationships/slideLayout" Target="../slideLayouts/slideLayout180.xml"/><Relationship Id="rId23" Type="http://schemas.openxmlformats.org/officeDocument/2006/relationships/slideLayout" Target="../slideLayouts/slideLayout188.xml"/><Relationship Id="rId28" Type="http://schemas.openxmlformats.org/officeDocument/2006/relationships/slideLayout" Target="../slideLayouts/slideLayout193.xml"/><Relationship Id="rId10" Type="http://schemas.openxmlformats.org/officeDocument/2006/relationships/slideLayout" Target="../slideLayouts/slideLayout175.xml"/><Relationship Id="rId19" Type="http://schemas.openxmlformats.org/officeDocument/2006/relationships/slideLayout" Target="../slideLayouts/slideLayout184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Relationship Id="rId14" Type="http://schemas.openxmlformats.org/officeDocument/2006/relationships/slideLayout" Target="../slideLayouts/slideLayout179.xml"/><Relationship Id="rId22" Type="http://schemas.openxmlformats.org/officeDocument/2006/relationships/slideLayout" Target="../slideLayouts/slideLayout187.xml"/><Relationship Id="rId27" Type="http://schemas.openxmlformats.org/officeDocument/2006/relationships/slideLayout" Target="../slideLayouts/slideLayout192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1.xml"/><Relationship Id="rId3" Type="http://schemas.openxmlformats.org/officeDocument/2006/relationships/slideLayout" Target="../slideLayouts/slideLayout196.xml"/><Relationship Id="rId7" Type="http://schemas.openxmlformats.org/officeDocument/2006/relationships/slideLayout" Target="../slideLayouts/slideLayout200.xml"/><Relationship Id="rId2" Type="http://schemas.openxmlformats.org/officeDocument/2006/relationships/slideLayout" Target="../slideLayouts/slideLayout195.xml"/><Relationship Id="rId1" Type="http://schemas.openxmlformats.org/officeDocument/2006/relationships/slideLayout" Target="../slideLayouts/slideLayout194.xml"/><Relationship Id="rId6" Type="http://schemas.openxmlformats.org/officeDocument/2006/relationships/slideLayout" Target="../slideLayouts/slideLayout199.xml"/><Relationship Id="rId11" Type="http://schemas.openxmlformats.org/officeDocument/2006/relationships/theme" Target="../theme/theme16.xml"/><Relationship Id="rId5" Type="http://schemas.openxmlformats.org/officeDocument/2006/relationships/slideLayout" Target="../slideLayouts/slideLayout198.xml"/><Relationship Id="rId10" Type="http://schemas.openxmlformats.org/officeDocument/2006/relationships/slideLayout" Target="../slideLayouts/slideLayout203.xml"/><Relationship Id="rId4" Type="http://schemas.openxmlformats.org/officeDocument/2006/relationships/slideLayout" Target="../slideLayouts/slideLayout197.xml"/><Relationship Id="rId9" Type="http://schemas.openxmlformats.org/officeDocument/2006/relationships/slideLayout" Target="../slideLayouts/slideLayout202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1.xml"/><Relationship Id="rId3" Type="http://schemas.openxmlformats.org/officeDocument/2006/relationships/slideLayout" Target="../slideLayouts/slideLayout206.xml"/><Relationship Id="rId7" Type="http://schemas.openxmlformats.org/officeDocument/2006/relationships/slideLayout" Target="../slideLayouts/slideLayout210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205.xml"/><Relationship Id="rId1" Type="http://schemas.openxmlformats.org/officeDocument/2006/relationships/slideLayout" Target="../slideLayouts/slideLayout204.xml"/><Relationship Id="rId6" Type="http://schemas.openxmlformats.org/officeDocument/2006/relationships/slideLayout" Target="../slideLayouts/slideLayout209.xml"/><Relationship Id="rId11" Type="http://schemas.openxmlformats.org/officeDocument/2006/relationships/slideLayout" Target="../slideLayouts/slideLayout214.xml"/><Relationship Id="rId5" Type="http://schemas.openxmlformats.org/officeDocument/2006/relationships/slideLayout" Target="../slideLayouts/slideLayout208.xml"/><Relationship Id="rId10" Type="http://schemas.openxmlformats.org/officeDocument/2006/relationships/slideLayout" Target="../slideLayouts/slideLayout213.xml"/><Relationship Id="rId4" Type="http://schemas.openxmlformats.org/officeDocument/2006/relationships/slideLayout" Target="../slideLayouts/slideLayout207.xml"/><Relationship Id="rId9" Type="http://schemas.openxmlformats.org/officeDocument/2006/relationships/slideLayout" Target="../slideLayouts/slideLayout212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2.xml"/><Relationship Id="rId13" Type="http://schemas.openxmlformats.org/officeDocument/2006/relationships/slideLayout" Target="../slideLayouts/slideLayout227.xml"/><Relationship Id="rId3" Type="http://schemas.openxmlformats.org/officeDocument/2006/relationships/slideLayout" Target="../slideLayouts/slideLayout217.xml"/><Relationship Id="rId7" Type="http://schemas.openxmlformats.org/officeDocument/2006/relationships/slideLayout" Target="../slideLayouts/slideLayout221.xml"/><Relationship Id="rId12" Type="http://schemas.openxmlformats.org/officeDocument/2006/relationships/slideLayout" Target="../slideLayouts/slideLayout226.xml"/><Relationship Id="rId2" Type="http://schemas.openxmlformats.org/officeDocument/2006/relationships/slideLayout" Target="../slideLayouts/slideLayout216.xml"/><Relationship Id="rId1" Type="http://schemas.openxmlformats.org/officeDocument/2006/relationships/slideLayout" Target="../slideLayouts/slideLayout215.xml"/><Relationship Id="rId6" Type="http://schemas.openxmlformats.org/officeDocument/2006/relationships/slideLayout" Target="../slideLayouts/slideLayout220.xml"/><Relationship Id="rId11" Type="http://schemas.openxmlformats.org/officeDocument/2006/relationships/slideLayout" Target="../slideLayouts/slideLayout225.xml"/><Relationship Id="rId5" Type="http://schemas.openxmlformats.org/officeDocument/2006/relationships/slideLayout" Target="../slideLayouts/slideLayout219.xml"/><Relationship Id="rId10" Type="http://schemas.openxmlformats.org/officeDocument/2006/relationships/slideLayout" Target="../slideLayouts/slideLayout224.xml"/><Relationship Id="rId4" Type="http://schemas.openxmlformats.org/officeDocument/2006/relationships/slideLayout" Target="../slideLayouts/slideLayout218.xml"/><Relationship Id="rId9" Type="http://schemas.openxmlformats.org/officeDocument/2006/relationships/slideLayout" Target="../slideLayouts/slideLayout223.xml"/><Relationship Id="rId14" Type="http://schemas.openxmlformats.org/officeDocument/2006/relationships/theme" Target="../theme/theme18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5.xml"/><Relationship Id="rId13" Type="http://schemas.openxmlformats.org/officeDocument/2006/relationships/slideLayout" Target="../slideLayouts/slideLayout240.xml"/><Relationship Id="rId18" Type="http://schemas.openxmlformats.org/officeDocument/2006/relationships/slideLayout" Target="../slideLayouts/slideLayout245.xml"/><Relationship Id="rId26" Type="http://schemas.openxmlformats.org/officeDocument/2006/relationships/slideLayout" Target="../slideLayouts/slideLayout253.xml"/><Relationship Id="rId3" Type="http://schemas.openxmlformats.org/officeDocument/2006/relationships/slideLayout" Target="../slideLayouts/slideLayout230.xml"/><Relationship Id="rId21" Type="http://schemas.openxmlformats.org/officeDocument/2006/relationships/slideLayout" Target="../slideLayouts/slideLayout248.xml"/><Relationship Id="rId7" Type="http://schemas.openxmlformats.org/officeDocument/2006/relationships/slideLayout" Target="../slideLayouts/slideLayout234.xml"/><Relationship Id="rId12" Type="http://schemas.openxmlformats.org/officeDocument/2006/relationships/slideLayout" Target="../slideLayouts/slideLayout239.xml"/><Relationship Id="rId17" Type="http://schemas.openxmlformats.org/officeDocument/2006/relationships/slideLayout" Target="../slideLayouts/slideLayout244.xml"/><Relationship Id="rId25" Type="http://schemas.openxmlformats.org/officeDocument/2006/relationships/slideLayout" Target="../slideLayouts/slideLayout252.xml"/><Relationship Id="rId2" Type="http://schemas.openxmlformats.org/officeDocument/2006/relationships/slideLayout" Target="../slideLayouts/slideLayout229.xml"/><Relationship Id="rId16" Type="http://schemas.openxmlformats.org/officeDocument/2006/relationships/slideLayout" Target="../slideLayouts/slideLayout243.xml"/><Relationship Id="rId20" Type="http://schemas.openxmlformats.org/officeDocument/2006/relationships/slideLayout" Target="../slideLayouts/slideLayout247.xml"/><Relationship Id="rId29" Type="http://schemas.openxmlformats.org/officeDocument/2006/relationships/slideLayout" Target="../slideLayouts/slideLayout256.xml"/><Relationship Id="rId1" Type="http://schemas.openxmlformats.org/officeDocument/2006/relationships/slideLayout" Target="../slideLayouts/slideLayout228.xml"/><Relationship Id="rId6" Type="http://schemas.openxmlformats.org/officeDocument/2006/relationships/slideLayout" Target="../slideLayouts/slideLayout233.xml"/><Relationship Id="rId11" Type="http://schemas.openxmlformats.org/officeDocument/2006/relationships/slideLayout" Target="../slideLayouts/slideLayout238.xml"/><Relationship Id="rId24" Type="http://schemas.openxmlformats.org/officeDocument/2006/relationships/slideLayout" Target="../slideLayouts/slideLayout251.xml"/><Relationship Id="rId5" Type="http://schemas.openxmlformats.org/officeDocument/2006/relationships/slideLayout" Target="../slideLayouts/slideLayout232.xml"/><Relationship Id="rId15" Type="http://schemas.openxmlformats.org/officeDocument/2006/relationships/slideLayout" Target="../slideLayouts/slideLayout242.xml"/><Relationship Id="rId23" Type="http://schemas.openxmlformats.org/officeDocument/2006/relationships/slideLayout" Target="../slideLayouts/slideLayout250.xml"/><Relationship Id="rId28" Type="http://schemas.openxmlformats.org/officeDocument/2006/relationships/slideLayout" Target="../slideLayouts/slideLayout255.xml"/><Relationship Id="rId10" Type="http://schemas.openxmlformats.org/officeDocument/2006/relationships/slideLayout" Target="../slideLayouts/slideLayout237.xml"/><Relationship Id="rId19" Type="http://schemas.openxmlformats.org/officeDocument/2006/relationships/slideLayout" Target="../slideLayouts/slideLayout246.xml"/><Relationship Id="rId4" Type="http://schemas.openxmlformats.org/officeDocument/2006/relationships/slideLayout" Target="../slideLayouts/slideLayout231.xml"/><Relationship Id="rId9" Type="http://schemas.openxmlformats.org/officeDocument/2006/relationships/slideLayout" Target="../slideLayouts/slideLayout236.xml"/><Relationship Id="rId14" Type="http://schemas.openxmlformats.org/officeDocument/2006/relationships/slideLayout" Target="../slideLayouts/slideLayout241.xml"/><Relationship Id="rId22" Type="http://schemas.openxmlformats.org/officeDocument/2006/relationships/slideLayout" Target="../slideLayouts/slideLayout249.xml"/><Relationship Id="rId27" Type="http://schemas.openxmlformats.org/officeDocument/2006/relationships/slideLayout" Target="../slideLayouts/slideLayout254.xml"/><Relationship Id="rId30" Type="http://schemas.openxmlformats.org/officeDocument/2006/relationships/theme" Target="../theme/theme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4.xml"/><Relationship Id="rId13" Type="http://schemas.openxmlformats.org/officeDocument/2006/relationships/theme" Target="../theme/theme20.xml"/><Relationship Id="rId3" Type="http://schemas.openxmlformats.org/officeDocument/2006/relationships/slideLayout" Target="../slideLayouts/slideLayout259.xml"/><Relationship Id="rId7" Type="http://schemas.openxmlformats.org/officeDocument/2006/relationships/slideLayout" Target="../slideLayouts/slideLayout263.xml"/><Relationship Id="rId12" Type="http://schemas.openxmlformats.org/officeDocument/2006/relationships/slideLayout" Target="../slideLayouts/slideLayout268.xml"/><Relationship Id="rId2" Type="http://schemas.openxmlformats.org/officeDocument/2006/relationships/slideLayout" Target="../slideLayouts/slideLayout258.xml"/><Relationship Id="rId1" Type="http://schemas.openxmlformats.org/officeDocument/2006/relationships/slideLayout" Target="../slideLayouts/slideLayout257.xml"/><Relationship Id="rId6" Type="http://schemas.openxmlformats.org/officeDocument/2006/relationships/slideLayout" Target="../slideLayouts/slideLayout262.xml"/><Relationship Id="rId11" Type="http://schemas.openxmlformats.org/officeDocument/2006/relationships/slideLayout" Target="../slideLayouts/slideLayout267.xml"/><Relationship Id="rId5" Type="http://schemas.openxmlformats.org/officeDocument/2006/relationships/slideLayout" Target="../slideLayouts/slideLayout261.xml"/><Relationship Id="rId10" Type="http://schemas.openxmlformats.org/officeDocument/2006/relationships/slideLayout" Target="../slideLayouts/slideLayout266.xml"/><Relationship Id="rId4" Type="http://schemas.openxmlformats.org/officeDocument/2006/relationships/slideLayout" Target="../slideLayouts/slideLayout260.xml"/><Relationship Id="rId9" Type="http://schemas.openxmlformats.org/officeDocument/2006/relationships/slideLayout" Target="../slideLayouts/slideLayout265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6.xml"/><Relationship Id="rId3" Type="http://schemas.openxmlformats.org/officeDocument/2006/relationships/slideLayout" Target="../slideLayouts/slideLayout271.xml"/><Relationship Id="rId7" Type="http://schemas.openxmlformats.org/officeDocument/2006/relationships/slideLayout" Target="../slideLayouts/slideLayout275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70.xml"/><Relationship Id="rId1" Type="http://schemas.openxmlformats.org/officeDocument/2006/relationships/slideLayout" Target="../slideLayouts/slideLayout269.xml"/><Relationship Id="rId6" Type="http://schemas.openxmlformats.org/officeDocument/2006/relationships/slideLayout" Target="../slideLayouts/slideLayout274.xml"/><Relationship Id="rId11" Type="http://schemas.openxmlformats.org/officeDocument/2006/relationships/slideLayout" Target="../slideLayouts/slideLayout279.xml"/><Relationship Id="rId5" Type="http://schemas.openxmlformats.org/officeDocument/2006/relationships/slideLayout" Target="../slideLayouts/slideLayout273.xml"/><Relationship Id="rId10" Type="http://schemas.openxmlformats.org/officeDocument/2006/relationships/slideLayout" Target="../slideLayouts/slideLayout278.xml"/><Relationship Id="rId4" Type="http://schemas.openxmlformats.org/officeDocument/2006/relationships/slideLayout" Target="../slideLayouts/slideLayout272.xml"/><Relationship Id="rId9" Type="http://schemas.openxmlformats.org/officeDocument/2006/relationships/slideLayout" Target="../slideLayouts/slideLayout277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7.xml"/><Relationship Id="rId13" Type="http://schemas.openxmlformats.org/officeDocument/2006/relationships/slideLayout" Target="../slideLayouts/slideLayout292.xml"/><Relationship Id="rId3" Type="http://schemas.openxmlformats.org/officeDocument/2006/relationships/slideLayout" Target="../slideLayouts/slideLayout282.xml"/><Relationship Id="rId7" Type="http://schemas.openxmlformats.org/officeDocument/2006/relationships/slideLayout" Target="../slideLayouts/slideLayout286.xml"/><Relationship Id="rId12" Type="http://schemas.openxmlformats.org/officeDocument/2006/relationships/slideLayout" Target="../slideLayouts/slideLayout291.xml"/><Relationship Id="rId2" Type="http://schemas.openxmlformats.org/officeDocument/2006/relationships/slideLayout" Target="../slideLayouts/slideLayout281.xml"/><Relationship Id="rId16" Type="http://schemas.openxmlformats.org/officeDocument/2006/relationships/theme" Target="../theme/theme22.xml"/><Relationship Id="rId1" Type="http://schemas.openxmlformats.org/officeDocument/2006/relationships/slideLayout" Target="../slideLayouts/slideLayout280.xml"/><Relationship Id="rId6" Type="http://schemas.openxmlformats.org/officeDocument/2006/relationships/slideLayout" Target="../slideLayouts/slideLayout285.xml"/><Relationship Id="rId11" Type="http://schemas.openxmlformats.org/officeDocument/2006/relationships/slideLayout" Target="../slideLayouts/slideLayout290.xml"/><Relationship Id="rId5" Type="http://schemas.openxmlformats.org/officeDocument/2006/relationships/slideLayout" Target="../slideLayouts/slideLayout284.xml"/><Relationship Id="rId15" Type="http://schemas.openxmlformats.org/officeDocument/2006/relationships/slideLayout" Target="../slideLayouts/slideLayout294.xml"/><Relationship Id="rId10" Type="http://schemas.openxmlformats.org/officeDocument/2006/relationships/slideLayout" Target="../slideLayouts/slideLayout289.xml"/><Relationship Id="rId4" Type="http://schemas.openxmlformats.org/officeDocument/2006/relationships/slideLayout" Target="../slideLayouts/slideLayout283.xml"/><Relationship Id="rId9" Type="http://schemas.openxmlformats.org/officeDocument/2006/relationships/slideLayout" Target="../slideLayouts/slideLayout288.xml"/><Relationship Id="rId14" Type="http://schemas.openxmlformats.org/officeDocument/2006/relationships/slideLayout" Target="../slideLayouts/slideLayout293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2.xml"/><Relationship Id="rId13" Type="http://schemas.openxmlformats.org/officeDocument/2006/relationships/theme" Target="../theme/theme23.xml"/><Relationship Id="rId3" Type="http://schemas.openxmlformats.org/officeDocument/2006/relationships/slideLayout" Target="../slideLayouts/slideLayout297.xml"/><Relationship Id="rId7" Type="http://schemas.openxmlformats.org/officeDocument/2006/relationships/slideLayout" Target="../slideLayouts/slideLayout301.xml"/><Relationship Id="rId12" Type="http://schemas.openxmlformats.org/officeDocument/2006/relationships/slideLayout" Target="../slideLayouts/slideLayout306.xml"/><Relationship Id="rId2" Type="http://schemas.openxmlformats.org/officeDocument/2006/relationships/slideLayout" Target="../slideLayouts/slideLayout296.xml"/><Relationship Id="rId1" Type="http://schemas.openxmlformats.org/officeDocument/2006/relationships/slideLayout" Target="../slideLayouts/slideLayout295.xml"/><Relationship Id="rId6" Type="http://schemas.openxmlformats.org/officeDocument/2006/relationships/slideLayout" Target="../slideLayouts/slideLayout300.xml"/><Relationship Id="rId11" Type="http://schemas.openxmlformats.org/officeDocument/2006/relationships/slideLayout" Target="../slideLayouts/slideLayout305.xml"/><Relationship Id="rId5" Type="http://schemas.openxmlformats.org/officeDocument/2006/relationships/slideLayout" Target="../slideLayouts/slideLayout299.xml"/><Relationship Id="rId10" Type="http://schemas.openxmlformats.org/officeDocument/2006/relationships/slideLayout" Target="../slideLayouts/slideLayout304.xml"/><Relationship Id="rId4" Type="http://schemas.openxmlformats.org/officeDocument/2006/relationships/slideLayout" Target="../slideLayouts/slideLayout298.xml"/><Relationship Id="rId9" Type="http://schemas.openxmlformats.org/officeDocument/2006/relationships/slideLayout" Target="../slideLayouts/slideLayout303.xml"/></Relationships>
</file>

<file path=ppt/slideMasters/_rels/slideMaster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9.xml"/><Relationship Id="rId7" Type="http://schemas.openxmlformats.org/officeDocument/2006/relationships/theme" Target="../theme/theme24.xml"/><Relationship Id="rId2" Type="http://schemas.openxmlformats.org/officeDocument/2006/relationships/slideLayout" Target="../slideLayouts/slideLayout308.xml"/><Relationship Id="rId1" Type="http://schemas.openxmlformats.org/officeDocument/2006/relationships/slideLayout" Target="../slideLayouts/slideLayout307.xml"/><Relationship Id="rId6" Type="http://schemas.openxmlformats.org/officeDocument/2006/relationships/slideLayout" Target="../slideLayouts/slideLayout312.xml"/><Relationship Id="rId5" Type="http://schemas.openxmlformats.org/officeDocument/2006/relationships/slideLayout" Target="../slideLayouts/slideLayout311.xml"/><Relationship Id="rId4" Type="http://schemas.openxmlformats.org/officeDocument/2006/relationships/slideLayout" Target="../slideLayouts/slideLayout310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0.xml"/><Relationship Id="rId3" Type="http://schemas.openxmlformats.org/officeDocument/2006/relationships/slideLayout" Target="../slideLayouts/slideLayout315.xml"/><Relationship Id="rId7" Type="http://schemas.openxmlformats.org/officeDocument/2006/relationships/slideLayout" Target="../slideLayouts/slideLayout319.xml"/><Relationship Id="rId12" Type="http://schemas.openxmlformats.org/officeDocument/2006/relationships/theme" Target="../theme/theme25.xml"/><Relationship Id="rId2" Type="http://schemas.openxmlformats.org/officeDocument/2006/relationships/slideLayout" Target="../slideLayouts/slideLayout314.xml"/><Relationship Id="rId1" Type="http://schemas.openxmlformats.org/officeDocument/2006/relationships/slideLayout" Target="../slideLayouts/slideLayout313.xml"/><Relationship Id="rId6" Type="http://schemas.openxmlformats.org/officeDocument/2006/relationships/slideLayout" Target="../slideLayouts/slideLayout318.xml"/><Relationship Id="rId11" Type="http://schemas.openxmlformats.org/officeDocument/2006/relationships/slideLayout" Target="../slideLayouts/slideLayout323.xml"/><Relationship Id="rId5" Type="http://schemas.openxmlformats.org/officeDocument/2006/relationships/slideLayout" Target="../slideLayouts/slideLayout317.xml"/><Relationship Id="rId10" Type="http://schemas.openxmlformats.org/officeDocument/2006/relationships/slideLayout" Target="../slideLayouts/slideLayout322.xml"/><Relationship Id="rId4" Type="http://schemas.openxmlformats.org/officeDocument/2006/relationships/slideLayout" Target="../slideLayouts/slideLayout316.xml"/><Relationship Id="rId9" Type="http://schemas.openxmlformats.org/officeDocument/2006/relationships/slideLayout" Target="../slideLayouts/slideLayout321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1.xml"/><Relationship Id="rId13" Type="http://schemas.openxmlformats.org/officeDocument/2006/relationships/slideLayout" Target="../slideLayouts/slideLayout336.xml"/><Relationship Id="rId3" Type="http://schemas.openxmlformats.org/officeDocument/2006/relationships/slideLayout" Target="../slideLayouts/slideLayout326.xml"/><Relationship Id="rId7" Type="http://schemas.openxmlformats.org/officeDocument/2006/relationships/slideLayout" Target="../slideLayouts/slideLayout330.xml"/><Relationship Id="rId12" Type="http://schemas.openxmlformats.org/officeDocument/2006/relationships/slideLayout" Target="../slideLayouts/slideLayout335.xml"/><Relationship Id="rId2" Type="http://schemas.openxmlformats.org/officeDocument/2006/relationships/slideLayout" Target="../slideLayouts/slideLayout325.xml"/><Relationship Id="rId16" Type="http://schemas.openxmlformats.org/officeDocument/2006/relationships/theme" Target="../theme/theme26.xml"/><Relationship Id="rId1" Type="http://schemas.openxmlformats.org/officeDocument/2006/relationships/slideLayout" Target="../slideLayouts/slideLayout324.xml"/><Relationship Id="rId6" Type="http://schemas.openxmlformats.org/officeDocument/2006/relationships/slideLayout" Target="../slideLayouts/slideLayout329.xml"/><Relationship Id="rId11" Type="http://schemas.openxmlformats.org/officeDocument/2006/relationships/slideLayout" Target="../slideLayouts/slideLayout334.xml"/><Relationship Id="rId5" Type="http://schemas.openxmlformats.org/officeDocument/2006/relationships/slideLayout" Target="../slideLayouts/slideLayout328.xml"/><Relationship Id="rId15" Type="http://schemas.openxmlformats.org/officeDocument/2006/relationships/slideLayout" Target="../slideLayouts/slideLayout338.xml"/><Relationship Id="rId10" Type="http://schemas.openxmlformats.org/officeDocument/2006/relationships/slideLayout" Target="../slideLayouts/slideLayout333.xml"/><Relationship Id="rId4" Type="http://schemas.openxmlformats.org/officeDocument/2006/relationships/slideLayout" Target="../slideLayouts/slideLayout327.xml"/><Relationship Id="rId9" Type="http://schemas.openxmlformats.org/officeDocument/2006/relationships/slideLayout" Target="../slideLayouts/slideLayout332.xml"/><Relationship Id="rId14" Type="http://schemas.openxmlformats.org/officeDocument/2006/relationships/slideLayout" Target="../slideLayouts/slideLayout337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6.xml"/><Relationship Id="rId3" Type="http://schemas.openxmlformats.org/officeDocument/2006/relationships/slideLayout" Target="../slideLayouts/slideLayout341.xml"/><Relationship Id="rId7" Type="http://schemas.openxmlformats.org/officeDocument/2006/relationships/slideLayout" Target="../slideLayouts/slideLayout345.xml"/><Relationship Id="rId2" Type="http://schemas.openxmlformats.org/officeDocument/2006/relationships/slideLayout" Target="../slideLayouts/slideLayout340.xml"/><Relationship Id="rId1" Type="http://schemas.openxmlformats.org/officeDocument/2006/relationships/slideLayout" Target="../slideLayouts/slideLayout339.xml"/><Relationship Id="rId6" Type="http://schemas.openxmlformats.org/officeDocument/2006/relationships/slideLayout" Target="../slideLayouts/slideLayout344.xml"/><Relationship Id="rId11" Type="http://schemas.openxmlformats.org/officeDocument/2006/relationships/theme" Target="../theme/theme27.xml"/><Relationship Id="rId5" Type="http://schemas.openxmlformats.org/officeDocument/2006/relationships/slideLayout" Target="../slideLayouts/slideLayout343.xml"/><Relationship Id="rId10" Type="http://schemas.openxmlformats.org/officeDocument/2006/relationships/slideLayout" Target="../slideLayouts/slideLayout348.xml"/><Relationship Id="rId4" Type="http://schemas.openxmlformats.org/officeDocument/2006/relationships/slideLayout" Target="../slideLayouts/slideLayout342.xml"/><Relationship Id="rId9" Type="http://schemas.openxmlformats.org/officeDocument/2006/relationships/slideLayout" Target="../slideLayouts/slideLayout347.xml"/></Relationships>
</file>

<file path=ppt/slideMasters/_rels/slideMaster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1.xml"/><Relationship Id="rId7" Type="http://schemas.openxmlformats.org/officeDocument/2006/relationships/theme" Target="../theme/theme28.xml"/><Relationship Id="rId2" Type="http://schemas.openxmlformats.org/officeDocument/2006/relationships/slideLayout" Target="../slideLayouts/slideLayout350.xml"/><Relationship Id="rId1" Type="http://schemas.openxmlformats.org/officeDocument/2006/relationships/slideLayout" Target="../slideLayouts/slideLayout349.xml"/><Relationship Id="rId6" Type="http://schemas.openxmlformats.org/officeDocument/2006/relationships/slideLayout" Target="../slideLayouts/slideLayout354.xml"/><Relationship Id="rId5" Type="http://schemas.openxmlformats.org/officeDocument/2006/relationships/slideLayout" Target="../slideLayouts/slideLayout353.xml"/><Relationship Id="rId4" Type="http://schemas.openxmlformats.org/officeDocument/2006/relationships/slideLayout" Target="../slideLayouts/slideLayout352.xml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2.xml"/><Relationship Id="rId3" Type="http://schemas.openxmlformats.org/officeDocument/2006/relationships/slideLayout" Target="../slideLayouts/slideLayout357.xml"/><Relationship Id="rId7" Type="http://schemas.openxmlformats.org/officeDocument/2006/relationships/slideLayout" Target="../slideLayouts/slideLayout361.xml"/><Relationship Id="rId12" Type="http://schemas.openxmlformats.org/officeDocument/2006/relationships/theme" Target="../theme/theme29.xml"/><Relationship Id="rId2" Type="http://schemas.openxmlformats.org/officeDocument/2006/relationships/slideLayout" Target="../slideLayouts/slideLayout356.xml"/><Relationship Id="rId1" Type="http://schemas.openxmlformats.org/officeDocument/2006/relationships/slideLayout" Target="../slideLayouts/slideLayout355.xml"/><Relationship Id="rId6" Type="http://schemas.openxmlformats.org/officeDocument/2006/relationships/slideLayout" Target="../slideLayouts/slideLayout360.xml"/><Relationship Id="rId11" Type="http://schemas.openxmlformats.org/officeDocument/2006/relationships/slideLayout" Target="../slideLayouts/slideLayout365.xml"/><Relationship Id="rId5" Type="http://schemas.openxmlformats.org/officeDocument/2006/relationships/slideLayout" Target="../slideLayouts/slideLayout359.xml"/><Relationship Id="rId10" Type="http://schemas.openxmlformats.org/officeDocument/2006/relationships/slideLayout" Target="../slideLayouts/slideLayout364.xml"/><Relationship Id="rId4" Type="http://schemas.openxmlformats.org/officeDocument/2006/relationships/slideLayout" Target="../slideLayouts/slideLayout358.xml"/><Relationship Id="rId9" Type="http://schemas.openxmlformats.org/officeDocument/2006/relationships/slideLayout" Target="../slideLayouts/slideLayout36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3.xml"/><Relationship Id="rId13" Type="http://schemas.openxmlformats.org/officeDocument/2006/relationships/slideLayout" Target="../slideLayouts/slideLayout378.xml"/><Relationship Id="rId18" Type="http://schemas.openxmlformats.org/officeDocument/2006/relationships/slideLayout" Target="../slideLayouts/slideLayout383.xml"/><Relationship Id="rId3" Type="http://schemas.openxmlformats.org/officeDocument/2006/relationships/slideLayout" Target="../slideLayouts/slideLayout368.xml"/><Relationship Id="rId21" Type="http://schemas.openxmlformats.org/officeDocument/2006/relationships/slideLayout" Target="../slideLayouts/slideLayout386.xml"/><Relationship Id="rId7" Type="http://schemas.openxmlformats.org/officeDocument/2006/relationships/slideLayout" Target="../slideLayouts/slideLayout372.xml"/><Relationship Id="rId12" Type="http://schemas.openxmlformats.org/officeDocument/2006/relationships/slideLayout" Target="../slideLayouts/slideLayout377.xml"/><Relationship Id="rId17" Type="http://schemas.openxmlformats.org/officeDocument/2006/relationships/slideLayout" Target="../slideLayouts/slideLayout382.xml"/><Relationship Id="rId25" Type="http://schemas.openxmlformats.org/officeDocument/2006/relationships/theme" Target="../theme/theme30.xml"/><Relationship Id="rId2" Type="http://schemas.openxmlformats.org/officeDocument/2006/relationships/slideLayout" Target="../slideLayouts/slideLayout367.xml"/><Relationship Id="rId16" Type="http://schemas.openxmlformats.org/officeDocument/2006/relationships/slideLayout" Target="../slideLayouts/slideLayout381.xml"/><Relationship Id="rId20" Type="http://schemas.openxmlformats.org/officeDocument/2006/relationships/slideLayout" Target="../slideLayouts/slideLayout385.xml"/><Relationship Id="rId1" Type="http://schemas.openxmlformats.org/officeDocument/2006/relationships/slideLayout" Target="../slideLayouts/slideLayout366.xml"/><Relationship Id="rId6" Type="http://schemas.openxmlformats.org/officeDocument/2006/relationships/slideLayout" Target="../slideLayouts/slideLayout371.xml"/><Relationship Id="rId11" Type="http://schemas.openxmlformats.org/officeDocument/2006/relationships/slideLayout" Target="../slideLayouts/slideLayout376.xml"/><Relationship Id="rId24" Type="http://schemas.openxmlformats.org/officeDocument/2006/relationships/slideLayout" Target="../slideLayouts/slideLayout389.xml"/><Relationship Id="rId5" Type="http://schemas.openxmlformats.org/officeDocument/2006/relationships/slideLayout" Target="../slideLayouts/slideLayout370.xml"/><Relationship Id="rId15" Type="http://schemas.openxmlformats.org/officeDocument/2006/relationships/slideLayout" Target="../slideLayouts/slideLayout380.xml"/><Relationship Id="rId23" Type="http://schemas.openxmlformats.org/officeDocument/2006/relationships/slideLayout" Target="../slideLayouts/slideLayout388.xml"/><Relationship Id="rId10" Type="http://schemas.openxmlformats.org/officeDocument/2006/relationships/slideLayout" Target="../slideLayouts/slideLayout375.xml"/><Relationship Id="rId19" Type="http://schemas.openxmlformats.org/officeDocument/2006/relationships/slideLayout" Target="../slideLayouts/slideLayout384.xml"/><Relationship Id="rId4" Type="http://schemas.openxmlformats.org/officeDocument/2006/relationships/slideLayout" Target="../slideLayouts/slideLayout369.xml"/><Relationship Id="rId9" Type="http://schemas.openxmlformats.org/officeDocument/2006/relationships/slideLayout" Target="../slideLayouts/slideLayout374.xml"/><Relationship Id="rId14" Type="http://schemas.openxmlformats.org/officeDocument/2006/relationships/slideLayout" Target="../slideLayouts/slideLayout379.xml"/><Relationship Id="rId22" Type="http://schemas.openxmlformats.org/officeDocument/2006/relationships/slideLayout" Target="../slideLayouts/slideLayout387.xml"/></Relationships>
</file>

<file path=ppt/slideMasters/_rels/slideMaster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7.xml"/><Relationship Id="rId3" Type="http://schemas.openxmlformats.org/officeDocument/2006/relationships/slideLayout" Target="../slideLayouts/slideLayout392.xml"/><Relationship Id="rId7" Type="http://schemas.openxmlformats.org/officeDocument/2006/relationships/slideLayout" Target="../slideLayouts/slideLayout396.xml"/><Relationship Id="rId2" Type="http://schemas.openxmlformats.org/officeDocument/2006/relationships/slideLayout" Target="../slideLayouts/slideLayout391.xml"/><Relationship Id="rId1" Type="http://schemas.openxmlformats.org/officeDocument/2006/relationships/slideLayout" Target="../slideLayouts/slideLayout390.xml"/><Relationship Id="rId6" Type="http://schemas.openxmlformats.org/officeDocument/2006/relationships/slideLayout" Target="../slideLayouts/slideLayout395.xml"/><Relationship Id="rId11" Type="http://schemas.openxmlformats.org/officeDocument/2006/relationships/theme" Target="../theme/theme31.xml"/><Relationship Id="rId5" Type="http://schemas.openxmlformats.org/officeDocument/2006/relationships/slideLayout" Target="../slideLayouts/slideLayout394.xml"/><Relationship Id="rId10" Type="http://schemas.openxmlformats.org/officeDocument/2006/relationships/slideLayout" Target="../slideLayouts/slideLayout399.xml"/><Relationship Id="rId4" Type="http://schemas.openxmlformats.org/officeDocument/2006/relationships/slideLayout" Target="../slideLayouts/slideLayout393.xml"/><Relationship Id="rId9" Type="http://schemas.openxmlformats.org/officeDocument/2006/relationships/slideLayout" Target="../slideLayouts/slideLayout398.xml"/></Relationships>
</file>

<file path=ppt/slideMasters/_rels/slideMaster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7.xml"/><Relationship Id="rId3" Type="http://schemas.openxmlformats.org/officeDocument/2006/relationships/slideLayout" Target="../slideLayouts/slideLayout402.xml"/><Relationship Id="rId7" Type="http://schemas.openxmlformats.org/officeDocument/2006/relationships/slideLayout" Target="../slideLayouts/slideLayout406.xml"/><Relationship Id="rId12" Type="http://schemas.openxmlformats.org/officeDocument/2006/relationships/theme" Target="../theme/theme32.xml"/><Relationship Id="rId2" Type="http://schemas.openxmlformats.org/officeDocument/2006/relationships/slideLayout" Target="../slideLayouts/slideLayout401.xml"/><Relationship Id="rId1" Type="http://schemas.openxmlformats.org/officeDocument/2006/relationships/slideLayout" Target="../slideLayouts/slideLayout400.xml"/><Relationship Id="rId6" Type="http://schemas.openxmlformats.org/officeDocument/2006/relationships/slideLayout" Target="../slideLayouts/slideLayout405.xml"/><Relationship Id="rId11" Type="http://schemas.openxmlformats.org/officeDocument/2006/relationships/slideLayout" Target="../slideLayouts/slideLayout410.xml"/><Relationship Id="rId5" Type="http://schemas.openxmlformats.org/officeDocument/2006/relationships/slideLayout" Target="../slideLayouts/slideLayout404.xml"/><Relationship Id="rId10" Type="http://schemas.openxmlformats.org/officeDocument/2006/relationships/slideLayout" Target="../slideLayouts/slideLayout409.xml"/><Relationship Id="rId4" Type="http://schemas.openxmlformats.org/officeDocument/2006/relationships/slideLayout" Target="../slideLayouts/slideLayout403.xml"/><Relationship Id="rId9" Type="http://schemas.openxmlformats.org/officeDocument/2006/relationships/slideLayout" Target="../slideLayouts/slideLayout408.xml"/></Relationships>
</file>

<file path=ppt/slideMasters/_rels/slideMaster3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8.xml"/><Relationship Id="rId3" Type="http://schemas.openxmlformats.org/officeDocument/2006/relationships/slideLayout" Target="../slideLayouts/slideLayout413.xml"/><Relationship Id="rId7" Type="http://schemas.openxmlformats.org/officeDocument/2006/relationships/slideLayout" Target="../slideLayouts/slideLayout417.xml"/><Relationship Id="rId12" Type="http://schemas.openxmlformats.org/officeDocument/2006/relationships/theme" Target="../theme/theme33.xml"/><Relationship Id="rId2" Type="http://schemas.openxmlformats.org/officeDocument/2006/relationships/slideLayout" Target="../slideLayouts/slideLayout412.xml"/><Relationship Id="rId1" Type="http://schemas.openxmlformats.org/officeDocument/2006/relationships/slideLayout" Target="../slideLayouts/slideLayout411.xml"/><Relationship Id="rId6" Type="http://schemas.openxmlformats.org/officeDocument/2006/relationships/slideLayout" Target="../slideLayouts/slideLayout416.xml"/><Relationship Id="rId11" Type="http://schemas.openxmlformats.org/officeDocument/2006/relationships/slideLayout" Target="../slideLayouts/slideLayout421.xml"/><Relationship Id="rId5" Type="http://schemas.openxmlformats.org/officeDocument/2006/relationships/slideLayout" Target="../slideLayouts/slideLayout415.xml"/><Relationship Id="rId10" Type="http://schemas.openxmlformats.org/officeDocument/2006/relationships/slideLayout" Target="../slideLayouts/slideLayout420.xml"/><Relationship Id="rId4" Type="http://schemas.openxmlformats.org/officeDocument/2006/relationships/slideLayout" Target="../slideLayouts/slideLayout414.xml"/><Relationship Id="rId9" Type="http://schemas.openxmlformats.org/officeDocument/2006/relationships/slideLayout" Target="../slideLayouts/slideLayout419.xml"/></Relationships>
</file>

<file path=ppt/slideMasters/_rels/slideMaster3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9.xml"/><Relationship Id="rId13" Type="http://schemas.openxmlformats.org/officeDocument/2006/relationships/slideLayout" Target="../slideLayouts/slideLayout434.xml"/><Relationship Id="rId18" Type="http://schemas.openxmlformats.org/officeDocument/2006/relationships/slideLayout" Target="../slideLayouts/slideLayout439.xml"/><Relationship Id="rId26" Type="http://schemas.openxmlformats.org/officeDocument/2006/relationships/slideLayout" Target="../slideLayouts/slideLayout447.xml"/><Relationship Id="rId3" Type="http://schemas.openxmlformats.org/officeDocument/2006/relationships/slideLayout" Target="../slideLayouts/slideLayout424.xml"/><Relationship Id="rId21" Type="http://schemas.openxmlformats.org/officeDocument/2006/relationships/slideLayout" Target="../slideLayouts/slideLayout442.xml"/><Relationship Id="rId7" Type="http://schemas.openxmlformats.org/officeDocument/2006/relationships/slideLayout" Target="../slideLayouts/slideLayout428.xml"/><Relationship Id="rId12" Type="http://schemas.openxmlformats.org/officeDocument/2006/relationships/slideLayout" Target="../slideLayouts/slideLayout433.xml"/><Relationship Id="rId17" Type="http://schemas.openxmlformats.org/officeDocument/2006/relationships/slideLayout" Target="../slideLayouts/slideLayout438.xml"/><Relationship Id="rId25" Type="http://schemas.openxmlformats.org/officeDocument/2006/relationships/slideLayout" Target="../slideLayouts/slideLayout446.xml"/><Relationship Id="rId2" Type="http://schemas.openxmlformats.org/officeDocument/2006/relationships/slideLayout" Target="../slideLayouts/slideLayout423.xml"/><Relationship Id="rId16" Type="http://schemas.openxmlformats.org/officeDocument/2006/relationships/slideLayout" Target="../slideLayouts/slideLayout437.xml"/><Relationship Id="rId20" Type="http://schemas.openxmlformats.org/officeDocument/2006/relationships/slideLayout" Target="../slideLayouts/slideLayout441.xml"/><Relationship Id="rId29" Type="http://schemas.openxmlformats.org/officeDocument/2006/relationships/slideLayout" Target="../slideLayouts/slideLayout450.xml"/><Relationship Id="rId1" Type="http://schemas.openxmlformats.org/officeDocument/2006/relationships/slideLayout" Target="../slideLayouts/slideLayout422.xml"/><Relationship Id="rId6" Type="http://schemas.openxmlformats.org/officeDocument/2006/relationships/slideLayout" Target="../slideLayouts/slideLayout427.xml"/><Relationship Id="rId11" Type="http://schemas.openxmlformats.org/officeDocument/2006/relationships/slideLayout" Target="../slideLayouts/slideLayout432.xml"/><Relationship Id="rId24" Type="http://schemas.openxmlformats.org/officeDocument/2006/relationships/slideLayout" Target="../slideLayouts/slideLayout445.xml"/><Relationship Id="rId5" Type="http://schemas.openxmlformats.org/officeDocument/2006/relationships/slideLayout" Target="../slideLayouts/slideLayout426.xml"/><Relationship Id="rId15" Type="http://schemas.openxmlformats.org/officeDocument/2006/relationships/slideLayout" Target="../slideLayouts/slideLayout436.xml"/><Relationship Id="rId23" Type="http://schemas.openxmlformats.org/officeDocument/2006/relationships/slideLayout" Target="../slideLayouts/slideLayout444.xml"/><Relationship Id="rId28" Type="http://schemas.openxmlformats.org/officeDocument/2006/relationships/slideLayout" Target="../slideLayouts/slideLayout449.xml"/><Relationship Id="rId10" Type="http://schemas.openxmlformats.org/officeDocument/2006/relationships/slideLayout" Target="../slideLayouts/slideLayout431.xml"/><Relationship Id="rId19" Type="http://schemas.openxmlformats.org/officeDocument/2006/relationships/slideLayout" Target="../slideLayouts/slideLayout440.xml"/><Relationship Id="rId4" Type="http://schemas.openxmlformats.org/officeDocument/2006/relationships/slideLayout" Target="../slideLayouts/slideLayout425.xml"/><Relationship Id="rId9" Type="http://schemas.openxmlformats.org/officeDocument/2006/relationships/slideLayout" Target="../slideLayouts/slideLayout430.xml"/><Relationship Id="rId14" Type="http://schemas.openxmlformats.org/officeDocument/2006/relationships/slideLayout" Target="../slideLayouts/slideLayout435.xml"/><Relationship Id="rId22" Type="http://schemas.openxmlformats.org/officeDocument/2006/relationships/slideLayout" Target="../slideLayouts/slideLayout443.xml"/><Relationship Id="rId27" Type="http://schemas.openxmlformats.org/officeDocument/2006/relationships/slideLayout" Target="../slideLayouts/slideLayout448.xml"/><Relationship Id="rId30" Type="http://schemas.openxmlformats.org/officeDocument/2006/relationships/theme" Target="../theme/theme34.xml"/></Relationships>
</file>

<file path=ppt/slideMasters/_rels/slideMaster3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8.xml"/><Relationship Id="rId3" Type="http://schemas.openxmlformats.org/officeDocument/2006/relationships/slideLayout" Target="../slideLayouts/slideLayout453.xml"/><Relationship Id="rId7" Type="http://schemas.openxmlformats.org/officeDocument/2006/relationships/slideLayout" Target="../slideLayouts/slideLayout457.xml"/><Relationship Id="rId12" Type="http://schemas.openxmlformats.org/officeDocument/2006/relationships/theme" Target="../theme/theme35.xml"/><Relationship Id="rId2" Type="http://schemas.openxmlformats.org/officeDocument/2006/relationships/slideLayout" Target="../slideLayouts/slideLayout452.xml"/><Relationship Id="rId1" Type="http://schemas.openxmlformats.org/officeDocument/2006/relationships/slideLayout" Target="../slideLayouts/slideLayout451.xml"/><Relationship Id="rId6" Type="http://schemas.openxmlformats.org/officeDocument/2006/relationships/slideLayout" Target="../slideLayouts/slideLayout456.xml"/><Relationship Id="rId11" Type="http://schemas.openxmlformats.org/officeDocument/2006/relationships/slideLayout" Target="../slideLayouts/slideLayout461.xml"/><Relationship Id="rId5" Type="http://schemas.openxmlformats.org/officeDocument/2006/relationships/slideLayout" Target="../slideLayouts/slideLayout455.xml"/><Relationship Id="rId10" Type="http://schemas.openxmlformats.org/officeDocument/2006/relationships/slideLayout" Target="../slideLayouts/slideLayout460.xml"/><Relationship Id="rId4" Type="http://schemas.openxmlformats.org/officeDocument/2006/relationships/slideLayout" Target="../slideLayouts/slideLayout454.xml"/><Relationship Id="rId9" Type="http://schemas.openxmlformats.org/officeDocument/2006/relationships/slideLayout" Target="../slideLayouts/slideLayout459.xml"/></Relationships>
</file>

<file path=ppt/slideMasters/_rels/slideMaster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64.xml"/><Relationship Id="rId7" Type="http://schemas.openxmlformats.org/officeDocument/2006/relationships/theme" Target="../theme/theme36.xml"/><Relationship Id="rId2" Type="http://schemas.openxmlformats.org/officeDocument/2006/relationships/slideLayout" Target="../slideLayouts/slideLayout463.xml"/><Relationship Id="rId1" Type="http://schemas.openxmlformats.org/officeDocument/2006/relationships/slideLayout" Target="../slideLayouts/slideLayout462.xml"/><Relationship Id="rId6" Type="http://schemas.openxmlformats.org/officeDocument/2006/relationships/slideLayout" Target="../slideLayouts/slideLayout467.xml"/><Relationship Id="rId5" Type="http://schemas.openxmlformats.org/officeDocument/2006/relationships/slideLayout" Target="../slideLayouts/slideLayout466.xml"/><Relationship Id="rId4" Type="http://schemas.openxmlformats.org/officeDocument/2006/relationships/slideLayout" Target="../slideLayouts/slideLayout465.xml"/></Relationships>
</file>

<file path=ppt/slideMasters/_rels/slideMaster3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5.xml"/><Relationship Id="rId3" Type="http://schemas.openxmlformats.org/officeDocument/2006/relationships/slideLayout" Target="../slideLayouts/slideLayout470.xml"/><Relationship Id="rId7" Type="http://schemas.openxmlformats.org/officeDocument/2006/relationships/slideLayout" Target="../slideLayouts/slideLayout474.xml"/><Relationship Id="rId12" Type="http://schemas.openxmlformats.org/officeDocument/2006/relationships/theme" Target="../theme/theme37.xml"/><Relationship Id="rId2" Type="http://schemas.openxmlformats.org/officeDocument/2006/relationships/slideLayout" Target="../slideLayouts/slideLayout469.xml"/><Relationship Id="rId1" Type="http://schemas.openxmlformats.org/officeDocument/2006/relationships/slideLayout" Target="../slideLayouts/slideLayout468.xml"/><Relationship Id="rId6" Type="http://schemas.openxmlformats.org/officeDocument/2006/relationships/slideLayout" Target="../slideLayouts/slideLayout473.xml"/><Relationship Id="rId11" Type="http://schemas.openxmlformats.org/officeDocument/2006/relationships/slideLayout" Target="../slideLayouts/slideLayout478.xml"/><Relationship Id="rId5" Type="http://schemas.openxmlformats.org/officeDocument/2006/relationships/slideLayout" Target="../slideLayouts/slideLayout472.xml"/><Relationship Id="rId10" Type="http://schemas.openxmlformats.org/officeDocument/2006/relationships/slideLayout" Target="../slideLayouts/slideLayout477.xml"/><Relationship Id="rId4" Type="http://schemas.openxmlformats.org/officeDocument/2006/relationships/slideLayout" Target="../slideLayouts/slideLayout471.xml"/><Relationship Id="rId9" Type="http://schemas.openxmlformats.org/officeDocument/2006/relationships/slideLayout" Target="../slideLayouts/slideLayout476.xml"/></Relationships>
</file>

<file path=ppt/slideMasters/_rels/slideMaster3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6.xml"/><Relationship Id="rId13" Type="http://schemas.openxmlformats.org/officeDocument/2006/relationships/slideLayout" Target="../slideLayouts/slideLayout491.xml"/><Relationship Id="rId18" Type="http://schemas.openxmlformats.org/officeDocument/2006/relationships/slideLayout" Target="../slideLayouts/slideLayout496.xml"/><Relationship Id="rId26" Type="http://schemas.openxmlformats.org/officeDocument/2006/relationships/slideLayout" Target="../slideLayouts/slideLayout504.xml"/><Relationship Id="rId3" Type="http://schemas.openxmlformats.org/officeDocument/2006/relationships/slideLayout" Target="../slideLayouts/slideLayout481.xml"/><Relationship Id="rId21" Type="http://schemas.openxmlformats.org/officeDocument/2006/relationships/slideLayout" Target="../slideLayouts/slideLayout499.xml"/><Relationship Id="rId7" Type="http://schemas.openxmlformats.org/officeDocument/2006/relationships/slideLayout" Target="../slideLayouts/slideLayout485.xml"/><Relationship Id="rId12" Type="http://schemas.openxmlformats.org/officeDocument/2006/relationships/slideLayout" Target="../slideLayouts/slideLayout490.xml"/><Relationship Id="rId17" Type="http://schemas.openxmlformats.org/officeDocument/2006/relationships/slideLayout" Target="../slideLayouts/slideLayout495.xml"/><Relationship Id="rId25" Type="http://schemas.openxmlformats.org/officeDocument/2006/relationships/slideLayout" Target="../slideLayouts/slideLayout503.xml"/><Relationship Id="rId2" Type="http://schemas.openxmlformats.org/officeDocument/2006/relationships/slideLayout" Target="../slideLayouts/slideLayout480.xml"/><Relationship Id="rId16" Type="http://schemas.openxmlformats.org/officeDocument/2006/relationships/slideLayout" Target="../slideLayouts/slideLayout494.xml"/><Relationship Id="rId20" Type="http://schemas.openxmlformats.org/officeDocument/2006/relationships/slideLayout" Target="../slideLayouts/slideLayout498.xml"/><Relationship Id="rId29" Type="http://schemas.openxmlformats.org/officeDocument/2006/relationships/slideLayout" Target="../slideLayouts/slideLayout507.xml"/><Relationship Id="rId1" Type="http://schemas.openxmlformats.org/officeDocument/2006/relationships/slideLayout" Target="../slideLayouts/slideLayout479.xml"/><Relationship Id="rId6" Type="http://schemas.openxmlformats.org/officeDocument/2006/relationships/slideLayout" Target="../slideLayouts/slideLayout484.xml"/><Relationship Id="rId11" Type="http://schemas.openxmlformats.org/officeDocument/2006/relationships/slideLayout" Target="../slideLayouts/slideLayout489.xml"/><Relationship Id="rId24" Type="http://schemas.openxmlformats.org/officeDocument/2006/relationships/slideLayout" Target="../slideLayouts/slideLayout502.xml"/><Relationship Id="rId5" Type="http://schemas.openxmlformats.org/officeDocument/2006/relationships/slideLayout" Target="../slideLayouts/slideLayout483.xml"/><Relationship Id="rId15" Type="http://schemas.openxmlformats.org/officeDocument/2006/relationships/slideLayout" Target="../slideLayouts/slideLayout493.xml"/><Relationship Id="rId23" Type="http://schemas.openxmlformats.org/officeDocument/2006/relationships/slideLayout" Target="../slideLayouts/slideLayout501.xml"/><Relationship Id="rId28" Type="http://schemas.openxmlformats.org/officeDocument/2006/relationships/slideLayout" Target="../slideLayouts/slideLayout506.xml"/><Relationship Id="rId10" Type="http://schemas.openxmlformats.org/officeDocument/2006/relationships/slideLayout" Target="../slideLayouts/slideLayout488.xml"/><Relationship Id="rId19" Type="http://schemas.openxmlformats.org/officeDocument/2006/relationships/slideLayout" Target="../slideLayouts/slideLayout497.xml"/><Relationship Id="rId4" Type="http://schemas.openxmlformats.org/officeDocument/2006/relationships/slideLayout" Target="../slideLayouts/slideLayout482.xml"/><Relationship Id="rId9" Type="http://schemas.openxmlformats.org/officeDocument/2006/relationships/slideLayout" Target="../slideLayouts/slideLayout487.xml"/><Relationship Id="rId14" Type="http://schemas.openxmlformats.org/officeDocument/2006/relationships/slideLayout" Target="../slideLayouts/slideLayout492.xml"/><Relationship Id="rId22" Type="http://schemas.openxmlformats.org/officeDocument/2006/relationships/slideLayout" Target="../slideLayouts/slideLayout500.xml"/><Relationship Id="rId27" Type="http://schemas.openxmlformats.org/officeDocument/2006/relationships/slideLayout" Target="../slideLayouts/slideLayout505.xml"/><Relationship Id="rId30" Type="http://schemas.openxmlformats.org/officeDocument/2006/relationships/theme" Target="../theme/theme3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3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5.xml"/><Relationship Id="rId4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9.xml"/><Relationship Id="rId2" Type="http://schemas.openxmlformats.org/officeDocument/2006/relationships/slideLayout" Target="../slideLayouts/slideLayout69.xml"/><Relationship Id="rId16" Type="http://schemas.openxmlformats.org/officeDocument/2006/relationships/theme" Target="../theme/theme7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slideLayout" Target="../slideLayouts/slideLayout8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theme" Target="../theme/theme8.xml"/><Relationship Id="rId5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92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5.xml"/><Relationship Id="rId7" Type="http://schemas.openxmlformats.org/officeDocument/2006/relationships/theme" Target="../theme/theme9.xml"/><Relationship Id="rId2" Type="http://schemas.openxmlformats.org/officeDocument/2006/relationships/slideLayout" Target="../slideLayouts/slideLayout94.xml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5" Type="http://schemas.openxmlformats.org/officeDocument/2006/relationships/slideLayout" Target="../slideLayouts/slideLayout97.xml"/><Relationship Id="rId4" Type="http://schemas.openxmlformats.org/officeDocument/2006/relationships/slideLayout" Target="../slideLayouts/slideLayout9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4209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676" r:id="rId6"/>
    <p:sldLayoutId id="2147483832" r:id="rId7"/>
    <p:sldLayoutId id="2147483833" r:id="rId8"/>
    <p:sldLayoutId id="2147483834" r:id="rId9"/>
    <p:sldLayoutId id="2147483835" r:id="rId10"/>
    <p:sldLayoutId id="2147483836" r:id="rId11"/>
    <p:sldLayoutId id="2147484239" r:id="rId12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4906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2354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  <p:sldLayoutId id="2147483818" r:id="rId14"/>
    <p:sldLayoutId id="2147483819" r:id="rId15"/>
    <p:sldLayoutId id="2147483820" r:id="rId16"/>
    <p:sldLayoutId id="2147483821" r:id="rId17"/>
    <p:sldLayoutId id="2147483822" r:id="rId18"/>
    <p:sldLayoutId id="2147483823" r:id="rId19"/>
    <p:sldLayoutId id="2147483824" r:id="rId20"/>
    <p:sldLayoutId id="2147483825" r:id="rId21"/>
    <p:sldLayoutId id="2147483826" r:id="rId22"/>
    <p:sldLayoutId id="2147483827" r:id="rId23"/>
    <p:sldLayoutId id="2147483828" r:id="rId24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4948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577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92" r:id="rId7"/>
    <p:sldLayoutId id="2147483893" r:id="rId8"/>
    <p:sldLayoutId id="2147483894" r:id="rId9"/>
    <p:sldLayoutId id="2147483895" r:id="rId10"/>
    <p:sldLayoutId id="2147483896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3367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7836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869" r:id="rId2"/>
    <p:sldLayoutId id="2147483870" r:id="rId3"/>
    <p:sldLayoutId id="2147483871" r:id="rId4"/>
    <p:sldLayoutId id="2147483872" r:id="rId5"/>
    <p:sldLayoutId id="2147483873" r:id="rId6"/>
    <p:sldLayoutId id="2147483874" r:id="rId7"/>
    <p:sldLayoutId id="2147483875" r:id="rId8"/>
    <p:sldLayoutId id="2147483876" r:id="rId9"/>
    <p:sldLayoutId id="2147483877" r:id="rId10"/>
    <p:sldLayoutId id="2147483878" r:id="rId11"/>
    <p:sldLayoutId id="2147483879" r:id="rId12"/>
    <p:sldLayoutId id="2147483880" r:id="rId13"/>
    <p:sldLayoutId id="2147483881" r:id="rId14"/>
    <p:sldLayoutId id="2147483882" r:id="rId15"/>
    <p:sldLayoutId id="2147483883" r:id="rId16"/>
    <p:sldLayoutId id="2147483884" r:id="rId17"/>
    <p:sldLayoutId id="2147483885" r:id="rId18"/>
    <p:sldLayoutId id="2147483886" r:id="rId19"/>
    <p:sldLayoutId id="2147483887" r:id="rId20"/>
    <p:sldLayoutId id="2147483888" r:id="rId21"/>
    <p:sldLayoutId id="2147483889" r:id="rId22"/>
    <p:sldLayoutId id="2147483890" r:id="rId23"/>
    <p:sldLayoutId id="2147483891" r:id="rId24"/>
    <p:sldLayoutId id="2147484247" r:id="rId25"/>
    <p:sldLayoutId id="2147484248" r:id="rId26"/>
    <p:sldLayoutId id="2147484249" r:id="rId27"/>
    <p:sldLayoutId id="2147484250" r:id="rId28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7966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  <p:sldLayoutId id="2147483899" r:id="rId2"/>
    <p:sldLayoutId id="2147483900" r:id="rId3"/>
    <p:sldLayoutId id="2147483901" r:id="rId4"/>
    <p:sldLayoutId id="2147483902" r:id="rId5"/>
    <p:sldLayoutId id="2147483903" r:id="rId6"/>
    <p:sldLayoutId id="2147483904" r:id="rId7"/>
    <p:sldLayoutId id="2147483905" r:id="rId8"/>
    <p:sldLayoutId id="2147483906" r:id="rId9"/>
    <p:sldLayoutId id="2147483907" r:id="rId10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0141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9" r:id="rId1"/>
    <p:sldLayoutId id="2147483910" r:id="rId2"/>
    <p:sldLayoutId id="2147483911" r:id="rId3"/>
    <p:sldLayoutId id="2147483912" r:id="rId4"/>
    <p:sldLayoutId id="2147483913" r:id="rId5"/>
    <p:sldLayoutId id="2147483914" r:id="rId6"/>
    <p:sldLayoutId id="2147484240" r:id="rId7"/>
    <p:sldLayoutId id="2147484241" r:id="rId8"/>
    <p:sldLayoutId id="2147484242" r:id="rId9"/>
    <p:sldLayoutId id="2147484243" r:id="rId10"/>
    <p:sldLayoutId id="2147484244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6721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17" r:id="rId2"/>
    <p:sldLayoutId id="2147483918" r:id="rId3"/>
    <p:sldLayoutId id="2147483919" r:id="rId4"/>
    <p:sldLayoutId id="2147483920" r:id="rId5"/>
    <p:sldLayoutId id="2147483921" r:id="rId6"/>
    <p:sldLayoutId id="2147483922" r:id="rId7"/>
    <p:sldLayoutId id="2147483923" r:id="rId8"/>
    <p:sldLayoutId id="2147483924" r:id="rId9"/>
    <p:sldLayoutId id="2147483925" r:id="rId10"/>
    <p:sldLayoutId id="2147483926" r:id="rId11"/>
    <p:sldLayoutId id="2147484245" r:id="rId12"/>
    <p:sldLayoutId id="2147484246" r:id="rId13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8653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8" r:id="rId1"/>
    <p:sldLayoutId id="2147483929" r:id="rId2"/>
    <p:sldLayoutId id="2147483930" r:id="rId3"/>
    <p:sldLayoutId id="2147483931" r:id="rId4"/>
    <p:sldLayoutId id="2147483932" r:id="rId5"/>
    <p:sldLayoutId id="2147483933" r:id="rId6"/>
    <p:sldLayoutId id="2147483934" r:id="rId7"/>
    <p:sldLayoutId id="2147483935" r:id="rId8"/>
    <p:sldLayoutId id="2147483936" r:id="rId9"/>
    <p:sldLayoutId id="2147483937" r:id="rId10"/>
    <p:sldLayoutId id="2147483938" r:id="rId11"/>
    <p:sldLayoutId id="2147483939" r:id="rId12"/>
    <p:sldLayoutId id="2147483940" r:id="rId13"/>
    <p:sldLayoutId id="2147483941" r:id="rId14"/>
    <p:sldLayoutId id="2147483942" r:id="rId15"/>
    <p:sldLayoutId id="2147483943" r:id="rId16"/>
    <p:sldLayoutId id="2147483944" r:id="rId17"/>
    <p:sldLayoutId id="2147483945" r:id="rId18"/>
    <p:sldLayoutId id="2147483946" r:id="rId19"/>
    <p:sldLayoutId id="2147483947" r:id="rId20"/>
    <p:sldLayoutId id="2147483948" r:id="rId21"/>
    <p:sldLayoutId id="2147483949" r:id="rId22"/>
    <p:sldLayoutId id="2147483950" r:id="rId23"/>
    <p:sldLayoutId id="2147483951" r:id="rId24"/>
    <p:sldLayoutId id="2147483952" r:id="rId25"/>
    <p:sldLayoutId id="2147483953" r:id="rId26"/>
    <p:sldLayoutId id="2147483954" r:id="rId27"/>
    <p:sldLayoutId id="2147483955" r:id="rId28"/>
    <p:sldLayoutId id="2147483956" r:id="rId29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0439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732" r:id="rId2"/>
    <p:sldLayoutId id="2147483731" r:id="rId3"/>
    <p:sldLayoutId id="2147483701" r:id="rId4"/>
    <p:sldLayoutId id="2147483700" r:id="rId5"/>
    <p:sldLayoutId id="2147483699" r:id="rId6"/>
    <p:sldLayoutId id="2147483668" r:id="rId7"/>
    <p:sldLayoutId id="2147483670" r:id="rId8"/>
    <p:sldLayoutId id="2147483671" r:id="rId9"/>
    <p:sldLayoutId id="2147483695" r:id="rId10"/>
    <p:sldLayoutId id="2147483696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4143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  <p:sldLayoutId id="2147483969" r:id="rId12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3826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1" r:id="rId1"/>
    <p:sldLayoutId id="2147483972" r:id="rId2"/>
    <p:sldLayoutId id="2147483973" r:id="rId3"/>
    <p:sldLayoutId id="2147483974" r:id="rId4"/>
    <p:sldLayoutId id="2147483975" r:id="rId5"/>
    <p:sldLayoutId id="2147483976" r:id="rId6"/>
    <p:sldLayoutId id="2147483977" r:id="rId7"/>
    <p:sldLayoutId id="2147483978" r:id="rId8"/>
    <p:sldLayoutId id="2147483979" r:id="rId9"/>
    <p:sldLayoutId id="2147483980" r:id="rId10"/>
    <p:sldLayoutId id="2147483981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146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3" r:id="rId1"/>
    <p:sldLayoutId id="2147483984" r:id="rId2"/>
    <p:sldLayoutId id="2147483985" r:id="rId3"/>
    <p:sldLayoutId id="2147483986" r:id="rId4"/>
    <p:sldLayoutId id="2147483987" r:id="rId5"/>
    <p:sldLayoutId id="2147483988" r:id="rId6"/>
    <p:sldLayoutId id="2147483989" r:id="rId7"/>
    <p:sldLayoutId id="2147483990" r:id="rId8"/>
    <p:sldLayoutId id="2147483991" r:id="rId9"/>
    <p:sldLayoutId id="2147483992" r:id="rId10"/>
    <p:sldLayoutId id="2147483993" r:id="rId11"/>
    <p:sldLayoutId id="2147483994" r:id="rId12"/>
    <p:sldLayoutId id="2147483995" r:id="rId13"/>
    <p:sldLayoutId id="2147483996" r:id="rId14"/>
    <p:sldLayoutId id="2147483997" r:id="rId15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4144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9" r:id="rId1"/>
    <p:sldLayoutId id="2147484000" r:id="rId2"/>
    <p:sldLayoutId id="2147484001" r:id="rId3"/>
    <p:sldLayoutId id="2147484002" r:id="rId4"/>
    <p:sldLayoutId id="2147484003" r:id="rId5"/>
    <p:sldLayoutId id="2147484004" r:id="rId6"/>
    <p:sldLayoutId id="2147484005" r:id="rId7"/>
    <p:sldLayoutId id="2147484006" r:id="rId8"/>
    <p:sldLayoutId id="2147484007" r:id="rId9"/>
    <p:sldLayoutId id="2147484008" r:id="rId10"/>
    <p:sldLayoutId id="2147484009" r:id="rId11"/>
    <p:sldLayoutId id="2147484010" r:id="rId12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7178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2" r:id="rId1"/>
    <p:sldLayoutId id="2147484013" r:id="rId2"/>
    <p:sldLayoutId id="2147484014" r:id="rId3"/>
    <p:sldLayoutId id="2147484015" r:id="rId4"/>
    <p:sldLayoutId id="2147484016" r:id="rId5"/>
    <p:sldLayoutId id="2147484017" r:id="rId6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8296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9" r:id="rId1"/>
    <p:sldLayoutId id="2147484020" r:id="rId2"/>
    <p:sldLayoutId id="2147484021" r:id="rId3"/>
    <p:sldLayoutId id="2147484022" r:id="rId4"/>
    <p:sldLayoutId id="2147484023" r:id="rId5"/>
    <p:sldLayoutId id="2147484024" r:id="rId6"/>
    <p:sldLayoutId id="2147484025" r:id="rId7"/>
    <p:sldLayoutId id="2147484026" r:id="rId8"/>
    <p:sldLayoutId id="2147484027" r:id="rId9"/>
    <p:sldLayoutId id="2147484028" r:id="rId10"/>
    <p:sldLayoutId id="2147484029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7274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1" r:id="rId1"/>
    <p:sldLayoutId id="2147484032" r:id="rId2"/>
    <p:sldLayoutId id="2147484033" r:id="rId3"/>
    <p:sldLayoutId id="2147484034" r:id="rId4"/>
    <p:sldLayoutId id="2147484035" r:id="rId5"/>
    <p:sldLayoutId id="2147484036" r:id="rId6"/>
    <p:sldLayoutId id="2147484037" r:id="rId7"/>
    <p:sldLayoutId id="2147484038" r:id="rId8"/>
    <p:sldLayoutId id="2147484039" r:id="rId9"/>
    <p:sldLayoutId id="2147484040" r:id="rId10"/>
    <p:sldLayoutId id="2147484041" r:id="rId11"/>
    <p:sldLayoutId id="2147484042" r:id="rId12"/>
    <p:sldLayoutId id="2147484043" r:id="rId13"/>
    <p:sldLayoutId id="2147484044" r:id="rId14"/>
    <p:sldLayoutId id="2147484045" r:id="rId15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8522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7" r:id="rId1"/>
    <p:sldLayoutId id="2147484048" r:id="rId2"/>
    <p:sldLayoutId id="2147484049" r:id="rId3"/>
    <p:sldLayoutId id="2147484050" r:id="rId4"/>
    <p:sldLayoutId id="2147484051" r:id="rId5"/>
    <p:sldLayoutId id="2147484052" r:id="rId6"/>
    <p:sldLayoutId id="2147484053" r:id="rId7"/>
    <p:sldLayoutId id="2147484054" r:id="rId8"/>
    <p:sldLayoutId id="2147484055" r:id="rId9"/>
    <p:sldLayoutId id="2147484056" r:id="rId10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1705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8" r:id="rId1"/>
    <p:sldLayoutId id="2147484059" r:id="rId2"/>
    <p:sldLayoutId id="2147484060" r:id="rId3"/>
    <p:sldLayoutId id="2147484061" r:id="rId4"/>
    <p:sldLayoutId id="2147484062" r:id="rId5"/>
    <p:sldLayoutId id="2147484063" r:id="rId6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9525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5" r:id="rId1"/>
    <p:sldLayoutId id="2147484066" r:id="rId2"/>
    <p:sldLayoutId id="2147484067" r:id="rId3"/>
    <p:sldLayoutId id="2147484068" r:id="rId4"/>
    <p:sldLayoutId id="2147484069" r:id="rId5"/>
    <p:sldLayoutId id="2147484070" r:id="rId6"/>
    <p:sldLayoutId id="2147484071" r:id="rId7"/>
    <p:sldLayoutId id="2147484072" r:id="rId8"/>
    <p:sldLayoutId id="2147484073" r:id="rId9"/>
    <p:sldLayoutId id="2147484074" r:id="rId10"/>
    <p:sldLayoutId id="2147484075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3470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6" r:id="rId8"/>
    <p:sldLayoutId id="2147483727" r:id="rId9"/>
    <p:sldLayoutId id="2147483682" r:id="rId10"/>
    <p:sldLayoutId id="2147483683" r:id="rId11"/>
    <p:sldLayoutId id="2147483685" r:id="rId12"/>
    <p:sldLayoutId id="2147483686" r:id="rId13"/>
    <p:sldLayoutId id="2147483688" r:id="rId14"/>
    <p:sldLayoutId id="2147483733" r:id="rId15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5490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7" r:id="rId1"/>
    <p:sldLayoutId id="2147484078" r:id="rId2"/>
    <p:sldLayoutId id="2147484079" r:id="rId3"/>
    <p:sldLayoutId id="2147484080" r:id="rId4"/>
    <p:sldLayoutId id="2147484081" r:id="rId5"/>
    <p:sldLayoutId id="2147484082" r:id="rId6"/>
    <p:sldLayoutId id="2147484083" r:id="rId7"/>
    <p:sldLayoutId id="2147484084" r:id="rId8"/>
    <p:sldLayoutId id="2147484085" r:id="rId9"/>
    <p:sldLayoutId id="2147484086" r:id="rId10"/>
    <p:sldLayoutId id="2147484087" r:id="rId11"/>
    <p:sldLayoutId id="2147484088" r:id="rId12"/>
    <p:sldLayoutId id="2147484089" r:id="rId13"/>
    <p:sldLayoutId id="2147484090" r:id="rId14"/>
    <p:sldLayoutId id="2147484091" r:id="rId15"/>
    <p:sldLayoutId id="2147484092" r:id="rId16"/>
    <p:sldLayoutId id="2147484093" r:id="rId17"/>
    <p:sldLayoutId id="2147484094" r:id="rId18"/>
    <p:sldLayoutId id="2147484095" r:id="rId19"/>
    <p:sldLayoutId id="2147484096" r:id="rId20"/>
    <p:sldLayoutId id="2147484097" r:id="rId21"/>
    <p:sldLayoutId id="2147484098" r:id="rId22"/>
    <p:sldLayoutId id="2147484099" r:id="rId23"/>
    <p:sldLayoutId id="2147484100" r:id="rId24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953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2" r:id="rId1"/>
    <p:sldLayoutId id="2147484103" r:id="rId2"/>
    <p:sldLayoutId id="2147484104" r:id="rId3"/>
    <p:sldLayoutId id="2147484105" r:id="rId4"/>
    <p:sldLayoutId id="2147484106" r:id="rId5"/>
    <p:sldLayoutId id="2147484107" r:id="rId6"/>
    <p:sldLayoutId id="2147484108" r:id="rId7"/>
    <p:sldLayoutId id="2147484109" r:id="rId8"/>
    <p:sldLayoutId id="2147484110" r:id="rId9"/>
    <p:sldLayoutId id="2147484111" r:id="rId10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7218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3" r:id="rId1"/>
    <p:sldLayoutId id="2147484114" r:id="rId2"/>
    <p:sldLayoutId id="2147484115" r:id="rId3"/>
    <p:sldLayoutId id="2147484116" r:id="rId4"/>
    <p:sldLayoutId id="2147484117" r:id="rId5"/>
    <p:sldLayoutId id="2147484118" r:id="rId6"/>
    <p:sldLayoutId id="2147484119" r:id="rId7"/>
    <p:sldLayoutId id="2147484120" r:id="rId8"/>
    <p:sldLayoutId id="2147484121" r:id="rId9"/>
    <p:sldLayoutId id="2147484122" r:id="rId10"/>
    <p:sldLayoutId id="2147484123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4582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5" r:id="rId1"/>
    <p:sldLayoutId id="2147484126" r:id="rId2"/>
    <p:sldLayoutId id="2147484127" r:id="rId3"/>
    <p:sldLayoutId id="2147484128" r:id="rId4"/>
    <p:sldLayoutId id="2147484129" r:id="rId5"/>
    <p:sldLayoutId id="2147484130" r:id="rId6"/>
    <p:sldLayoutId id="2147484131" r:id="rId7"/>
    <p:sldLayoutId id="2147484132" r:id="rId8"/>
    <p:sldLayoutId id="2147484133" r:id="rId9"/>
    <p:sldLayoutId id="2147484134" r:id="rId10"/>
    <p:sldLayoutId id="2147484135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2879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7" r:id="rId1"/>
    <p:sldLayoutId id="2147484138" r:id="rId2"/>
    <p:sldLayoutId id="2147484139" r:id="rId3"/>
    <p:sldLayoutId id="2147484140" r:id="rId4"/>
    <p:sldLayoutId id="2147484141" r:id="rId5"/>
    <p:sldLayoutId id="2147484142" r:id="rId6"/>
    <p:sldLayoutId id="2147484143" r:id="rId7"/>
    <p:sldLayoutId id="2147484144" r:id="rId8"/>
    <p:sldLayoutId id="2147484145" r:id="rId9"/>
    <p:sldLayoutId id="2147484146" r:id="rId10"/>
    <p:sldLayoutId id="2147484147" r:id="rId11"/>
    <p:sldLayoutId id="2147484148" r:id="rId12"/>
    <p:sldLayoutId id="2147484149" r:id="rId13"/>
    <p:sldLayoutId id="2147484150" r:id="rId14"/>
    <p:sldLayoutId id="2147484151" r:id="rId15"/>
    <p:sldLayoutId id="2147484152" r:id="rId16"/>
    <p:sldLayoutId id="2147484153" r:id="rId17"/>
    <p:sldLayoutId id="2147484154" r:id="rId18"/>
    <p:sldLayoutId id="2147484155" r:id="rId19"/>
    <p:sldLayoutId id="2147484156" r:id="rId20"/>
    <p:sldLayoutId id="2147484157" r:id="rId21"/>
    <p:sldLayoutId id="2147484158" r:id="rId22"/>
    <p:sldLayoutId id="2147484159" r:id="rId23"/>
    <p:sldLayoutId id="2147484160" r:id="rId24"/>
    <p:sldLayoutId id="2147484222" r:id="rId25"/>
    <p:sldLayoutId id="2147484223" r:id="rId26"/>
    <p:sldLayoutId id="2147484224" r:id="rId27"/>
    <p:sldLayoutId id="2147484225" r:id="rId28"/>
    <p:sldLayoutId id="2147484226" r:id="rId29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890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2" r:id="rId1"/>
    <p:sldLayoutId id="2147484163" r:id="rId2"/>
    <p:sldLayoutId id="2147484164" r:id="rId3"/>
    <p:sldLayoutId id="2147484165" r:id="rId4"/>
    <p:sldLayoutId id="2147484166" r:id="rId5"/>
    <p:sldLayoutId id="2147484167" r:id="rId6"/>
    <p:sldLayoutId id="2147484168" r:id="rId7"/>
    <p:sldLayoutId id="2147484169" r:id="rId8"/>
    <p:sldLayoutId id="2147484170" r:id="rId9"/>
    <p:sldLayoutId id="2147484171" r:id="rId10"/>
    <p:sldLayoutId id="2147484221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4749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3" r:id="rId1"/>
    <p:sldLayoutId id="2147484174" r:id="rId2"/>
    <p:sldLayoutId id="2147484175" r:id="rId3"/>
    <p:sldLayoutId id="2147484176" r:id="rId4"/>
    <p:sldLayoutId id="2147484177" r:id="rId5"/>
    <p:sldLayoutId id="2147484178" r:id="rId6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4549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0" r:id="rId1"/>
    <p:sldLayoutId id="2147484181" r:id="rId2"/>
    <p:sldLayoutId id="2147484182" r:id="rId3"/>
    <p:sldLayoutId id="2147484183" r:id="rId4"/>
    <p:sldLayoutId id="2147484184" r:id="rId5"/>
    <p:sldLayoutId id="2147484185" r:id="rId6"/>
    <p:sldLayoutId id="2147484186" r:id="rId7"/>
    <p:sldLayoutId id="2147484187" r:id="rId8"/>
    <p:sldLayoutId id="2147484188" r:id="rId9"/>
    <p:sldLayoutId id="2147484189" r:id="rId10"/>
    <p:sldLayoutId id="2147484190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1669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2" r:id="rId1"/>
    <p:sldLayoutId id="2147484193" r:id="rId2"/>
    <p:sldLayoutId id="2147484194" r:id="rId3"/>
    <p:sldLayoutId id="2147484195" r:id="rId4"/>
    <p:sldLayoutId id="2147484196" r:id="rId5"/>
    <p:sldLayoutId id="2147484197" r:id="rId6"/>
    <p:sldLayoutId id="2147484198" r:id="rId7"/>
    <p:sldLayoutId id="2147484199" r:id="rId8"/>
    <p:sldLayoutId id="2147484200" r:id="rId9"/>
    <p:sldLayoutId id="2147484201" r:id="rId10"/>
    <p:sldLayoutId id="2147484202" r:id="rId11"/>
    <p:sldLayoutId id="2147484203" r:id="rId12"/>
    <p:sldLayoutId id="2147484204" r:id="rId13"/>
    <p:sldLayoutId id="2147484205" r:id="rId14"/>
    <p:sldLayoutId id="2147484206" r:id="rId15"/>
    <p:sldLayoutId id="2147484207" r:id="rId16"/>
    <p:sldLayoutId id="2147484208" r:id="rId17"/>
    <p:sldLayoutId id="2147484209" r:id="rId18"/>
    <p:sldLayoutId id="2147484210" r:id="rId19"/>
    <p:sldLayoutId id="2147484211" r:id="rId20"/>
    <p:sldLayoutId id="2147484212" r:id="rId21"/>
    <p:sldLayoutId id="2147484213" r:id="rId22"/>
    <p:sldLayoutId id="2147484214" r:id="rId23"/>
    <p:sldLayoutId id="2147484215" r:id="rId24"/>
    <p:sldLayoutId id="2147484216" r:id="rId25"/>
    <p:sldLayoutId id="2147484217" r:id="rId26"/>
    <p:sldLayoutId id="2147484218" r:id="rId27"/>
    <p:sldLayoutId id="2147484219" r:id="rId28"/>
    <p:sldLayoutId id="2147484220" r:id="rId29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7261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664" r:id="rId8"/>
    <p:sldLayoutId id="2147483693" r:id="rId9"/>
    <p:sldLayoutId id="2147483680" r:id="rId10"/>
    <p:sldLayoutId id="2147483697" r:id="rId11"/>
    <p:sldLayoutId id="2147483698" r:id="rId12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3223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6752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3905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  <p:sldLayoutId id="2147483774" r:id="rId13"/>
    <p:sldLayoutId id="2147483775" r:id="rId14"/>
    <p:sldLayoutId id="2147483776" r:id="rId15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632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829" r:id="rId8"/>
    <p:sldLayoutId id="2147483830" r:id="rId9"/>
    <p:sldLayoutId id="2147483831" r:id="rId10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6546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9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bit.ly/2Go7xF8" TargetMode="External"/><Relationship Id="rId3" Type="http://schemas.openxmlformats.org/officeDocument/2006/relationships/hyperlink" Target="http://www.nuv.cz/t/revize-rvp-ict" TargetMode="External"/><Relationship Id="rId7" Type="http://schemas.openxmlformats.org/officeDocument/2006/relationships/hyperlink" Target="https://bit.ly/2Gk3A3h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2.xml"/><Relationship Id="rId6" Type="http://schemas.openxmlformats.org/officeDocument/2006/relationships/hyperlink" Target="https://bit.ly/2VNayEe" TargetMode="External"/><Relationship Id="rId5" Type="http://schemas.openxmlformats.org/officeDocument/2006/relationships/hyperlink" Target="http://www.nuv.cz/p/konzultacni-centrum" TargetMode="External"/><Relationship Id="rId10" Type="http://schemas.openxmlformats.org/officeDocument/2006/relationships/hyperlink" Target="https://bit.ly/2VKsUWw" TargetMode="External"/><Relationship Id="rId4" Type="http://schemas.openxmlformats.org/officeDocument/2006/relationships/hyperlink" Target="https://bit.ly/2IlPkum" TargetMode="External"/><Relationship Id="rId9" Type="http://schemas.openxmlformats.org/officeDocument/2006/relationships/hyperlink" Target="https://bit.ly/2VMvA67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pages.pedf.cuni.cz/digitalni-gramotnost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2.xml"/><Relationship Id="rId4" Type="http://schemas.openxmlformats.org/officeDocument/2006/relationships/hyperlink" Target="https://imysleni.cz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gramotnosti.pro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2.xml"/><Relationship Id="rId6" Type="http://schemas.openxmlformats.org/officeDocument/2006/relationships/hyperlink" Target="https://www.nidv.cz/sypo" TargetMode="External"/><Relationship Id="rId5" Type="http://schemas.openxmlformats.org/officeDocument/2006/relationships/hyperlink" Target="https://bit.ly/2HEYUJ7" TargetMode="External"/><Relationship Id="rId4" Type="http://schemas.openxmlformats.org/officeDocument/2006/relationships/hyperlink" Target="https://bit.ly/2UDqAV0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jsemvyzkousela.cz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92.xml"/><Relationship Id="rId6" Type="http://schemas.openxmlformats.org/officeDocument/2006/relationships/hyperlink" Target="https://www.facebook.com/groups/UcimeInformatiku/" TargetMode="External"/><Relationship Id="rId5" Type="http://schemas.openxmlformats.org/officeDocument/2006/relationships/hyperlink" Target="http://ipadvetride.cz/" TargetMode="External"/><Relationship Id="rId4" Type="http://schemas.openxmlformats.org/officeDocument/2006/relationships/hyperlink" Target="https://www.tybrdo.cz/informatika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2V4OSX6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92.xml"/><Relationship Id="rId5" Type="http://schemas.openxmlformats.org/officeDocument/2006/relationships/hyperlink" Target="https://bit.ly/2UoGLR6" TargetMode="External"/><Relationship Id="rId4" Type="http://schemas.openxmlformats.org/officeDocument/2006/relationships/hyperlink" Target="https://bit.ly/2ITLLry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2UYLpJM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9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9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bit.ly/2RQ5zVD" TargetMode="External"/><Relationship Id="rId13" Type="http://schemas.openxmlformats.org/officeDocument/2006/relationships/image" Target="../media/image5.png"/><Relationship Id="rId3" Type="http://schemas.openxmlformats.org/officeDocument/2006/relationships/hyperlink" Target="http://www.nuv.cz/t/revize-rvp-ict" TargetMode="External"/><Relationship Id="rId7" Type="http://schemas.openxmlformats.org/officeDocument/2006/relationships/hyperlink" Target="https://imysleni.cz/" TargetMode="External"/><Relationship Id="rId12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2.xml"/><Relationship Id="rId6" Type="http://schemas.openxmlformats.org/officeDocument/2006/relationships/hyperlink" Target="http://pages.pedf.cuni.cz/digitalni-gramotnost/" TargetMode="External"/><Relationship Id="rId11" Type="http://schemas.openxmlformats.org/officeDocument/2006/relationships/image" Target="../media/image3.png"/><Relationship Id="rId5" Type="http://schemas.openxmlformats.org/officeDocument/2006/relationships/hyperlink" Target="https://bit.ly/2TjWfFZ" TargetMode="External"/><Relationship Id="rId10" Type="http://schemas.openxmlformats.org/officeDocument/2006/relationships/image" Target="../media/image2.png"/><Relationship Id="rId4" Type="http://schemas.openxmlformats.org/officeDocument/2006/relationships/hyperlink" Target="https://bit.ly/2Qfd5bU" TargetMode="External"/><Relationship Id="rId9" Type="http://schemas.openxmlformats.org/officeDocument/2006/relationships/hyperlink" Target="https://opvvv.msmt.cz/aktualni-vyzvy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rázek 3"/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84" b="13884"/>
          <a:stretch>
            <a:fillRect/>
          </a:stretch>
        </p:blipFill>
        <p:spPr>
          <a:scene3d>
            <a:camera prst="orthographicFront">
              <a:rot lat="0" lon="10799999" rev="0"/>
            </a:camera>
            <a:lightRig rig="threePt" dir="t"/>
          </a:scene3d>
        </p:spPr>
      </p:pic>
      <p:grpSp>
        <p:nvGrpSpPr>
          <p:cNvPr id="21" name="Group 20"/>
          <p:cNvGrpSpPr/>
          <p:nvPr/>
        </p:nvGrpSpPr>
        <p:grpSpPr>
          <a:xfrm>
            <a:off x="11887200" y="-1"/>
            <a:ext cx="6400800" cy="10287000"/>
            <a:chOff x="0" y="-1"/>
            <a:chExt cx="6400800" cy="10287000"/>
          </a:xfrm>
        </p:grpSpPr>
        <p:sp>
          <p:nvSpPr>
            <p:cNvPr id="5" name="Rectangle 4"/>
            <p:cNvSpPr/>
            <p:nvPr/>
          </p:nvSpPr>
          <p:spPr>
            <a:xfrm>
              <a:off x="0" y="-1"/>
              <a:ext cx="6400800" cy="10287000"/>
            </a:xfrm>
            <a:prstGeom prst="rect">
              <a:avLst/>
            </a:prstGeom>
            <a:solidFill>
              <a:schemeClr val="accent1">
                <a:alpha val="75000"/>
              </a:schemeClr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uk-UA" sz="2800" smtClean="0">
                <a:solidFill>
                  <a:schemeClr val="tx1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09600" y="2375178"/>
              <a:ext cx="5022849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4400" b="1" dirty="0" smtClean="0">
                  <a:solidFill>
                    <a:schemeClr val="bg1"/>
                  </a:solidFill>
                  <a:ea typeface="Lato Semibold" panose="020F0502020204030203" pitchFamily="34" charset="0"/>
                  <a:cs typeface="Lato Semibold" panose="020F0502020204030203" pitchFamily="34" charset="0"/>
                </a:rPr>
                <a:t>Revize ICT kurikula, rok </a:t>
              </a:r>
              <a:r>
                <a:rPr lang="cs-CZ" sz="4400" b="1" dirty="0" smtClean="0">
                  <a:solidFill>
                    <a:schemeClr val="bg1"/>
                  </a:solidFill>
                  <a:ea typeface="Lato Semibold" panose="020F0502020204030203" pitchFamily="34" charset="0"/>
                  <a:cs typeface="Lato Semibold" panose="020F0502020204030203" pitchFamily="34" charset="0"/>
                </a:rPr>
                <a:t>tři</a:t>
              </a:r>
              <a:endParaRPr lang="ru-RU" sz="4400" b="1" dirty="0">
                <a:solidFill>
                  <a:schemeClr val="bg1"/>
                </a:solidFill>
                <a:ea typeface="Lato Semibold" panose="020F0502020204030203" pitchFamily="34" charset="0"/>
                <a:cs typeface="Lato Semibold" panose="020F0502020204030203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57199" y="4666446"/>
              <a:ext cx="517525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2800" b="1" dirty="0">
                  <a:solidFill>
                    <a:schemeClr val="bg1"/>
                  </a:solidFill>
                </a:rPr>
                <a:t>Počítač ve škole</a:t>
              </a:r>
            </a:p>
            <a:p>
              <a:pPr algn="r"/>
              <a:r>
                <a:rPr lang="cs-CZ" sz="2800" b="1" dirty="0">
                  <a:solidFill>
                    <a:schemeClr val="bg1"/>
                  </a:solidFill>
                </a:rPr>
                <a:t>Nové Město na Moravě</a:t>
              </a:r>
            </a:p>
            <a:p>
              <a:pPr algn="r"/>
              <a:r>
                <a:rPr lang="cs-CZ" sz="2800" b="1" dirty="0" smtClean="0">
                  <a:solidFill>
                    <a:schemeClr val="bg2"/>
                  </a:solidFill>
                </a:rPr>
                <a:t>16. 4</a:t>
              </a:r>
              <a:r>
                <a:rPr lang="cs-CZ" sz="2800" b="1" dirty="0" smtClean="0">
                  <a:solidFill>
                    <a:schemeClr val="bg2"/>
                  </a:solidFill>
                </a:rPr>
                <a:t>. 2019</a:t>
              </a:r>
              <a:endParaRPr lang="uk-UA" sz="2800" b="1" dirty="0">
                <a:solidFill>
                  <a:schemeClr val="bg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59288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6300" y="571411"/>
            <a:ext cx="16040100" cy="1892826"/>
          </a:xfrm>
        </p:spPr>
        <p:txBody>
          <a:bodyPr/>
          <a:lstStyle/>
          <a:p>
            <a:r>
              <a:rPr lang="cs-CZ" dirty="0" smtClean="0">
                <a:solidFill>
                  <a:schemeClr val="accent1"/>
                </a:solidFill>
              </a:rPr>
              <a:t>Model integrace technologií do výuky (TPCK)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4000" dirty="0"/>
              <a:t>https://bit.ly/2Ddv5uA</a:t>
            </a:r>
            <a:r>
              <a:rPr lang="cs-CZ" sz="4000" dirty="0"/>
              <a:t/>
            </a:r>
            <a:br>
              <a:rPr lang="cs-CZ" sz="4000" dirty="0"/>
            </a:br>
            <a:endParaRPr lang="en-US" sz="4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10</a:t>
            </a:fld>
            <a:endParaRPr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852657625"/>
              </p:ext>
            </p:extLst>
          </p:nvPr>
        </p:nvGraphicFramePr>
        <p:xfrm>
          <a:off x="2800350" y="1704461"/>
          <a:ext cx="12192000" cy="812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77307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6300" y="571411"/>
            <a:ext cx="16040100" cy="1768176"/>
          </a:xfrm>
        </p:spPr>
        <p:txBody>
          <a:bodyPr/>
          <a:lstStyle/>
          <a:p>
            <a:r>
              <a:rPr lang="cs-CZ" dirty="0" smtClean="0">
                <a:solidFill>
                  <a:schemeClr val="accent1"/>
                </a:solidFill>
              </a:rPr>
              <a:t>Jak se připravit, krok 2.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cs-CZ" sz="3600" dirty="0" smtClean="0"/>
              <a:t>revize ICT kurikula, plán</a:t>
            </a:r>
            <a:r>
              <a:rPr lang="cs-CZ" sz="4000" dirty="0"/>
              <a:t/>
            </a:r>
            <a:br>
              <a:rPr lang="cs-CZ" sz="4000" dirty="0"/>
            </a:br>
            <a:endParaRPr lang="en-US" sz="4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11</a:t>
            </a:fld>
            <a:endParaRPr/>
          </a:p>
        </p:txBody>
      </p:sp>
      <p:sp>
        <p:nvSpPr>
          <p:cNvPr id="12" name="Rectangle 4"/>
          <p:cNvSpPr/>
          <p:nvPr/>
        </p:nvSpPr>
        <p:spPr>
          <a:xfrm>
            <a:off x="1143000" y="2339587"/>
            <a:ext cx="15468600" cy="83407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000" dirty="0"/>
              <a:t>P</a:t>
            </a:r>
            <a:r>
              <a:rPr lang="cs-CZ" sz="4000" dirty="0" smtClean="0"/>
              <a:t>lán – strategie školy při revizi ICT kurikula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3200" dirty="0"/>
              <a:t>č</a:t>
            </a:r>
            <a:r>
              <a:rPr lang="cs-CZ" sz="3200" dirty="0" smtClean="0"/>
              <a:t>eho chceme dosáhnout – je čas na menší cíle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3200" dirty="0"/>
              <a:t>kdo, kdy a jak se na tom bude </a:t>
            </a:r>
            <a:r>
              <a:rPr lang="cs-CZ" sz="3200" dirty="0" smtClean="0"/>
              <a:t>podílet – začít může malý tým, bez vedení školy to ale půjde těžko,</a:t>
            </a:r>
            <a:endParaRPr lang="cs-CZ" sz="3200" dirty="0"/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l-PL" sz="3200" dirty="0" smtClean="0"/>
              <a:t>co </a:t>
            </a:r>
            <a:r>
              <a:rPr lang="pl-PL" sz="3200" dirty="0"/>
              <a:t>proto bude potřeba udělat (TPCK)</a:t>
            </a:r>
            <a:endParaRPr lang="cs-CZ" sz="3200" dirty="0" smtClean="0"/>
          </a:p>
          <a:p>
            <a:pPr marL="1143000" lvl="1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3200" dirty="0" smtClean="0"/>
              <a:t>ŠVP: rozhodnutí o distribuci vzdělávacího obsahu (informatika, digitální kompetence) do předmětů, jejich časová dotace</a:t>
            </a:r>
          </a:p>
          <a:p>
            <a:pPr marL="1143000" lvl="1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3200" dirty="0" smtClean="0"/>
              <a:t>vzdělávání učitelů</a:t>
            </a:r>
          </a:p>
          <a:p>
            <a:pPr marL="1143000" lvl="1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3200" dirty="0"/>
              <a:t>r</a:t>
            </a:r>
            <a:r>
              <a:rPr lang="cs-CZ" sz="3200" dirty="0" smtClean="0"/>
              <a:t>ozvoj digitální infrastruktury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3200" dirty="0"/>
              <a:t>k</a:t>
            </a:r>
            <a:r>
              <a:rPr lang="cs-CZ" sz="3200" dirty="0" smtClean="0"/>
              <a:t>de hledat pomoc a kde </a:t>
            </a:r>
            <a:r>
              <a:rPr lang="cs-CZ" sz="3200" dirty="0"/>
              <a:t>na to vezmeme </a:t>
            </a:r>
            <a:r>
              <a:rPr lang="cs-CZ" sz="3200" dirty="0" smtClean="0"/>
              <a:t>finance</a:t>
            </a:r>
          </a:p>
          <a:p>
            <a:pPr marL="1143000" lvl="1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cs-CZ" sz="3200" dirty="0" smtClean="0"/>
          </a:p>
          <a:p>
            <a:endParaRPr lang="cs-CZ" sz="3200" dirty="0" smtClean="0"/>
          </a:p>
          <a:p>
            <a:endParaRPr lang="cs-CZ" sz="3200" dirty="0" smtClean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32079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6300" y="571411"/>
            <a:ext cx="16040100" cy="1269578"/>
          </a:xfrm>
        </p:spPr>
        <p:txBody>
          <a:bodyPr/>
          <a:lstStyle/>
          <a:p>
            <a:r>
              <a:rPr lang="cs-CZ" dirty="0" smtClean="0">
                <a:solidFill>
                  <a:schemeClr val="accent1"/>
                </a:solidFill>
              </a:rPr>
              <a:t>jak to bude v RVP?</a:t>
            </a:r>
            <a:br>
              <a:rPr lang="cs-CZ" dirty="0" smtClean="0">
                <a:solidFill>
                  <a:schemeClr val="accent1"/>
                </a:solidFill>
              </a:rPr>
            </a:br>
            <a:r>
              <a:rPr lang="cs-CZ" sz="4000" dirty="0" smtClean="0"/>
              <a:t>NÚV 2017</a:t>
            </a:r>
            <a:endParaRPr lang="en-US" sz="4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12</a:t>
            </a:fld>
            <a:endParaRPr/>
          </a:p>
        </p:txBody>
      </p:sp>
      <p:sp>
        <p:nvSpPr>
          <p:cNvPr id="5" name="TextovéPole 4"/>
          <p:cNvSpPr txBox="1"/>
          <p:nvPr/>
        </p:nvSpPr>
        <p:spPr>
          <a:xfrm>
            <a:off x="14733310" y="2843292"/>
            <a:ext cx="24140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solidFill>
                  <a:srgbClr val="CC0000"/>
                </a:solidFill>
              </a:rPr>
              <a:t>Informatika</a:t>
            </a:r>
            <a:endParaRPr lang="cs-CZ" sz="3200" b="1" dirty="0">
              <a:solidFill>
                <a:srgbClr val="CC0000"/>
              </a:solidFill>
            </a:endParaRPr>
          </a:p>
        </p:txBody>
      </p:sp>
      <p:graphicFrame>
        <p:nvGraphicFramePr>
          <p:cNvPr id="6" name="Diagram 5"/>
          <p:cNvGraphicFramePr>
            <a:graphicFrameLocks noChangeAspect="1"/>
          </p:cNvGraphicFramePr>
          <p:nvPr>
            <p:extLst/>
          </p:nvPr>
        </p:nvGraphicFramePr>
        <p:xfrm>
          <a:off x="3810000" y="876300"/>
          <a:ext cx="13337326" cy="85681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Obrázek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34099" flipV="1">
            <a:off x="13831335" y="2238242"/>
            <a:ext cx="1648964" cy="1076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509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6300" y="571411"/>
            <a:ext cx="16040100" cy="1768176"/>
          </a:xfrm>
        </p:spPr>
        <p:txBody>
          <a:bodyPr/>
          <a:lstStyle/>
          <a:p>
            <a:r>
              <a:rPr lang="cs-CZ" dirty="0" smtClean="0">
                <a:solidFill>
                  <a:schemeClr val="accent1"/>
                </a:solidFill>
              </a:rPr>
              <a:t>Jak se připravit, krok 3.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pl-PL" sz="3600" dirty="0" smtClean="0"/>
              <a:t>realizace – k</a:t>
            </a:r>
            <a:r>
              <a:rPr lang="pl-PL" sz="3600" dirty="0" smtClean="0"/>
              <a:t>de </a:t>
            </a:r>
            <a:r>
              <a:rPr lang="pl-PL" sz="3600" dirty="0"/>
              <a:t>hledat pomoc a kde na to vezmeme finance</a:t>
            </a:r>
            <a:r>
              <a:rPr lang="cs-CZ" sz="4000" dirty="0"/>
              <a:t/>
            </a:r>
            <a:br>
              <a:rPr lang="cs-CZ" sz="4000" dirty="0"/>
            </a:br>
            <a:endParaRPr lang="en-US" sz="4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13</a:t>
            </a:fld>
            <a:endParaRPr/>
          </a:p>
        </p:txBody>
      </p:sp>
      <p:sp>
        <p:nvSpPr>
          <p:cNvPr id="12" name="Rectangle 4"/>
          <p:cNvSpPr/>
          <p:nvPr/>
        </p:nvSpPr>
        <p:spPr>
          <a:xfrm>
            <a:off x="1143000" y="2019300"/>
            <a:ext cx="16611600" cy="77559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3200" b="1" dirty="0" smtClean="0"/>
              <a:t>Stránky NÚV</a:t>
            </a:r>
            <a:endParaRPr lang="cs-CZ" sz="3200" dirty="0"/>
          </a:p>
          <a:p>
            <a:pPr marL="1143000" lvl="1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3200" dirty="0" smtClean="0"/>
              <a:t>návrh nového ICT kurikula: </a:t>
            </a:r>
            <a:r>
              <a:rPr lang="cs-CZ" sz="3200" dirty="0">
                <a:hlinkClick r:id="rId3"/>
              </a:rPr>
              <a:t>http://</a:t>
            </a:r>
            <a:r>
              <a:rPr lang="cs-CZ" sz="3200" dirty="0" smtClean="0">
                <a:hlinkClick r:id="rId3"/>
              </a:rPr>
              <a:t>www.nuv.cz/t/revize-</a:t>
            </a:r>
            <a:r>
              <a:rPr lang="cs-CZ" sz="3200" dirty="0" err="1" smtClean="0">
                <a:hlinkClick r:id="rId3"/>
              </a:rPr>
              <a:t>rvp</a:t>
            </a:r>
            <a:r>
              <a:rPr lang="cs-CZ" sz="3200" dirty="0" smtClean="0">
                <a:hlinkClick r:id="rId3"/>
              </a:rPr>
              <a:t>-</a:t>
            </a:r>
            <a:r>
              <a:rPr lang="cs-CZ" sz="3200" dirty="0" err="1" smtClean="0">
                <a:hlinkClick r:id="rId3"/>
              </a:rPr>
              <a:t>ict</a:t>
            </a:r>
            <a:r>
              <a:rPr lang="cs-CZ" sz="3200" dirty="0" smtClean="0"/>
              <a:t>,</a:t>
            </a:r>
          </a:p>
          <a:p>
            <a:pPr marL="1143000" lvl="1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a-DK" sz="3200" dirty="0" smtClean="0"/>
              <a:t>blog NÚV</a:t>
            </a:r>
            <a:r>
              <a:rPr lang="cs-CZ" sz="3200" dirty="0"/>
              <a:t>, </a:t>
            </a:r>
            <a:r>
              <a:rPr lang="cs-CZ" sz="3200" dirty="0">
                <a:hlinkClick r:id="rId4"/>
              </a:rPr>
              <a:t>https://</a:t>
            </a:r>
            <a:r>
              <a:rPr lang="cs-CZ" sz="3200" dirty="0" smtClean="0">
                <a:hlinkClick r:id="rId4"/>
              </a:rPr>
              <a:t>bit.ly/2IlPkum</a:t>
            </a:r>
            <a:r>
              <a:rPr lang="cs-CZ" sz="3200" dirty="0" smtClean="0"/>
              <a:t>, </a:t>
            </a:r>
          </a:p>
          <a:p>
            <a:pPr marL="1143000" lvl="1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3200" dirty="0"/>
              <a:t>k</a:t>
            </a:r>
            <a:r>
              <a:rPr lang="cs-CZ" sz="3200" dirty="0" smtClean="0"/>
              <a:t>onzultační centrum NÚV, </a:t>
            </a:r>
            <a:r>
              <a:rPr lang="cs-CZ" sz="3200" dirty="0" smtClean="0">
                <a:hlinkClick r:id="rId5"/>
              </a:rPr>
              <a:t>http</a:t>
            </a:r>
            <a:r>
              <a:rPr lang="cs-CZ" sz="3200" dirty="0">
                <a:hlinkClick r:id="rId5"/>
              </a:rPr>
              <a:t>://www.nuv.cz/p/konzultacni-centrum </a:t>
            </a:r>
            <a:endParaRPr lang="cs-CZ" sz="3200" dirty="0" smtClean="0"/>
          </a:p>
          <a:p>
            <a:pPr marL="1143000" lvl="1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3200" dirty="0" smtClean="0"/>
              <a:t>připravuje se diskuzní fórum k revizím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3200" b="1" dirty="0" smtClean="0"/>
              <a:t>Metodický portál RVP.CZ </a:t>
            </a:r>
            <a:r>
              <a:rPr lang="cs-CZ" sz="3200" dirty="0" smtClean="0"/>
              <a:t>– online setkávání a </a:t>
            </a:r>
            <a:r>
              <a:rPr lang="cs-CZ" sz="3200" dirty="0" err="1" smtClean="0"/>
              <a:t>webináře</a:t>
            </a:r>
            <a:r>
              <a:rPr lang="cs-CZ" sz="3200" dirty="0" smtClean="0"/>
              <a:t>, </a:t>
            </a:r>
            <a:r>
              <a:rPr lang="cs-CZ" sz="3200" dirty="0" err="1" smtClean="0"/>
              <a:t>Spomocník</a:t>
            </a:r>
            <a:r>
              <a:rPr lang="cs-CZ" sz="3200" dirty="0" smtClean="0"/>
              <a:t>, články, </a:t>
            </a:r>
            <a:r>
              <a:rPr lang="cs-CZ" sz="3200" dirty="0" err="1" smtClean="0"/>
              <a:t>digifolia</a:t>
            </a:r>
            <a:r>
              <a:rPr lang="cs-CZ" sz="3200" dirty="0" smtClean="0"/>
              <a:t>…, namátkou:</a:t>
            </a:r>
          </a:p>
          <a:p>
            <a:pPr marL="1143000" lvl="1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3200" dirty="0"/>
              <a:t>Online setkání Rozvoj digitální gramotnosti pro 2. stupeň </a:t>
            </a:r>
            <a:r>
              <a:rPr lang="cs-CZ" sz="3200" dirty="0" smtClean="0"/>
              <a:t>ZŠ, </a:t>
            </a:r>
            <a:r>
              <a:rPr lang="cs-CZ" sz="3200" dirty="0" smtClean="0">
                <a:hlinkClick r:id="rId6"/>
              </a:rPr>
              <a:t>https</a:t>
            </a:r>
            <a:r>
              <a:rPr lang="cs-CZ" sz="3200" dirty="0">
                <a:hlinkClick r:id="rId6"/>
              </a:rPr>
              <a:t>://</a:t>
            </a:r>
            <a:r>
              <a:rPr lang="cs-CZ" sz="3200" dirty="0" smtClean="0">
                <a:hlinkClick r:id="rId6"/>
              </a:rPr>
              <a:t>bit.ly/2VNayEe</a:t>
            </a:r>
            <a:r>
              <a:rPr lang="cs-CZ" sz="3200" dirty="0" smtClean="0"/>
              <a:t>, </a:t>
            </a:r>
          </a:p>
          <a:p>
            <a:pPr marL="1143000" lvl="1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3200" dirty="0" smtClean="0"/>
              <a:t>Online setkání: </a:t>
            </a:r>
            <a:r>
              <a:rPr lang="cs-CZ" sz="3200" dirty="0"/>
              <a:t>Rozvoj gramotností pomocí </a:t>
            </a:r>
            <a:r>
              <a:rPr lang="cs-CZ" sz="3200" dirty="0" err="1" smtClean="0"/>
              <a:t>YouTube</a:t>
            </a:r>
            <a:r>
              <a:rPr lang="cs-CZ" sz="3200" dirty="0"/>
              <a:t>, </a:t>
            </a:r>
            <a:r>
              <a:rPr lang="cs-CZ" sz="3200" dirty="0">
                <a:hlinkClick r:id="rId7"/>
              </a:rPr>
              <a:t>https://</a:t>
            </a:r>
            <a:r>
              <a:rPr lang="cs-CZ" sz="3200" dirty="0" smtClean="0">
                <a:hlinkClick r:id="rId7"/>
              </a:rPr>
              <a:t>bit.ly/2Gk3A3h</a:t>
            </a:r>
            <a:r>
              <a:rPr lang="cs-CZ" sz="3200" dirty="0" smtClean="0"/>
              <a:t>, </a:t>
            </a:r>
          </a:p>
          <a:p>
            <a:pPr marL="1143000" lvl="1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3200" dirty="0" smtClean="0"/>
              <a:t>Proč </a:t>
            </a:r>
            <a:r>
              <a:rPr lang="cs-CZ" sz="3200" dirty="0"/>
              <a:t>mobily ve škole </a:t>
            </a:r>
            <a:r>
              <a:rPr lang="cs-CZ" sz="3200" dirty="0" smtClean="0"/>
              <a:t>zakazovat</a:t>
            </a:r>
            <a:r>
              <a:rPr lang="cs-CZ" sz="3200" dirty="0"/>
              <a:t>, </a:t>
            </a:r>
            <a:r>
              <a:rPr lang="cs-CZ" sz="3200" dirty="0">
                <a:hlinkClick r:id="rId8"/>
              </a:rPr>
              <a:t>https://</a:t>
            </a:r>
            <a:r>
              <a:rPr lang="cs-CZ" sz="3200" dirty="0" smtClean="0">
                <a:hlinkClick r:id="rId8"/>
              </a:rPr>
              <a:t>bit.ly/2Go7xF8</a:t>
            </a:r>
            <a:r>
              <a:rPr lang="cs-CZ" sz="3200" dirty="0" smtClean="0"/>
              <a:t> </a:t>
            </a:r>
            <a:endParaRPr lang="cs-CZ" sz="3200" dirty="0"/>
          </a:p>
          <a:p>
            <a:pPr marL="1143000" lvl="1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3200" dirty="0" smtClean="0"/>
              <a:t>Proč mobily ve škole používat</a:t>
            </a:r>
            <a:r>
              <a:rPr lang="cs-CZ" sz="3200" dirty="0"/>
              <a:t>, </a:t>
            </a:r>
            <a:r>
              <a:rPr lang="cs-CZ" sz="3200" dirty="0">
                <a:hlinkClick r:id="rId9"/>
              </a:rPr>
              <a:t>https://</a:t>
            </a:r>
            <a:r>
              <a:rPr lang="cs-CZ" sz="3200" dirty="0" smtClean="0">
                <a:hlinkClick r:id="rId9"/>
              </a:rPr>
              <a:t>bit.ly/2VMvA67</a:t>
            </a:r>
            <a:endParaRPr lang="cs-CZ" sz="3200" dirty="0" smtClean="0"/>
          </a:p>
          <a:p>
            <a:pPr marL="1143000" lvl="1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3200" dirty="0" smtClean="0"/>
              <a:t>Standardy kolem digitálního vzdělávání</a:t>
            </a:r>
            <a:r>
              <a:rPr lang="cs-CZ" sz="3200" dirty="0"/>
              <a:t>, </a:t>
            </a:r>
            <a:r>
              <a:rPr lang="cs-CZ" sz="3200" dirty="0">
                <a:hlinkClick r:id="rId10"/>
              </a:rPr>
              <a:t>https://</a:t>
            </a:r>
            <a:r>
              <a:rPr lang="cs-CZ" sz="3200" dirty="0" smtClean="0">
                <a:hlinkClick r:id="rId10"/>
              </a:rPr>
              <a:t>bit.ly/2VKsUWw</a:t>
            </a:r>
            <a:r>
              <a:rPr lang="cs-CZ" sz="3200" dirty="0" smtClean="0"/>
              <a:t> </a:t>
            </a:r>
            <a:endParaRPr lang="cs-CZ" sz="3200" dirty="0" smtClean="0"/>
          </a:p>
          <a:p>
            <a:endParaRPr lang="cs-CZ" sz="3200" dirty="0" smtClean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76719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6300" y="571411"/>
            <a:ext cx="16040100" cy="1768176"/>
          </a:xfrm>
        </p:spPr>
        <p:txBody>
          <a:bodyPr/>
          <a:lstStyle/>
          <a:p>
            <a:r>
              <a:rPr lang="cs-CZ" dirty="0" smtClean="0">
                <a:solidFill>
                  <a:schemeClr val="accent1"/>
                </a:solidFill>
              </a:rPr>
              <a:t>Jak se připravit, krok 3.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cs-CZ" sz="3600" dirty="0"/>
              <a:t>k</a:t>
            </a:r>
            <a:r>
              <a:rPr lang="pl-PL" sz="3600" dirty="0" smtClean="0"/>
              <a:t>de </a:t>
            </a:r>
            <a:r>
              <a:rPr lang="pl-PL" sz="3600" dirty="0"/>
              <a:t>hledat pomoc a kde na to vezmeme finance</a:t>
            </a:r>
            <a:r>
              <a:rPr lang="cs-CZ" sz="4000" dirty="0"/>
              <a:t/>
            </a:r>
            <a:br>
              <a:rPr lang="cs-CZ" sz="4000" dirty="0"/>
            </a:br>
            <a:endParaRPr lang="en-US" sz="4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14</a:t>
            </a:fld>
            <a:endParaRPr/>
          </a:p>
        </p:txBody>
      </p:sp>
      <p:sp>
        <p:nvSpPr>
          <p:cNvPr id="12" name="Rectangle 4"/>
          <p:cNvSpPr/>
          <p:nvPr/>
        </p:nvSpPr>
        <p:spPr>
          <a:xfrm>
            <a:off x="876300" y="3238500"/>
            <a:ext cx="16611600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b="1" dirty="0" smtClean="0"/>
              <a:t>Základní učební materiály </a:t>
            </a:r>
            <a:r>
              <a:rPr lang="cs-CZ" sz="3200" dirty="0" smtClean="0"/>
              <a:t>pro žáky s metodikami pro učitele, vzdělávací kurzy pro učitele – otevřené vzdělávací zdroje:</a:t>
            </a:r>
            <a:endParaRPr lang="cs-CZ" sz="3200" dirty="0"/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3200" dirty="0"/>
              <a:t>Podpora rozvoje digitální gramotnosti, </a:t>
            </a:r>
            <a:r>
              <a:rPr lang="cs-CZ" sz="3200" dirty="0">
                <a:hlinkClick r:id="rId3"/>
              </a:rPr>
              <a:t>http://pages.pedf.cuni.cz/</a:t>
            </a:r>
            <a:r>
              <a:rPr lang="cs-CZ" sz="3200" dirty="0" err="1">
                <a:hlinkClick r:id="rId3"/>
              </a:rPr>
              <a:t>digitalni</a:t>
            </a:r>
            <a:r>
              <a:rPr lang="cs-CZ" sz="3200" dirty="0">
                <a:hlinkClick r:id="rId3"/>
              </a:rPr>
              <a:t>-gramotnost/</a:t>
            </a:r>
            <a:r>
              <a:rPr lang="cs-CZ" sz="3200" dirty="0"/>
              <a:t>, 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3200" dirty="0"/>
              <a:t>Podpora rozvíjení informatického myšlení, </a:t>
            </a:r>
            <a:r>
              <a:rPr lang="cs-CZ" sz="3200" dirty="0">
                <a:hlinkClick r:id="rId4"/>
              </a:rPr>
              <a:t>https://imysleni.cz</a:t>
            </a:r>
            <a:r>
              <a:rPr lang="cs-CZ" sz="3200" dirty="0" smtClean="0">
                <a:hlinkClick r:id="rId4"/>
              </a:rPr>
              <a:t>/</a:t>
            </a:r>
            <a:endParaRPr lang="cs-CZ" sz="3200" dirty="0" smtClean="0"/>
          </a:p>
          <a:p>
            <a:pPr>
              <a:spcBef>
                <a:spcPts val="1200"/>
              </a:spcBef>
            </a:pPr>
            <a:endParaRPr lang="cs-CZ" sz="3200" dirty="0" smtClean="0"/>
          </a:p>
          <a:p>
            <a:pPr>
              <a:spcBef>
                <a:spcPts val="1200"/>
              </a:spcBef>
            </a:pPr>
            <a:r>
              <a:rPr lang="cs-CZ" sz="3200" dirty="0" smtClean="0"/>
              <a:t>Připravují a postupně uveřejňují v týmové spolupráci všechny pedagogické fakulty.</a:t>
            </a:r>
            <a:endParaRPr lang="cs-CZ" sz="3200" dirty="0"/>
          </a:p>
          <a:p>
            <a:endParaRPr lang="cs-CZ" sz="3200" dirty="0" smtClean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07736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6300" y="571411"/>
            <a:ext cx="16040100" cy="1768176"/>
          </a:xfrm>
        </p:spPr>
        <p:txBody>
          <a:bodyPr/>
          <a:lstStyle/>
          <a:p>
            <a:r>
              <a:rPr lang="cs-CZ" dirty="0" smtClean="0">
                <a:solidFill>
                  <a:schemeClr val="accent1"/>
                </a:solidFill>
              </a:rPr>
              <a:t>Jak se připravit, krok 3.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cs-CZ" sz="3600" dirty="0"/>
              <a:t>k</a:t>
            </a:r>
            <a:r>
              <a:rPr lang="pl-PL" sz="3600" dirty="0" smtClean="0"/>
              <a:t>de </a:t>
            </a:r>
            <a:r>
              <a:rPr lang="pl-PL" sz="3600" dirty="0"/>
              <a:t>hledat pomoc a kde na to vezmeme finance</a:t>
            </a:r>
            <a:r>
              <a:rPr lang="cs-CZ" sz="4000" dirty="0"/>
              <a:t/>
            </a:r>
            <a:br>
              <a:rPr lang="cs-CZ" sz="4000" dirty="0"/>
            </a:br>
            <a:endParaRPr lang="en-US" sz="4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15</a:t>
            </a:fld>
            <a:endParaRPr/>
          </a:p>
        </p:txBody>
      </p:sp>
      <p:sp>
        <p:nvSpPr>
          <p:cNvPr id="12" name="Rectangle 4"/>
          <p:cNvSpPr/>
          <p:nvPr/>
        </p:nvSpPr>
        <p:spPr>
          <a:xfrm>
            <a:off x="876300" y="2837551"/>
            <a:ext cx="16040100" cy="68172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000" b="1" dirty="0" smtClean="0"/>
              <a:t>Systémová podpora </a:t>
            </a:r>
            <a:r>
              <a:rPr lang="cs-CZ" sz="4000" dirty="0" smtClean="0"/>
              <a:t>– výstupy projektů: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3200" b="1" dirty="0" smtClean="0"/>
              <a:t>Podpora </a:t>
            </a:r>
            <a:r>
              <a:rPr lang="cs-CZ" sz="3200" b="1" dirty="0"/>
              <a:t>práce </a:t>
            </a:r>
            <a:r>
              <a:rPr lang="cs-CZ" sz="3200" b="1" dirty="0" smtClean="0"/>
              <a:t>učitelů (PPUČ)</a:t>
            </a:r>
            <a:r>
              <a:rPr lang="cs-CZ" sz="3200" dirty="0" smtClean="0"/>
              <a:t>, </a:t>
            </a:r>
            <a:r>
              <a:rPr lang="cs-CZ" sz="3200" dirty="0">
                <a:hlinkClick r:id="rId3"/>
              </a:rPr>
              <a:t>https://gramotnosti.pro</a:t>
            </a:r>
            <a:r>
              <a:rPr lang="cs-CZ" sz="3200" dirty="0" smtClean="0">
                <a:hlinkClick r:id="rId3"/>
              </a:rPr>
              <a:t>/</a:t>
            </a:r>
            <a:r>
              <a:rPr lang="cs-CZ" sz="3200" dirty="0" smtClean="0"/>
              <a:t>,</a:t>
            </a:r>
          </a:p>
          <a:p>
            <a:pPr marL="1143000" lvl="1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3200" dirty="0" err="1" smtClean="0"/>
              <a:t>digifolio</a:t>
            </a:r>
            <a:r>
              <a:rPr lang="cs-CZ" sz="3200" dirty="0" smtClean="0"/>
              <a:t> </a:t>
            </a:r>
            <a:r>
              <a:rPr lang="cs-CZ" sz="3200" dirty="0"/>
              <a:t>pro digitální gramotnost, </a:t>
            </a:r>
            <a:r>
              <a:rPr lang="cs-CZ" sz="3200" dirty="0">
                <a:hlinkClick r:id="rId4"/>
              </a:rPr>
              <a:t>https://</a:t>
            </a:r>
            <a:r>
              <a:rPr lang="cs-CZ" sz="3200" dirty="0" smtClean="0">
                <a:hlinkClick r:id="rId4"/>
              </a:rPr>
              <a:t>bit.ly/2UDqAV0</a:t>
            </a:r>
            <a:endParaRPr lang="cs-CZ" sz="3200" dirty="0" smtClean="0"/>
          </a:p>
          <a:p>
            <a:pPr marL="1143000" lvl="1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3200" dirty="0" smtClean="0"/>
              <a:t>EMA – připravuje se reputační systém pro digitální vzdělávací zdroje, ema.rvp.cz, </a:t>
            </a:r>
          </a:p>
          <a:p>
            <a:pPr marL="1143000" lvl="1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3200" dirty="0" smtClean="0"/>
              <a:t>Profil Učitel21 – Rámec digitálních </a:t>
            </a:r>
            <a:r>
              <a:rPr lang="cs-CZ" sz="3200" dirty="0"/>
              <a:t>kompetencí učitelů, </a:t>
            </a:r>
            <a:r>
              <a:rPr lang="cs-CZ" sz="3200" dirty="0">
                <a:hlinkClick r:id="rId5"/>
              </a:rPr>
              <a:t>https://</a:t>
            </a:r>
            <a:r>
              <a:rPr lang="cs-CZ" sz="3200" dirty="0" smtClean="0">
                <a:hlinkClick r:id="rId5"/>
              </a:rPr>
              <a:t>bit.ly/2HEYUJ7</a:t>
            </a:r>
            <a:endParaRPr lang="cs-CZ" sz="3200" dirty="0"/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3200" b="1" dirty="0"/>
              <a:t>Systém podpory profesního rozvoje učitelů a </a:t>
            </a:r>
            <a:r>
              <a:rPr lang="cs-CZ" sz="3200" b="1" dirty="0" smtClean="0"/>
              <a:t>ředitelů (SYPO)</a:t>
            </a:r>
            <a:r>
              <a:rPr lang="cs-CZ" sz="3200" dirty="0" smtClean="0"/>
              <a:t>, </a:t>
            </a:r>
            <a:r>
              <a:rPr lang="cs-CZ" sz="3200" dirty="0">
                <a:hlinkClick r:id="rId6"/>
              </a:rPr>
              <a:t>https://</a:t>
            </a:r>
            <a:r>
              <a:rPr lang="cs-CZ" sz="3200" dirty="0" smtClean="0">
                <a:hlinkClick r:id="rId6"/>
              </a:rPr>
              <a:t>www.nidv.cz/</a:t>
            </a:r>
            <a:r>
              <a:rPr lang="cs-CZ" sz="3200" dirty="0" err="1" smtClean="0">
                <a:hlinkClick r:id="rId6"/>
              </a:rPr>
              <a:t>sypo</a:t>
            </a:r>
            <a:r>
              <a:rPr lang="cs-CZ" sz="3200" dirty="0" smtClean="0"/>
              <a:t>,</a:t>
            </a:r>
          </a:p>
          <a:p>
            <a:pPr marL="1143000" lvl="1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3200" dirty="0" smtClean="0"/>
              <a:t>metodické kabinety,</a:t>
            </a:r>
          </a:p>
          <a:p>
            <a:pPr marL="1143000" lvl="1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3200" dirty="0" smtClean="0"/>
              <a:t>krajští ICT metodici,</a:t>
            </a:r>
          </a:p>
          <a:p>
            <a:pPr marL="1143000" lvl="1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3200" dirty="0" smtClean="0"/>
              <a:t>stálá </a:t>
            </a:r>
            <a:r>
              <a:rPr lang="cs-CZ" sz="3200" dirty="0"/>
              <a:t>konference ředitelů (kabinet vedení</a:t>
            </a:r>
            <a:r>
              <a:rPr lang="cs-CZ" sz="3200" dirty="0" smtClean="0"/>
              <a:t>)…</a:t>
            </a:r>
            <a:endParaRPr lang="cs-CZ" sz="3200" dirty="0"/>
          </a:p>
          <a:p>
            <a:pPr>
              <a:spcBef>
                <a:spcPts val="600"/>
              </a:spcBef>
            </a:pPr>
            <a:endParaRPr lang="cs-CZ" sz="3200" dirty="0" smtClean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15361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6300" y="571411"/>
            <a:ext cx="16040100" cy="1768176"/>
          </a:xfrm>
        </p:spPr>
        <p:txBody>
          <a:bodyPr/>
          <a:lstStyle/>
          <a:p>
            <a:r>
              <a:rPr lang="cs-CZ" dirty="0" smtClean="0">
                <a:solidFill>
                  <a:schemeClr val="accent1"/>
                </a:solidFill>
              </a:rPr>
              <a:t>Jak se připravit, krok 3.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cs-CZ" sz="3600" dirty="0"/>
              <a:t>k</a:t>
            </a:r>
            <a:r>
              <a:rPr lang="pl-PL" sz="3600" dirty="0" smtClean="0"/>
              <a:t>de </a:t>
            </a:r>
            <a:r>
              <a:rPr lang="pl-PL" sz="3600" dirty="0"/>
              <a:t>hledat pomoc a kde na to vezmeme finance</a:t>
            </a:r>
            <a:r>
              <a:rPr lang="cs-CZ" sz="4000" dirty="0"/>
              <a:t/>
            </a:r>
            <a:br>
              <a:rPr lang="cs-CZ" sz="4000" dirty="0"/>
            </a:br>
            <a:endParaRPr lang="en-US" sz="4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16</a:t>
            </a:fld>
            <a:endParaRPr/>
          </a:p>
        </p:txBody>
      </p:sp>
      <p:sp>
        <p:nvSpPr>
          <p:cNvPr id="12" name="Rectangle 4"/>
          <p:cNvSpPr/>
          <p:nvPr/>
        </p:nvSpPr>
        <p:spPr>
          <a:xfrm>
            <a:off x="876300" y="2837551"/>
            <a:ext cx="16040100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000" b="1" dirty="0" smtClean="0"/>
              <a:t>Další projekty a jejich nabídka </a:t>
            </a:r>
            <a:r>
              <a:rPr lang="cs-CZ" sz="4000" dirty="0" smtClean="0"/>
              <a:t>(výzva OP VVV ISDV II):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3200" dirty="0"/>
              <a:t>Aktivita č. 2 - </a:t>
            </a:r>
            <a:r>
              <a:rPr lang="cs-CZ" sz="3200" b="1" dirty="0"/>
              <a:t>Podpora vzniku digitálních vzdělávacích zdrojů</a:t>
            </a:r>
            <a:r>
              <a:rPr lang="cs-CZ" sz="3200" dirty="0"/>
              <a:t>, alokace na aktivitu: 100 mil. Kč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3200" dirty="0"/>
              <a:t>Aktivita č. 3 - </a:t>
            </a:r>
            <a:r>
              <a:rPr lang="cs-CZ" sz="3200" b="1" dirty="0"/>
              <a:t>Propojování formálního a neformálního vzdělávání ve spolupráci s dalšími institucemi </a:t>
            </a:r>
            <a:r>
              <a:rPr lang="cs-CZ" sz="3200" dirty="0"/>
              <a:t>(kulturními/ paměťovými, ekologickými či vědeckými centry), alokace na aktivitu: 110 mil. Kč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3200" dirty="0"/>
              <a:t>Aktivita č. 4 - </a:t>
            </a:r>
            <a:r>
              <a:rPr lang="cs-CZ" sz="3200" b="1" dirty="0"/>
              <a:t>Podpora digitálních kompetencí pedagogických pracovníků škol</a:t>
            </a:r>
            <a:r>
              <a:rPr lang="cs-CZ" sz="3200" dirty="0"/>
              <a:t>, alokace na aktivitu: 140 mil. Kč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3200" dirty="0"/>
              <a:t>Aktivita č. 5 - </a:t>
            </a:r>
            <a:r>
              <a:rPr lang="cs-CZ" sz="3200" b="1" dirty="0"/>
              <a:t>Šíření příkladů dobré praxe škol</a:t>
            </a:r>
            <a:r>
              <a:rPr lang="cs-CZ" sz="3200" dirty="0"/>
              <a:t>, alokace na aktivitu: 150 mil. </a:t>
            </a:r>
            <a:endParaRPr lang="cs-CZ" sz="3200" dirty="0" smtClean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55043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6300" y="571411"/>
            <a:ext cx="16040100" cy="1768176"/>
          </a:xfrm>
        </p:spPr>
        <p:txBody>
          <a:bodyPr/>
          <a:lstStyle/>
          <a:p>
            <a:r>
              <a:rPr lang="cs-CZ" dirty="0" smtClean="0">
                <a:solidFill>
                  <a:schemeClr val="accent1"/>
                </a:solidFill>
              </a:rPr>
              <a:t>Jak se připravit, krok 3.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cs-CZ" sz="3600" dirty="0"/>
              <a:t>k</a:t>
            </a:r>
            <a:r>
              <a:rPr lang="pl-PL" sz="3600" dirty="0" smtClean="0"/>
              <a:t>de </a:t>
            </a:r>
            <a:r>
              <a:rPr lang="pl-PL" sz="3600" dirty="0"/>
              <a:t>hledat pomoc a kde na to vezmeme finance</a:t>
            </a:r>
            <a:r>
              <a:rPr lang="cs-CZ" sz="4000" dirty="0"/>
              <a:t/>
            </a:r>
            <a:br>
              <a:rPr lang="cs-CZ" sz="4000" dirty="0"/>
            </a:br>
            <a:endParaRPr lang="en-US" sz="4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17</a:t>
            </a:fld>
            <a:endParaRPr/>
          </a:p>
        </p:txBody>
      </p:sp>
      <p:sp>
        <p:nvSpPr>
          <p:cNvPr id="12" name="Rectangle 4"/>
          <p:cNvSpPr/>
          <p:nvPr/>
        </p:nvSpPr>
        <p:spPr>
          <a:xfrm>
            <a:off x="876300" y="2837551"/>
            <a:ext cx="16040100" cy="6586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000" b="1" dirty="0" smtClean="0"/>
              <a:t>Co hledat v dosahu školy</a:t>
            </a:r>
          </a:p>
          <a:p>
            <a:pPr>
              <a:spcBef>
                <a:spcPts val="600"/>
              </a:spcBef>
            </a:pPr>
            <a:r>
              <a:rPr lang="cs-CZ" sz="4000" dirty="0" smtClean="0"/>
              <a:t>Online – výstupy projektů, stránky učitelů, kteří jsou napřed, skupiny sociálních sítích, namátkou:</a:t>
            </a:r>
          </a:p>
          <a:p>
            <a:pPr marL="1257300" lvl="1" indent="-5715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3200" dirty="0" smtClean="0"/>
              <a:t>Jitka Rambousková, Co jsem vyzkoušela, </a:t>
            </a:r>
            <a:r>
              <a:rPr lang="cs-CZ" sz="3200" dirty="0">
                <a:hlinkClick r:id="rId3"/>
              </a:rPr>
              <a:t>http://www.cojsemvyzkousela.cz</a:t>
            </a:r>
            <a:r>
              <a:rPr lang="cs-CZ" sz="3200" dirty="0" smtClean="0">
                <a:hlinkClick r:id="rId3"/>
              </a:rPr>
              <a:t>/</a:t>
            </a:r>
            <a:r>
              <a:rPr lang="cs-CZ" sz="3200" dirty="0" smtClean="0"/>
              <a:t>,</a:t>
            </a:r>
          </a:p>
          <a:p>
            <a:pPr marL="1257300" lvl="1" indent="-5715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3200" dirty="0" smtClean="0"/>
              <a:t>Pavel </a:t>
            </a:r>
            <a:r>
              <a:rPr lang="cs-CZ" sz="3200" dirty="0" err="1" smtClean="0"/>
              <a:t>Hodál</a:t>
            </a:r>
            <a:r>
              <a:rPr lang="cs-CZ" sz="3200" dirty="0" smtClean="0"/>
              <a:t>, Ty </a:t>
            </a:r>
            <a:r>
              <a:rPr lang="cs-CZ" sz="3200" dirty="0" err="1" smtClean="0"/>
              <a:t>brďo</a:t>
            </a:r>
            <a:r>
              <a:rPr lang="cs-CZ" sz="3200" dirty="0" smtClean="0"/>
              <a:t>,</a:t>
            </a:r>
            <a:r>
              <a:rPr lang="cs-CZ" sz="3200" dirty="0">
                <a:hlinkClick r:id="rId4"/>
              </a:rPr>
              <a:t> https://</a:t>
            </a:r>
            <a:r>
              <a:rPr lang="cs-CZ" sz="3200" dirty="0" smtClean="0">
                <a:hlinkClick r:id="rId4"/>
              </a:rPr>
              <a:t>www.tybrdo.cz/informatika</a:t>
            </a:r>
            <a:r>
              <a:rPr lang="cs-CZ" sz="3200" dirty="0" smtClean="0"/>
              <a:t>,</a:t>
            </a:r>
          </a:p>
          <a:p>
            <a:pPr marL="1257300" lvl="1" indent="-5715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3200" dirty="0" smtClean="0"/>
              <a:t>Libor Klubal, Moderní výuka, </a:t>
            </a:r>
            <a:r>
              <a:rPr lang="cs-CZ" sz="3200" dirty="0">
                <a:hlinkClick r:id="rId5"/>
              </a:rPr>
              <a:t>http://ipadvetride.cz</a:t>
            </a:r>
            <a:r>
              <a:rPr lang="cs-CZ" sz="3200" dirty="0" smtClean="0">
                <a:hlinkClick r:id="rId5"/>
              </a:rPr>
              <a:t>/</a:t>
            </a:r>
            <a:endParaRPr lang="cs-CZ" sz="3200" dirty="0" smtClean="0"/>
          </a:p>
          <a:p>
            <a:pPr marL="1257300" lvl="1" indent="-5715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3200" dirty="0" smtClean="0"/>
              <a:t>Učíme informatiku, </a:t>
            </a:r>
            <a:r>
              <a:rPr lang="cs-CZ" sz="3200" dirty="0">
                <a:hlinkClick r:id="rId6"/>
              </a:rPr>
              <a:t>https://www.facebook.com/</a:t>
            </a:r>
            <a:r>
              <a:rPr lang="cs-CZ" sz="3200" dirty="0" err="1">
                <a:hlinkClick r:id="rId6"/>
              </a:rPr>
              <a:t>groups</a:t>
            </a:r>
            <a:r>
              <a:rPr lang="cs-CZ" sz="3200" dirty="0">
                <a:hlinkClick r:id="rId6"/>
              </a:rPr>
              <a:t>/</a:t>
            </a:r>
            <a:r>
              <a:rPr lang="cs-CZ" sz="3200" dirty="0" err="1">
                <a:hlinkClick r:id="rId6"/>
              </a:rPr>
              <a:t>UcimeInformatiku</a:t>
            </a:r>
            <a:r>
              <a:rPr lang="cs-CZ" sz="3200" dirty="0" smtClean="0">
                <a:hlinkClick r:id="rId6"/>
              </a:rPr>
              <a:t>/</a:t>
            </a:r>
            <a:r>
              <a:rPr lang="cs-CZ" sz="3200" dirty="0" smtClean="0"/>
              <a:t>,</a:t>
            </a:r>
          </a:p>
          <a:p>
            <a:pPr marL="1257300" lvl="1" indent="-5715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3200" dirty="0" smtClean="0"/>
              <a:t>…</a:t>
            </a:r>
          </a:p>
          <a:p>
            <a:endParaRPr lang="cs-CZ" sz="4000" dirty="0" smtClean="0"/>
          </a:p>
          <a:p>
            <a:endParaRPr lang="cs-CZ" sz="4000" dirty="0" smtClean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81475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6300" y="571411"/>
            <a:ext cx="16040100" cy="1768176"/>
          </a:xfrm>
        </p:spPr>
        <p:txBody>
          <a:bodyPr/>
          <a:lstStyle/>
          <a:p>
            <a:r>
              <a:rPr lang="cs-CZ" dirty="0" smtClean="0">
                <a:solidFill>
                  <a:schemeClr val="accent1"/>
                </a:solidFill>
              </a:rPr>
              <a:t>Jak se připravit, krok 3.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cs-CZ" sz="3600" dirty="0"/>
              <a:t>k</a:t>
            </a:r>
            <a:r>
              <a:rPr lang="pl-PL" sz="3600" dirty="0" smtClean="0"/>
              <a:t>de </a:t>
            </a:r>
            <a:r>
              <a:rPr lang="pl-PL" sz="3600" dirty="0"/>
              <a:t>hledat pomoc a kde na to vezmeme finance</a:t>
            </a:r>
            <a:r>
              <a:rPr lang="cs-CZ" sz="4000" dirty="0"/>
              <a:t/>
            </a:r>
            <a:br>
              <a:rPr lang="cs-CZ" sz="4000" dirty="0"/>
            </a:br>
            <a:endParaRPr lang="en-US" sz="4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18</a:t>
            </a:fld>
            <a:endParaRPr/>
          </a:p>
        </p:txBody>
      </p:sp>
      <p:sp>
        <p:nvSpPr>
          <p:cNvPr id="12" name="Rectangle 4"/>
          <p:cNvSpPr/>
          <p:nvPr/>
        </p:nvSpPr>
        <p:spPr>
          <a:xfrm>
            <a:off x="876300" y="2837551"/>
            <a:ext cx="16040100" cy="7740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000" b="1" dirty="0" smtClean="0"/>
              <a:t>Co hledat v dosahu školy</a:t>
            </a:r>
          </a:p>
          <a:p>
            <a:pPr marL="1257300" lvl="1" indent="-5715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4000" dirty="0"/>
              <a:t>v</a:t>
            </a:r>
            <a:r>
              <a:rPr lang="cs-CZ" sz="4000" dirty="0" smtClean="0"/>
              <a:t>zdělávací instituce (NIDV, krajská střediska, neziskovky…)</a:t>
            </a:r>
          </a:p>
          <a:p>
            <a:pPr marL="1257300" lvl="1" indent="-5715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4000" dirty="0"/>
              <a:t>š</a:t>
            </a:r>
            <a:r>
              <a:rPr lang="cs-CZ" sz="4000" dirty="0" smtClean="0"/>
              <a:t>koly ochotné ke spolupráci (jsou napřed, jsou na tom, jako my)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cs-CZ" sz="4000" dirty="0"/>
          </a:p>
          <a:p>
            <a:r>
              <a:rPr lang="cs-CZ" sz="4000" b="1" dirty="0" smtClean="0"/>
              <a:t>Co na to Česká školní inspekce</a:t>
            </a:r>
          </a:p>
          <a:p>
            <a:pPr marL="1257300" lvl="1" indent="-5715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4000" dirty="0"/>
              <a:t>t</a:t>
            </a:r>
            <a:r>
              <a:rPr lang="cs-CZ" sz="4000" dirty="0" smtClean="0"/>
              <a:t>ematické zprávy</a:t>
            </a:r>
            <a:r>
              <a:rPr lang="cs-CZ" sz="4000" dirty="0"/>
              <a:t>, </a:t>
            </a:r>
            <a:r>
              <a:rPr lang="cs-CZ" sz="4000" dirty="0">
                <a:hlinkClick r:id="rId3"/>
              </a:rPr>
              <a:t>https://</a:t>
            </a:r>
            <a:r>
              <a:rPr lang="cs-CZ" sz="4000" dirty="0" smtClean="0">
                <a:hlinkClick r:id="rId3"/>
              </a:rPr>
              <a:t>bit.ly/2V4OSX6</a:t>
            </a:r>
            <a:r>
              <a:rPr lang="cs-CZ" sz="4000" dirty="0" smtClean="0"/>
              <a:t> </a:t>
            </a:r>
          </a:p>
          <a:p>
            <a:pPr marL="1257300" lvl="1" indent="-5715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4000" dirty="0"/>
              <a:t>m</a:t>
            </a:r>
            <a:r>
              <a:rPr lang="cs-CZ" sz="4000" dirty="0" smtClean="0"/>
              <a:t>etodiky hodnocení – informační gramotnost</a:t>
            </a:r>
            <a:r>
              <a:rPr lang="cs-CZ" sz="4000" dirty="0"/>
              <a:t>, </a:t>
            </a:r>
            <a:r>
              <a:rPr lang="cs-CZ" sz="4000" dirty="0">
                <a:hlinkClick r:id="rId4"/>
              </a:rPr>
              <a:t>https://</a:t>
            </a:r>
            <a:r>
              <a:rPr lang="cs-CZ" sz="4000" dirty="0" smtClean="0">
                <a:hlinkClick r:id="rId4"/>
              </a:rPr>
              <a:t>bit.ly/2ITLLry</a:t>
            </a:r>
            <a:r>
              <a:rPr lang="cs-CZ" sz="4000" dirty="0" smtClean="0"/>
              <a:t> </a:t>
            </a:r>
          </a:p>
          <a:p>
            <a:pPr marL="1257300" lvl="1" indent="-5715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4000" dirty="0"/>
              <a:t>k</a:t>
            </a:r>
            <a:r>
              <a:rPr lang="cs-CZ" sz="4000" dirty="0" smtClean="0"/>
              <a:t>omplexní systém hodnocení</a:t>
            </a:r>
            <a:r>
              <a:rPr lang="cs-CZ" sz="4000" dirty="0"/>
              <a:t>, </a:t>
            </a:r>
            <a:r>
              <a:rPr lang="cs-CZ" sz="4000" dirty="0">
                <a:hlinkClick r:id="rId5"/>
              </a:rPr>
              <a:t>https://</a:t>
            </a:r>
            <a:r>
              <a:rPr lang="cs-CZ" sz="4000" dirty="0" smtClean="0">
                <a:hlinkClick r:id="rId5"/>
              </a:rPr>
              <a:t>bit.ly/2UoGLR6</a:t>
            </a:r>
            <a:r>
              <a:rPr lang="cs-CZ" sz="4000" dirty="0" smtClean="0"/>
              <a:t> </a:t>
            </a:r>
          </a:p>
          <a:p>
            <a:endParaRPr lang="cs-CZ" sz="4000" dirty="0" smtClean="0"/>
          </a:p>
          <a:p>
            <a:endParaRPr lang="cs-CZ" sz="4000" dirty="0" smtClean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03079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6300" y="571411"/>
            <a:ext cx="16040100" cy="1768176"/>
          </a:xfrm>
        </p:spPr>
        <p:txBody>
          <a:bodyPr/>
          <a:lstStyle/>
          <a:p>
            <a:r>
              <a:rPr lang="cs-CZ" dirty="0" smtClean="0">
                <a:solidFill>
                  <a:schemeClr val="accent1"/>
                </a:solidFill>
              </a:rPr>
              <a:t>Jak se připravit, krok 3.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cs-CZ" sz="3600" dirty="0"/>
              <a:t>k</a:t>
            </a:r>
            <a:r>
              <a:rPr lang="pl-PL" sz="3600" dirty="0" smtClean="0"/>
              <a:t>de </a:t>
            </a:r>
            <a:r>
              <a:rPr lang="pl-PL" sz="3600" dirty="0"/>
              <a:t>hledat pomoc a kde na to vezmeme finance</a:t>
            </a:r>
            <a:r>
              <a:rPr lang="cs-CZ" sz="4000" dirty="0"/>
              <a:t/>
            </a:r>
            <a:br>
              <a:rPr lang="cs-CZ" sz="4000" dirty="0"/>
            </a:br>
            <a:endParaRPr lang="en-US" sz="4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19</a:t>
            </a:fld>
            <a:endParaRPr/>
          </a:p>
        </p:txBody>
      </p:sp>
      <p:sp>
        <p:nvSpPr>
          <p:cNvPr id="12" name="Rectangle 4"/>
          <p:cNvSpPr/>
          <p:nvPr/>
        </p:nvSpPr>
        <p:spPr>
          <a:xfrm>
            <a:off x="888332" y="2019300"/>
            <a:ext cx="16040100" cy="9387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000" b="1" dirty="0" smtClean="0"/>
              <a:t>ESF – šablony</a:t>
            </a:r>
          </a:p>
          <a:p>
            <a:r>
              <a:rPr lang="cs-CZ" sz="3200" b="1" dirty="0" smtClean="0"/>
              <a:t>Šablony II</a:t>
            </a:r>
            <a:r>
              <a:rPr lang="cs-CZ" sz="4000" dirty="0" smtClean="0"/>
              <a:t>:</a:t>
            </a:r>
          </a:p>
          <a:p>
            <a:pPr marL="1257300" lvl="1" indent="-5715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3200" dirty="0"/>
              <a:t>Personální </a:t>
            </a:r>
            <a:r>
              <a:rPr lang="cs-CZ" sz="3200" dirty="0" smtClean="0"/>
              <a:t>podpora, Osobnostně </a:t>
            </a:r>
            <a:r>
              <a:rPr lang="cs-CZ" sz="3200" dirty="0"/>
              <a:t>sociální a profesní rozvoj pedagogů</a:t>
            </a:r>
          </a:p>
          <a:p>
            <a:pPr marL="1257300" lvl="1" indent="-5715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3200" dirty="0"/>
              <a:t>Aktivity rozvíjející ICT (Využití ICT ve vzdělávání, Zapojení ICT technika do výuky)</a:t>
            </a:r>
          </a:p>
          <a:p>
            <a:pPr marL="1257300" lvl="1" indent="-5715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3200" dirty="0"/>
              <a:t>Rozvojové aktivity, </a:t>
            </a:r>
            <a:r>
              <a:rPr lang="cs-CZ" sz="3200" dirty="0" err="1"/>
              <a:t>Extrakurikulární</a:t>
            </a:r>
            <a:r>
              <a:rPr lang="cs-CZ" sz="3200" dirty="0"/>
              <a:t> a rozvojové aktivity, Zájmové a rozvojové </a:t>
            </a:r>
            <a:r>
              <a:rPr lang="cs-CZ" sz="3200" dirty="0" smtClean="0"/>
              <a:t>aktivity, Spolupráce </a:t>
            </a:r>
            <a:r>
              <a:rPr lang="cs-CZ" sz="3200" dirty="0"/>
              <a:t>s rodiči a veřejností </a:t>
            </a:r>
          </a:p>
          <a:p>
            <a:pPr>
              <a:spcBef>
                <a:spcPts val="600"/>
              </a:spcBef>
            </a:pPr>
            <a:r>
              <a:rPr lang="cs-CZ" sz="3200" dirty="0"/>
              <a:t>Příjemce může v době realizace projektu uskutečňovat jakékoliv výdaje, které budou sloužit k realizaci výstupů zvolených šablon. Za výdaje je možné považovat např. nejen osobní náklady, ale také nákup učebních pomůcek, počítačů, notebooků, </a:t>
            </a:r>
            <a:r>
              <a:rPr lang="cs-CZ" sz="3200" dirty="0" err="1"/>
              <a:t>tabletů</a:t>
            </a:r>
            <a:r>
              <a:rPr lang="cs-CZ" sz="3200" dirty="0"/>
              <a:t>, administrativní náklady, apod. (Informace pro ředitele škol, </a:t>
            </a:r>
            <a:r>
              <a:rPr lang="cs-CZ" sz="3200" dirty="0">
                <a:hlinkClick r:id="rId3"/>
              </a:rPr>
              <a:t>https://</a:t>
            </a:r>
            <a:r>
              <a:rPr lang="cs-CZ" sz="3200" dirty="0" smtClean="0">
                <a:hlinkClick r:id="rId3"/>
              </a:rPr>
              <a:t>bit.ly/2UYLpJM</a:t>
            </a:r>
            <a:r>
              <a:rPr lang="cs-CZ" sz="3200" dirty="0" smtClean="0"/>
              <a:t>) </a:t>
            </a:r>
          </a:p>
          <a:p>
            <a:endParaRPr lang="cs-CZ" sz="3200" dirty="0" smtClean="0"/>
          </a:p>
          <a:p>
            <a:r>
              <a:rPr lang="cs-CZ" sz="3200" b="1" dirty="0" smtClean="0"/>
              <a:t>Připravuje se šablona k implementaci nového kurikula do ŠVP.</a:t>
            </a:r>
            <a:endParaRPr lang="cs-CZ" sz="3200" b="1" dirty="0"/>
          </a:p>
          <a:p>
            <a:endParaRPr lang="cs-CZ" sz="4000" dirty="0" smtClean="0"/>
          </a:p>
          <a:p>
            <a:endParaRPr lang="cs-CZ" sz="4000" dirty="0" smtClean="0"/>
          </a:p>
          <a:p>
            <a:endParaRPr lang="cs-CZ" sz="4000" dirty="0" smtClean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31666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400300"/>
            <a:ext cx="18288000" cy="5486400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 smtClean="0">
              <a:solidFill>
                <a:schemeClr val="tx1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76300" y="571411"/>
            <a:ext cx="17183100" cy="1144929"/>
          </a:xfrm>
        </p:spPr>
        <p:txBody>
          <a:bodyPr/>
          <a:lstStyle/>
          <a:p>
            <a:r>
              <a:rPr lang="cs-CZ" sz="4000" dirty="0" smtClean="0"/>
              <a:t>Inovace kurikula – úkoly plynoucí ze Strategie digitálního vzdělávání</a:t>
            </a:r>
            <a:r>
              <a:rPr lang="en-US" dirty="0" smtClean="0">
                <a:solidFill>
                  <a:schemeClr val="accent1"/>
                </a:solidFill>
              </a:rPr>
              <a:t/>
            </a:r>
            <a:br>
              <a:rPr lang="en-US" dirty="0" smtClean="0">
                <a:solidFill>
                  <a:schemeClr val="accent1"/>
                </a:solidFill>
              </a:rPr>
            </a:br>
            <a:r>
              <a:rPr lang="cs-CZ" sz="3600" dirty="0" smtClean="0">
                <a:solidFill>
                  <a:schemeClr val="accent1"/>
                </a:solidFill>
              </a:rPr>
              <a:t>Národní ústav pro vzdělávání</a:t>
            </a:r>
            <a:endParaRPr lang="uk-UA" sz="3600" dirty="0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2</a:t>
            </a:fld>
            <a:endParaRPr/>
          </a:p>
        </p:txBody>
      </p:sp>
      <p:sp>
        <p:nvSpPr>
          <p:cNvPr id="24" name="TextBox 23"/>
          <p:cNvSpPr txBox="1"/>
          <p:nvPr/>
        </p:nvSpPr>
        <p:spPr>
          <a:xfrm>
            <a:off x="9434624" y="3204000"/>
            <a:ext cx="70200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bg2"/>
                </a:solidFill>
              </a:rPr>
              <a:t>Zdůraznění problematiky </a:t>
            </a:r>
            <a:r>
              <a:rPr lang="cs-CZ" sz="2800" b="1" dirty="0">
                <a:solidFill>
                  <a:schemeClr val="accent4"/>
                </a:solidFill>
              </a:rPr>
              <a:t>digitálních technologií n</a:t>
            </a:r>
            <a:r>
              <a:rPr lang="cs-CZ" sz="2800" b="1" dirty="0">
                <a:solidFill>
                  <a:schemeClr val="accent1"/>
                </a:solidFill>
              </a:rPr>
              <a:t>apříč kurikulem </a:t>
            </a:r>
            <a:r>
              <a:rPr lang="cs-CZ" sz="2800" b="1" dirty="0">
                <a:solidFill>
                  <a:schemeClr val="bg2"/>
                </a:solidFill>
              </a:rPr>
              <a:t>a jeho </a:t>
            </a:r>
            <a:r>
              <a:rPr lang="cs-CZ" sz="2800" b="1" dirty="0" smtClean="0">
                <a:solidFill>
                  <a:schemeClr val="bg2"/>
                </a:solidFill>
              </a:rPr>
              <a:t>modernizace (</a:t>
            </a:r>
            <a:r>
              <a:rPr lang="cs-CZ" sz="2800" b="1" dirty="0">
                <a:solidFill>
                  <a:schemeClr val="bg2"/>
                </a:solidFill>
              </a:rPr>
              <a:t>opatření 2.2 SDV)</a:t>
            </a:r>
          </a:p>
          <a:p>
            <a:endParaRPr lang="cs-CZ" sz="2800" dirty="0">
              <a:solidFill>
                <a:schemeClr val="bg1"/>
              </a:solidFill>
            </a:endParaRPr>
          </a:p>
          <a:p>
            <a:endParaRPr lang="cs-CZ" sz="2800" b="1" dirty="0" smtClean="0">
              <a:solidFill>
                <a:schemeClr val="accent1"/>
              </a:solidFill>
            </a:endParaRPr>
          </a:p>
          <a:p>
            <a:r>
              <a:rPr lang="cs-CZ" sz="2800" b="1" dirty="0">
                <a:solidFill>
                  <a:schemeClr val="bg1"/>
                </a:solidFill>
              </a:rPr>
              <a:t>Modernizace vzdělávací oblasti </a:t>
            </a:r>
            <a:r>
              <a:rPr lang="cs-CZ" sz="2800" b="1" dirty="0" smtClean="0">
                <a:solidFill>
                  <a:schemeClr val="bg1"/>
                </a:solidFill>
              </a:rPr>
              <a:t>ICT, </a:t>
            </a:r>
            <a:r>
              <a:rPr lang="cs-CZ" sz="2800" b="1" dirty="0">
                <a:solidFill>
                  <a:schemeClr val="bg1"/>
                </a:solidFill>
              </a:rPr>
              <a:t>zdůraznění </a:t>
            </a:r>
            <a:r>
              <a:rPr lang="cs-CZ" sz="2800" b="1" dirty="0">
                <a:solidFill>
                  <a:schemeClr val="accent4"/>
                </a:solidFill>
              </a:rPr>
              <a:t>informatického </a:t>
            </a:r>
            <a:r>
              <a:rPr lang="cs-CZ" sz="2800" b="1" dirty="0" smtClean="0">
                <a:solidFill>
                  <a:schemeClr val="accent4"/>
                </a:solidFill>
              </a:rPr>
              <a:t>myšlení </a:t>
            </a:r>
            <a:r>
              <a:rPr lang="cs-CZ" sz="2800" b="1" dirty="0" smtClean="0">
                <a:solidFill>
                  <a:schemeClr val="bg1"/>
                </a:solidFill>
              </a:rPr>
              <a:t>(</a:t>
            </a:r>
            <a:r>
              <a:rPr lang="cs-CZ" sz="2800" b="1" dirty="0">
                <a:solidFill>
                  <a:schemeClr val="bg1"/>
                </a:solidFill>
              </a:rPr>
              <a:t>opatření </a:t>
            </a:r>
            <a:r>
              <a:rPr lang="cs-CZ" sz="2800" b="1" dirty="0" smtClean="0">
                <a:solidFill>
                  <a:schemeClr val="bg1"/>
                </a:solidFill>
              </a:rPr>
              <a:t>2.3)</a:t>
            </a:r>
            <a:endParaRPr lang="cs-CZ" sz="2800" b="1" dirty="0">
              <a:solidFill>
                <a:schemeClr val="bg1"/>
              </a:solidFill>
            </a:endParaRPr>
          </a:p>
          <a:p>
            <a:endParaRPr lang="cs-CZ" sz="2800" dirty="0" smtClean="0">
              <a:solidFill>
                <a:schemeClr val="bg1"/>
              </a:solidFill>
            </a:endParaRPr>
          </a:p>
          <a:p>
            <a:endParaRPr lang="cs-CZ" sz="2800" dirty="0">
              <a:solidFill>
                <a:schemeClr val="bg1"/>
              </a:solidFill>
            </a:endParaRPr>
          </a:p>
          <a:p>
            <a:endParaRPr lang="uk-UA" sz="2800" b="1" dirty="0">
              <a:solidFill>
                <a:schemeClr val="accent1"/>
              </a:solidFill>
              <a:latin typeface="+mj-lt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1676400" y="3543302"/>
            <a:ext cx="6349100" cy="2971801"/>
            <a:chOff x="6711950" y="4457700"/>
            <a:chExt cx="4712607" cy="2966833"/>
          </a:xfrm>
        </p:grpSpPr>
        <p:sp>
          <p:nvSpPr>
            <p:cNvPr id="28" name="TextBox 27"/>
            <p:cNvSpPr txBox="1"/>
            <p:nvPr/>
          </p:nvSpPr>
          <p:spPr>
            <a:xfrm>
              <a:off x="6863443" y="4589502"/>
              <a:ext cx="4561114" cy="25810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5400" b="1" dirty="0" smtClean="0">
                  <a:solidFill>
                    <a:schemeClr val="accent1"/>
                  </a:solidFill>
                  <a:ea typeface="Lato Semibold" panose="020F0502020204030203" pitchFamily="34" charset="0"/>
                  <a:cs typeface="Lato Semibold" panose="020F0502020204030203" pitchFamily="34" charset="0"/>
                </a:rPr>
                <a:t>Rámcové vzdělávací programy</a:t>
              </a:r>
              <a:endParaRPr lang="ru-RU" sz="5400" b="1" dirty="0">
                <a:solidFill>
                  <a:schemeClr val="accent1"/>
                </a:solidFill>
                <a:ea typeface="Lato Semibold" panose="020F0502020204030203" pitchFamily="34" charset="0"/>
                <a:cs typeface="Lato Semibold" panose="020F0502020204030203" pitchFamily="34" charset="0"/>
              </a:endParaRPr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6711950" y="4457700"/>
              <a:ext cx="685800" cy="685800"/>
              <a:chOff x="6324600" y="4114799"/>
              <a:chExt cx="685800" cy="685800"/>
            </a:xfrm>
          </p:grpSpPr>
          <p:cxnSp>
            <p:nvCxnSpPr>
              <p:cNvPr id="33" name="Straight Connector 32"/>
              <p:cNvCxnSpPr/>
              <p:nvPr/>
            </p:nvCxnSpPr>
            <p:spPr>
              <a:xfrm flipV="1">
                <a:off x="6324600" y="4114799"/>
                <a:ext cx="0" cy="685800"/>
              </a:xfrm>
              <a:prstGeom prst="line">
                <a:avLst/>
              </a:prstGeom>
              <a:ln w="38100" cap="sq">
                <a:solidFill>
                  <a:schemeClr val="accent1"/>
                </a:solidFill>
                <a:bevel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>
                <a:off x="6324600" y="4114799"/>
                <a:ext cx="685800" cy="0"/>
              </a:xfrm>
              <a:prstGeom prst="line">
                <a:avLst/>
              </a:prstGeom>
              <a:ln w="38100" cap="sq">
                <a:solidFill>
                  <a:schemeClr val="accent1"/>
                </a:solidFill>
                <a:bevel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" name="Group 29"/>
            <p:cNvGrpSpPr/>
            <p:nvPr/>
          </p:nvGrpSpPr>
          <p:grpSpPr>
            <a:xfrm rot="10800000">
              <a:off x="10738757" y="6738732"/>
              <a:ext cx="685800" cy="685801"/>
              <a:chOff x="6476093" y="2519566"/>
              <a:chExt cx="685800" cy="685801"/>
            </a:xfrm>
          </p:grpSpPr>
          <p:cxnSp>
            <p:nvCxnSpPr>
              <p:cNvPr id="31" name="Straight Connector 30"/>
              <p:cNvCxnSpPr/>
              <p:nvPr/>
            </p:nvCxnSpPr>
            <p:spPr>
              <a:xfrm flipV="1">
                <a:off x="6476093" y="2519567"/>
                <a:ext cx="0" cy="685800"/>
              </a:xfrm>
              <a:prstGeom prst="line">
                <a:avLst/>
              </a:prstGeom>
              <a:ln w="38100" cap="sq">
                <a:solidFill>
                  <a:schemeClr val="accent1"/>
                </a:solidFill>
                <a:bevel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6476093" y="2519566"/>
                <a:ext cx="685800" cy="0"/>
              </a:xfrm>
              <a:prstGeom prst="line">
                <a:avLst/>
              </a:prstGeom>
              <a:ln w="38100" cap="sq">
                <a:solidFill>
                  <a:schemeClr val="accent1"/>
                </a:solidFill>
                <a:bevel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851253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76300" y="571411"/>
            <a:ext cx="5448300" cy="1338828"/>
          </a:xfrm>
        </p:spPr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>
                <a:solidFill>
                  <a:schemeClr val="accent1"/>
                </a:solidFill>
              </a:rPr>
              <a:t>kontakt</a:t>
            </a:r>
            <a:endParaRPr lang="uk-UA" dirty="0">
              <a:solidFill>
                <a:schemeClr val="accent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20</a:t>
            </a:fld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0" y="2552700"/>
            <a:ext cx="10417770" cy="5486400"/>
          </a:xfrm>
          <a:prstGeom prst="rect">
            <a:avLst/>
          </a:prstGeom>
          <a:solidFill>
            <a:schemeClr val="accent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 smtClean="0">
              <a:solidFill>
                <a:schemeClr val="tx1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600200" y="3401402"/>
            <a:ext cx="3886200" cy="2859868"/>
            <a:chOff x="10515600" y="3924300"/>
            <a:chExt cx="3886200" cy="2859868"/>
          </a:xfrm>
        </p:grpSpPr>
        <p:sp>
          <p:nvSpPr>
            <p:cNvPr id="10" name="TextBox 9"/>
            <p:cNvSpPr txBox="1"/>
            <p:nvPr/>
          </p:nvSpPr>
          <p:spPr>
            <a:xfrm>
              <a:off x="10515600" y="3924300"/>
              <a:ext cx="3657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3200" dirty="0" smtClean="0">
                  <a:solidFill>
                    <a:schemeClr val="bg1"/>
                  </a:solidFill>
                </a:rPr>
                <a:t>Daniela Růžičková</a:t>
              </a:r>
              <a:endParaRPr lang="uk-UA" sz="3200" dirty="0">
                <a:solidFill>
                  <a:schemeClr val="bg1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0515600" y="5029842"/>
              <a:ext cx="388620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cs-CZ" sz="2400" dirty="0" smtClean="0">
                  <a:solidFill>
                    <a:schemeClr val="bg1"/>
                  </a:solidFill>
                </a:rPr>
                <a:t>NÚV</a:t>
              </a:r>
            </a:p>
            <a:p>
              <a:pPr>
                <a:lnSpc>
                  <a:spcPct val="150000"/>
                </a:lnSpc>
              </a:pPr>
              <a:r>
                <a:rPr lang="cs-CZ" sz="2400" dirty="0" smtClean="0">
                  <a:solidFill>
                    <a:schemeClr val="bg1"/>
                  </a:solidFill>
                </a:rPr>
                <a:t>Weilova 1271, Praha 10</a:t>
              </a:r>
            </a:p>
            <a:p>
              <a:pPr>
                <a:lnSpc>
                  <a:spcPct val="150000"/>
                </a:lnSpc>
              </a:pPr>
              <a:r>
                <a:rPr lang="cs-CZ" sz="2400" dirty="0">
                  <a:solidFill>
                    <a:schemeClr val="bg1"/>
                  </a:solidFill>
                </a:rPr>
                <a:t>d</a:t>
              </a:r>
              <a:r>
                <a:rPr lang="cs-CZ" sz="2400" dirty="0" smtClean="0">
                  <a:solidFill>
                    <a:schemeClr val="bg1"/>
                  </a:solidFill>
                </a:rPr>
                <a:t>aniela.ruzickova@nuv.cz</a:t>
              </a:r>
              <a:endParaRPr lang="uk-UA" sz="2400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5" name="Straight Connector 4"/>
          <p:cNvCxnSpPr/>
          <p:nvPr/>
        </p:nvCxnSpPr>
        <p:spPr>
          <a:xfrm>
            <a:off x="0" y="2552700"/>
            <a:ext cx="0" cy="5486400"/>
          </a:xfrm>
          <a:prstGeom prst="line">
            <a:avLst/>
          </a:prstGeom>
          <a:ln w="25400" cap="sq">
            <a:solidFill>
              <a:schemeClr val="bg1"/>
            </a:solidFill>
            <a:bevel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Obrázek 1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20" b="9586"/>
          <a:stretch/>
        </p:blipFill>
        <p:spPr>
          <a:xfrm>
            <a:off x="10417770" y="2552700"/>
            <a:ext cx="787023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718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981700" y="4589502"/>
            <a:ext cx="6324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6600" b="1" dirty="0" smtClean="0">
                <a:solidFill>
                  <a:schemeClr val="accent1"/>
                </a:solidFill>
                <a:ea typeface="Lato Semibold" panose="020F0502020204030203" pitchFamily="34" charset="0"/>
                <a:cs typeface="Lato Semibold" panose="020F0502020204030203" pitchFamily="34" charset="0"/>
              </a:rPr>
              <a:t>Děkuji</a:t>
            </a:r>
            <a:endParaRPr lang="ru-RU" sz="6600" b="1" dirty="0">
              <a:solidFill>
                <a:schemeClr val="accent1"/>
              </a:solidFill>
              <a:ea typeface="Lato Semibold" panose="020F0502020204030203" pitchFamily="34" charset="0"/>
              <a:cs typeface="Lato Semibold" panose="020F0502020204030203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156325" y="4457700"/>
            <a:ext cx="685800" cy="685800"/>
            <a:chOff x="6324600" y="4114799"/>
            <a:chExt cx="685800" cy="685800"/>
          </a:xfrm>
        </p:grpSpPr>
        <p:cxnSp>
          <p:nvCxnSpPr>
            <p:cNvPr id="6" name="Straight Connector 5"/>
            <p:cNvCxnSpPr/>
            <p:nvPr/>
          </p:nvCxnSpPr>
          <p:spPr>
            <a:xfrm flipV="1">
              <a:off x="6324600" y="4114799"/>
              <a:ext cx="0" cy="685800"/>
            </a:xfrm>
            <a:prstGeom prst="line">
              <a:avLst/>
            </a:prstGeom>
            <a:ln w="38100" cap="sq">
              <a:solidFill>
                <a:schemeClr val="accent1"/>
              </a:solidFill>
              <a:bevel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6324600" y="4114799"/>
              <a:ext cx="685800" cy="0"/>
            </a:xfrm>
            <a:prstGeom prst="line">
              <a:avLst/>
            </a:prstGeom>
            <a:ln w="38100" cap="sq">
              <a:solidFill>
                <a:schemeClr val="accent1"/>
              </a:solidFill>
              <a:bevel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 rot="10800000">
            <a:off x="11445875" y="5143500"/>
            <a:ext cx="685800" cy="685800"/>
            <a:chOff x="6324600" y="4114799"/>
            <a:chExt cx="685800" cy="685800"/>
          </a:xfrm>
        </p:grpSpPr>
        <p:cxnSp>
          <p:nvCxnSpPr>
            <p:cNvPr id="9" name="Straight Connector 8"/>
            <p:cNvCxnSpPr/>
            <p:nvPr/>
          </p:nvCxnSpPr>
          <p:spPr>
            <a:xfrm flipV="1">
              <a:off x="6324600" y="4114799"/>
              <a:ext cx="0" cy="685800"/>
            </a:xfrm>
            <a:prstGeom prst="line">
              <a:avLst/>
            </a:prstGeom>
            <a:ln w="38100" cap="sq">
              <a:solidFill>
                <a:schemeClr val="accent1"/>
              </a:solidFill>
              <a:bevel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6324600" y="4114799"/>
              <a:ext cx="685800" cy="0"/>
            </a:xfrm>
            <a:prstGeom prst="line">
              <a:avLst/>
            </a:prstGeom>
            <a:ln w="38100" cap="sq">
              <a:solidFill>
                <a:schemeClr val="accent1"/>
              </a:solidFill>
              <a:bevel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1008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6300" y="571411"/>
            <a:ext cx="16040100" cy="1823576"/>
          </a:xfrm>
        </p:spPr>
        <p:txBody>
          <a:bodyPr/>
          <a:lstStyle/>
          <a:p>
            <a:r>
              <a:rPr lang="cs-CZ" dirty="0" smtClean="0">
                <a:solidFill>
                  <a:schemeClr val="accent1"/>
                </a:solidFill>
              </a:rPr>
              <a:t>Jak jsme na tom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cs-CZ" sz="4000" dirty="0" smtClean="0"/>
              <a:t>revize </a:t>
            </a:r>
            <a:r>
              <a:rPr lang="cs-CZ" sz="4000" dirty="0" smtClean="0"/>
              <a:t>ICT kurikula, 2019</a:t>
            </a:r>
            <a:r>
              <a:rPr lang="cs-CZ" sz="4000" dirty="0"/>
              <a:t/>
            </a:r>
            <a:br>
              <a:rPr lang="cs-CZ" sz="4000" dirty="0"/>
            </a:br>
            <a:endParaRPr lang="en-US" sz="4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3</a:t>
            </a:fld>
            <a:endParaRPr/>
          </a:p>
        </p:txBody>
      </p:sp>
      <p:sp>
        <p:nvSpPr>
          <p:cNvPr id="5" name="Rectangle 4"/>
          <p:cNvSpPr/>
          <p:nvPr/>
        </p:nvSpPr>
        <p:spPr>
          <a:xfrm>
            <a:off x="876300" y="2380699"/>
            <a:ext cx="10248900" cy="70480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800" dirty="0" smtClean="0"/>
              <a:t>Máme </a:t>
            </a:r>
            <a:r>
              <a:rPr lang="cs-CZ" sz="2800" b="1" dirty="0" smtClean="0"/>
              <a:t>návrh nového ICT kurikula</a:t>
            </a:r>
            <a:r>
              <a:rPr lang="cs-CZ" sz="2800" dirty="0" smtClean="0"/>
              <a:t>, </a:t>
            </a:r>
            <a:r>
              <a:rPr lang="cs-CZ" sz="2800" dirty="0">
                <a:hlinkClick r:id="rId3"/>
              </a:rPr>
              <a:t>http://</a:t>
            </a:r>
            <a:r>
              <a:rPr lang="cs-CZ" sz="2800" dirty="0" smtClean="0">
                <a:hlinkClick r:id="rId3"/>
              </a:rPr>
              <a:t>www.nuv.cz/t/revize-</a:t>
            </a:r>
            <a:r>
              <a:rPr lang="cs-CZ" sz="2800" dirty="0" err="1" smtClean="0">
                <a:hlinkClick r:id="rId3"/>
              </a:rPr>
              <a:t>rvp</a:t>
            </a:r>
            <a:r>
              <a:rPr lang="cs-CZ" sz="2800" dirty="0" smtClean="0">
                <a:hlinkClick r:id="rId3"/>
              </a:rPr>
              <a:t>-</a:t>
            </a:r>
            <a:r>
              <a:rPr lang="cs-CZ" sz="2800" dirty="0" err="1" smtClean="0">
                <a:hlinkClick r:id="rId3"/>
              </a:rPr>
              <a:t>ict</a:t>
            </a:r>
            <a:r>
              <a:rPr lang="cs-CZ" sz="2800" dirty="0" smtClean="0"/>
              <a:t>,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800" dirty="0"/>
              <a:t>j</a:t>
            </a:r>
            <a:r>
              <a:rPr lang="cs-CZ" sz="2800" dirty="0" smtClean="0"/>
              <a:t>ednotlivé části kurikula se </a:t>
            </a:r>
            <a:r>
              <a:rPr lang="cs-CZ" sz="2800" b="1" dirty="0" smtClean="0"/>
              <a:t>pilotně ověřují</a:t>
            </a:r>
            <a:r>
              <a:rPr lang="cs-CZ" sz="2800" dirty="0"/>
              <a:t>, </a:t>
            </a:r>
            <a:r>
              <a:rPr lang="cs-CZ" sz="2800" dirty="0">
                <a:solidFill>
                  <a:schemeClr val="tx2"/>
                </a:solidFill>
                <a:hlinkClick r:id="rId4"/>
              </a:rPr>
              <a:t>https://</a:t>
            </a:r>
            <a:r>
              <a:rPr lang="cs-CZ" sz="2800" dirty="0" smtClean="0">
                <a:solidFill>
                  <a:schemeClr val="tx2"/>
                </a:solidFill>
                <a:hlinkClick r:id="rId4"/>
              </a:rPr>
              <a:t>bit.ly/2Qfd5bU</a:t>
            </a:r>
            <a:r>
              <a:rPr lang="cs-CZ" sz="2800" dirty="0">
                <a:solidFill>
                  <a:schemeClr val="tx2"/>
                </a:solidFill>
              </a:rPr>
              <a:t>, </a:t>
            </a:r>
            <a:r>
              <a:rPr lang="cs-CZ" sz="2800" dirty="0">
                <a:solidFill>
                  <a:schemeClr val="tx2"/>
                </a:solidFill>
                <a:hlinkClick r:id="rId5"/>
              </a:rPr>
              <a:t>https://</a:t>
            </a:r>
            <a:r>
              <a:rPr lang="cs-CZ" sz="2800" dirty="0" smtClean="0">
                <a:solidFill>
                  <a:schemeClr val="tx2"/>
                </a:solidFill>
                <a:hlinkClick r:id="rId5"/>
              </a:rPr>
              <a:t>bit.ly/2TjWfFZ</a:t>
            </a:r>
            <a:r>
              <a:rPr lang="cs-CZ" sz="2800" dirty="0" smtClean="0">
                <a:solidFill>
                  <a:schemeClr val="tx2"/>
                </a:solidFill>
              </a:rPr>
              <a:t>,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800" dirty="0"/>
              <a:t>v</a:t>
            </a:r>
            <a:r>
              <a:rPr lang="cs-CZ" sz="2800" dirty="0" smtClean="0"/>
              <a:t>znikají </a:t>
            </a:r>
            <a:r>
              <a:rPr lang="cs-CZ" sz="2800" b="1" dirty="0" smtClean="0"/>
              <a:t>zdroje na podporu implementace </a:t>
            </a:r>
            <a:r>
              <a:rPr lang="cs-CZ" sz="2800" dirty="0" smtClean="0"/>
              <a:t>nového ICT kurikula (projekty PPUČ, SYPO, PRIM, PODG a další):</a:t>
            </a:r>
          </a:p>
          <a:p>
            <a:pPr marL="1143000" lvl="1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800" b="1" dirty="0"/>
              <a:t>u</a:t>
            </a:r>
            <a:r>
              <a:rPr lang="cs-CZ" sz="2800" b="1" dirty="0" smtClean="0"/>
              <a:t>čební materiály </a:t>
            </a:r>
            <a:r>
              <a:rPr lang="cs-CZ" sz="2800" dirty="0" smtClean="0"/>
              <a:t>pro žáky s metodikami pro učitele, </a:t>
            </a:r>
            <a:r>
              <a:rPr lang="cs-CZ" sz="2800" dirty="0">
                <a:hlinkClick r:id="rId6"/>
              </a:rPr>
              <a:t>http://pages.pedf.cuni.cz/</a:t>
            </a:r>
            <a:r>
              <a:rPr lang="cs-CZ" sz="2800" dirty="0" err="1">
                <a:hlinkClick r:id="rId6"/>
              </a:rPr>
              <a:t>digitalni</a:t>
            </a:r>
            <a:r>
              <a:rPr lang="cs-CZ" sz="2800" dirty="0">
                <a:hlinkClick r:id="rId6"/>
              </a:rPr>
              <a:t>-gramotnost</a:t>
            </a:r>
            <a:r>
              <a:rPr lang="cs-CZ" sz="2800" dirty="0" smtClean="0">
                <a:hlinkClick r:id="rId6"/>
              </a:rPr>
              <a:t>/</a:t>
            </a:r>
            <a:r>
              <a:rPr lang="cs-CZ" sz="2800" dirty="0" smtClean="0"/>
              <a:t>, </a:t>
            </a:r>
            <a:r>
              <a:rPr lang="cs-CZ" sz="2800" dirty="0">
                <a:hlinkClick r:id="rId7"/>
              </a:rPr>
              <a:t>https://imysleni.cz</a:t>
            </a:r>
            <a:r>
              <a:rPr lang="cs-CZ" sz="2800" dirty="0" smtClean="0">
                <a:hlinkClick r:id="rId7"/>
              </a:rPr>
              <a:t>/</a:t>
            </a:r>
            <a:r>
              <a:rPr lang="cs-CZ" sz="2800" dirty="0" smtClean="0"/>
              <a:t>,</a:t>
            </a:r>
            <a:endParaRPr lang="cs-CZ" sz="2800" dirty="0" smtClean="0">
              <a:solidFill>
                <a:schemeClr val="tx2"/>
              </a:solidFill>
            </a:endParaRPr>
          </a:p>
          <a:p>
            <a:pPr marL="1143000" lvl="1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800" b="1" dirty="0"/>
              <a:t>v</a:t>
            </a:r>
            <a:r>
              <a:rPr lang="cs-CZ" sz="2800" b="1" dirty="0" smtClean="0"/>
              <a:t>zdělávání</a:t>
            </a:r>
            <a:r>
              <a:rPr lang="cs-CZ" sz="2800" dirty="0" smtClean="0"/>
              <a:t> pro učitele (</a:t>
            </a:r>
            <a:r>
              <a:rPr lang="cs-CZ" sz="2800" dirty="0"/>
              <a:t>nová výzva ISDV II, </a:t>
            </a:r>
            <a:r>
              <a:rPr lang="cs-CZ" sz="2800" dirty="0">
                <a:solidFill>
                  <a:schemeClr val="tx2"/>
                </a:solidFill>
                <a:hlinkClick r:id="rId8"/>
              </a:rPr>
              <a:t>https://</a:t>
            </a:r>
            <a:r>
              <a:rPr lang="cs-CZ" sz="2800" dirty="0" smtClean="0">
                <a:solidFill>
                  <a:schemeClr val="tx2"/>
                </a:solidFill>
                <a:hlinkClick r:id="rId8"/>
              </a:rPr>
              <a:t>bit.ly/2RQ5zVD</a:t>
            </a:r>
            <a:r>
              <a:rPr lang="cs-CZ" sz="2800" dirty="0" smtClean="0">
                <a:solidFill>
                  <a:schemeClr val="tx2"/>
                </a:solidFill>
              </a:rPr>
              <a:t>),</a:t>
            </a:r>
          </a:p>
          <a:p>
            <a:pPr marL="1143000" lvl="1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800" b="1" dirty="0" smtClean="0"/>
              <a:t>š</a:t>
            </a:r>
            <a:r>
              <a:rPr lang="cs-CZ" sz="2800" b="1" dirty="0" smtClean="0"/>
              <a:t>ablony</a:t>
            </a:r>
            <a:r>
              <a:rPr lang="cs-CZ" sz="2800" dirty="0" smtClean="0"/>
              <a:t> II </a:t>
            </a:r>
            <a:r>
              <a:rPr lang="cs-CZ" sz="2800" dirty="0" smtClean="0">
                <a:solidFill>
                  <a:schemeClr val="tx2"/>
                </a:solidFill>
              </a:rPr>
              <a:t>(</a:t>
            </a:r>
            <a:r>
              <a:rPr lang="cs-CZ" sz="2800" dirty="0">
                <a:hlinkClick r:id="rId9"/>
              </a:rPr>
              <a:t>https://</a:t>
            </a:r>
            <a:r>
              <a:rPr lang="cs-CZ" sz="2800" dirty="0" smtClean="0">
                <a:hlinkClick r:id="rId9"/>
              </a:rPr>
              <a:t>opvvv.msmt.cz/</a:t>
            </a:r>
            <a:r>
              <a:rPr lang="cs-CZ" sz="2800" dirty="0" err="1" smtClean="0">
                <a:hlinkClick r:id="rId9"/>
              </a:rPr>
              <a:t>aktualni-vyzvy</a:t>
            </a:r>
            <a:r>
              <a:rPr lang="cs-CZ" sz="2800" dirty="0" smtClean="0"/>
              <a:t>) </a:t>
            </a:r>
            <a:r>
              <a:rPr lang="cs-CZ" sz="2800" dirty="0" smtClean="0"/>
              <a:t>+ nová šablona na implementaci nového kurikula do ŠVP</a:t>
            </a:r>
          </a:p>
          <a:p>
            <a:pPr>
              <a:spcBef>
                <a:spcPts val="1200"/>
              </a:spcBef>
            </a:pPr>
            <a:endParaRPr lang="en-US" sz="2800" dirty="0">
              <a:solidFill>
                <a:schemeClr val="tx2"/>
              </a:solidFill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752189" y="3870398"/>
            <a:ext cx="6529137" cy="2930857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7" t="15185" r="7084" b="12603"/>
          <a:stretch/>
        </p:blipFill>
        <p:spPr>
          <a:xfrm>
            <a:off x="11758864" y="6090238"/>
            <a:ext cx="6529137" cy="2906386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754854" y="205673"/>
            <a:ext cx="6533147" cy="200349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761529" y="2010815"/>
            <a:ext cx="6526472" cy="1798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412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6300" y="571411"/>
            <a:ext cx="16040100" cy="1768176"/>
          </a:xfrm>
        </p:spPr>
        <p:txBody>
          <a:bodyPr/>
          <a:lstStyle/>
          <a:p>
            <a:r>
              <a:rPr lang="cs-CZ" dirty="0" smtClean="0">
                <a:solidFill>
                  <a:schemeClr val="accent1"/>
                </a:solidFill>
              </a:rPr>
              <a:t>Co mohou školy udělat už nyní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cs-CZ" sz="3600" dirty="0" smtClean="0"/>
              <a:t>revize ICT kurikula, 2019</a:t>
            </a:r>
            <a:r>
              <a:rPr lang="cs-CZ" sz="4000" dirty="0"/>
              <a:t/>
            </a:r>
            <a:br>
              <a:rPr lang="cs-CZ" sz="4000" dirty="0"/>
            </a:br>
            <a:endParaRPr lang="en-US" sz="4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4</a:t>
            </a:fld>
            <a:endParaRPr/>
          </a:p>
        </p:txBody>
      </p:sp>
      <p:sp>
        <p:nvSpPr>
          <p:cNvPr id="12" name="Rectangle 4"/>
          <p:cNvSpPr/>
          <p:nvPr/>
        </p:nvSpPr>
        <p:spPr>
          <a:xfrm>
            <a:off x="876300" y="2705100"/>
            <a:ext cx="15201900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000" dirty="0" smtClean="0"/>
              <a:t>Nemusí dělat nic, mohou počkat, až bude změna vydána v novém RVP.</a:t>
            </a:r>
          </a:p>
          <a:p>
            <a:pPr marL="722313"/>
            <a:r>
              <a:rPr lang="cs-CZ" sz="3200" dirty="0" smtClean="0"/>
              <a:t>Budou mít k dispozici konečnou verzi kurikula, zkušenosti škol, které nečekaly, a některé z nich dost možná málo času se dobře připravit.</a:t>
            </a:r>
            <a:endParaRPr lang="cs-CZ" sz="3200" dirty="0" smtClean="0"/>
          </a:p>
          <a:p>
            <a:endParaRPr lang="cs-CZ" sz="3200" dirty="0" smtClean="0"/>
          </a:p>
          <a:p>
            <a:r>
              <a:rPr lang="cs-CZ" sz="4000" dirty="0" smtClean="0"/>
              <a:t>Mohou se začít připravovat už teď.</a:t>
            </a:r>
          </a:p>
          <a:p>
            <a:pPr marL="722313"/>
            <a:r>
              <a:rPr lang="cs-CZ" sz="3200" dirty="0" smtClean="0"/>
              <a:t>Mají k dispozici jen návrh kurikula, zdroje se teprve začínají uveřejňovat, ale nebudou pracovat pod takovým tlakem.</a:t>
            </a:r>
          </a:p>
          <a:p>
            <a:endParaRPr lang="cs-CZ" sz="3200" dirty="0" smtClean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47319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6300" y="571411"/>
            <a:ext cx="16040100" cy="1768176"/>
          </a:xfrm>
        </p:spPr>
        <p:txBody>
          <a:bodyPr/>
          <a:lstStyle/>
          <a:p>
            <a:r>
              <a:rPr lang="cs-CZ" dirty="0" smtClean="0">
                <a:solidFill>
                  <a:schemeClr val="accent1"/>
                </a:solidFill>
              </a:rPr>
              <a:t>Co funguje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cs-CZ" sz="3600" dirty="0" smtClean="0"/>
              <a:t>revize ICT kurikula, 2019</a:t>
            </a:r>
            <a:r>
              <a:rPr lang="cs-CZ" sz="4000" dirty="0"/>
              <a:t/>
            </a:r>
            <a:br>
              <a:rPr lang="cs-CZ" sz="4000" dirty="0"/>
            </a:br>
            <a:endParaRPr lang="en-US" sz="4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5</a:t>
            </a:fld>
            <a:endParaRPr/>
          </a:p>
        </p:txBody>
      </p:sp>
      <p:sp>
        <p:nvSpPr>
          <p:cNvPr id="12" name="Rectangle 4"/>
          <p:cNvSpPr/>
          <p:nvPr/>
        </p:nvSpPr>
        <p:spPr>
          <a:xfrm>
            <a:off x="1295400" y="2781300"/>
            <a:ext cx="1520190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000" dirty="0" smtClean="0"/>
              <a:t>Promyšlený školní vzdělávací program</a:t>
            </a:r>
          </a:p>
          <a:p>
            <a:endParaRPr lang="cs-CZ" sz="3200" dirty="0" smtClean="0"/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3200" dirty="0"/>
              <a:t>na přípravě, úpravách a realizaci nového ŠVP se podílejí všichni učitelé,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3200" dirty="0" smtClean="0"/>
              <a:t>jsou </a:t>
            </a:r>
            <a:r>
              <a:rPr lang="cs-CZ" sz="3200" dirty="0"/>
              <a:t>stanovena pravidla pro </a:t>
            </a:r>
            <a:r>
              <a:rPr lang="cs-CZ" sz="3200" dirty="0" smtClean="0"/>
              <a:t>jeho průběžné hodnocení,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3200" dirty="0" smtClean="0"/>
              <a:t>vedení </a:t>
            </a:r>
            <a:r>
              <a:rPr lang="cs-CZ" sz="3200" dirty="0"/>
              <a:t>školy tyto aktivity podporuje a vytváří podmínky pro jejich </a:t>
            </a:r>
            <a:r>
              <a:rPr lang="cs-CZ" sz="3200" dirty="0" smtClean="0"/>
              <a:t>realizaci.</a:t>
            </a:r>
            <a:endParaRPr lang="cs-CZ" sz="3200" dirty="0"/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cs-CZ" sz="3200" dirty="0"/>
          </a:p>
          <a:p>
            <a:endParaRPr lang="cs-CZ" sz="3200" dirty="0" smtClean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93955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6300" y="571411"/>
            <a:ext cx="16040100" cy="1768176"/>
          </a:xfrm>
        </p:spPr>
        <p:txBody>
          <a:bodyPr/>
          <a:lstStyle/>
          <a:p>
            <a:r>
              <a:rPr lang="cs-CZ" dirty="0" smtClean="0">
                <a:solidFill>
                  <a:schemeClr val="accent1"/>
                </a:solidFill>
              </a:rPr>
              <a:t>Co funguje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cs-CZ" sz="3600" dirty="0" smtClean="0"/>
              <a:t>revize ICT kurikula, 2019</a:t>
            </a:r>
            <a:r>
              <a:rPr lang="cs-CZ" sz="4000" dirty="0"/>
              <a:t/>
            </a:r>
            <a:br>
              <a:rPr lang="cs-CZ" sz="4000" dirty="0"/>
            </a:br>
            <a:endParaRPr lang="en-US" sz="4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6</a:t>
            </a:fld>
            <a:endParaRPr/>
          </a:p>
        </p:txBody>
      </p:sp>
      <p:sp>
        <p:nvSpPr>
          <p:cNvPr id="12" name="Rectangle 4"/>
          <p:cNvSpPr/>
          <p:nvPr/>
        </p:nvSpPr>
        <p:spPr>
          <a:xfrm>
            <a:off x="1295400" y="2339587"/>
            <a:ext cx="152019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000" dirty="0" smtClean="0"/>
              <a:t>Spolupráce učitelů</a:t>
            </a:r>
          </a:p>
          <a:p>
            <a:endParaRPr lang="cs-CZ" sz="3200" dirty="0" smtClean="0"/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3200" dirty="0"/>
              <a:t>učitelé v rámci školy i širší odborné komunity spolupracují, předávají si zkušenosti, sdílejí výukové materiály a spolupracují na jejich přípravě,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3200" dirty="0"/>
              <a:t>vyhledávají aktivně další zdroje, rady, materiály a inspirace do </a:t>
            </a:r>
            <a:r>
              <a:rPr lang="cs-CZ" sz="3200" dirty="0" smtClean="0"/>
              <a:t>výuky,</a:t>
            </a:r>
            <a:endParaRPr lang="cs-CZ" sz="3200" dirty="0"/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3200" dirty="0"/>
              <a:t>mají oporu při překonávání odborných, technických a pedagogických </a:t>
            </a:r>
            <a:r>
              <a:rPr lang="cs-CZ" sz="3200" dirty="0" smtClean="0"/>
              <a:t>překážek</a:t>
            </a:r>
            <a:br>
              <a:rPr lang="cs-CZ" sz="3200" dirty="0" smtClean="0"/>
            </a:br>
            <a:r>
              <a:rPr lang="cs-CZ" sz="3200" dirty="0" smtClean="0"/>
              <a:t>v </a:t>
            </a:r>
            <a:r>
              <a:rPr lang="cs-CZ" sz="3200" dirty="0"/>
              <a:t>ICT metodicích, kteří mají dostatek prostoru (úvazku) vymezeného pro pomoc </a:t>
            </a:r>
            <a:r>
              <a:rPr lang="cs-CZ" sz="3200" dirty="0" smtClean="0"/>
              <a:t>kolegům,</a:t>
            </a:r>
            <a:endParaRPr lang="cs-CZ" sz="3200" dirty="0"/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3200" dirty="0"/>
              <a:t>vedení školy vzdělávání učitelů podporuje a vytváří pro jeho </a:t>
            </a:r>
            <a:r>
              <a:rPr lang="cs-CZ" sz="3200" dirty="0" smtClean="0"/>
              <a:t>realizaci vhodné podmínky.</a:t>
            </a:r>
            <a:endParaRPr lang="cs-CZ" sz="3200" dirty="0"/>
          </a:p>
          <a:p>
            <a:endParaRPr lang="cs-CZ" sz="3200" dirty="0" smtClean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29612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6300" y="571411"/>
            <a:ext cx="16040100" cy="1768176"/>
          </a:xfrm>
        </p:spPr>
        <p:txBody>
          <a:bodyPr/>
          <a:lstStyle/>
          <a:p>
            <a:r>
              <a:rPr lang="cs-CZ" dirty="0" smtClean="0">
                <a:solidFill>
                  <a:schemeClr val="accent1"/>
                </a:solidFill>
              </a:rPr>
              <a:t>Co funguje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cs-CZ" sz="3600" dirty="0" smtClean="0"/>
              <a:t>revize ICT kurikula, 2019</a:t>
            </a:r>
            <a:r>
              <a:rPr lang="cs-CZ" sz="4000" dirty="0"/>
              <a:t/>
            </a:r>
            <a:br>
              <a:rPr lang="cs-CZ" sz="4000" dirty="0"/>
            </a:br>
            <a:endParaRPr lang="en-US" sz="4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7</a:t>
            </a:fld>
            <a:endParaRPr/>
          </a:p>
        </p:txBody>
      </p:sp>
      <p:sp>
        <p:nvSpPr>
          <p:cNvPr id="12" name="Rectangle 4"/>
          <p:cNvSpPr/>
          <p:nvPr/>
        </p:nvSpPr>
        <p:spPr>
          <a:xfrm>
            <a:off x="1295400" y="2339587"/>
            <a:ext cx="15201900" cy="70480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000" dirty="0" smtClean="0"/>
              <a:t>Efektivní péče o digitální infrastrukturu školy</a:t>
            </a:r>
          </a:p>
          <a:p>
            <a:endParaRPr lang="cs-CZ" sz="3200" dirty="0" smtClean="0"/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3200" dirty="0"/>
              <a:t>žáci i učitelé přístup k </a:t>
            </a:r>
            <a:r>
              <a:rPr lang="cs-CZ" sz="3200" dirty="0" smtClean="0"/>
              <a:t>počítačům a další technice </a:t>
            </a:r>
            <a:r>
              <a:rPr lang="cs-CZ" sz="3200" dirty="0"/>
              <a:t>i výukovým materiálům</a:t>
            </a:r>
            <a:r>
              <a:rPr lang="cs-CZ" sz="3200" dirty="0" smtClean="0"/>
              <a:t>, kdykoli potřebují,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3200" dirty="0"/>
              <a:t>v</a:t>
            </a:r>
            <a:r>
              <a:rPr lang="cs-CZ" sz="3200" dirty="0" smtClean="0"/>
              <a:t>ybavení </a:t>
            </a:r>
            <a:r>
              <a:rPr lang="cs-CZ" sz="3200" dirty="0"/>
              <a:t>se ve škole průběžně </a:t>
            </a:r>
            <a:r>
              <a:rPr lang="cs-CZ" sz="3200" dirty="0" smtClean="0"/>
              <a:t>aktualizuje,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3200" dirty="0"/>
              <a:t>s</a:t>
            </a:r>
            <a:r>
              <a:rPr lang="cs-CZ" sz="3200" dirty="0" smtClean="0"/>
              <a:t>právu zajišťuje </a:t>
            </a:r>
            <a:r>
              <a:rPr lang="cs-CZ" sz="3200" dirty="0"/>
              <a:t>kvalifikovaný technický </a:t>
            </a:r>
            <a:r>
              <a:rPr lang="cs-CZ" sz="3200" dirty="0" smtClean="0"/>
              <a:t>personál,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3200" dirty="0"/>
              <a:t>š</a:t>
            </a:r>
            <a:r>
              <a:rPr lang="cs-CZ" sz="3200" dirty="0" smtClean="0"/>
              <a:t>kola </a:t>
            </a:r>
            <a:r>
              <a:rPr lang="cs-CZ" sz="3200" dirty="0"/>
              <a:t>má plán rozvoje a obnovy </a:t>
            </a:r>
            <a:r>
              <a:rPr lang="cs-CZ" sz="3200" dirty="0" smtClean="0"/>
              <a:t>digitální infrastruktury, jeho </a:t>
            </a:r>
            <a:r>
              <a:rPr lang="cs-CZ" sz="3200" dirty="0"/>
              <a:t>realizaci zajišťuje ve spolupráci s vedením školy </a:t>
            </a:r>
            <a:r>
              <a:rPr lang="cs-CZ" sz="3200" dirty="0" smtClean="0"/>
              <a:t>ICT metodik/koordinátor,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3200" dirty="0"/>
              <a:t>f</a:t>
            </a:r>
            <a:r>
              <a:rPr lang="cs-CZ" sz="3200" dirty="0" smtClean="0"/>
              <a:t>inanční náklady </a:t>
            </a:r>
            <a:r>
              <a:rPr lang="cs-CZ" sz="3200" dirty="0"/>
              <a:t>na jeho zajištění jsou plánovanou součástí rozpočtu </a:t>
            </a:r>
            <a:r>
              <a:rPr lang="cs-CZ" sz="3200" dirty="0" smtClean="0"/>
              <a:t>školy,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3200" dirty="0"/>
              <a:t>vedení </a:t>
            </a:r>
            <a:r>
              <a:rPr lang="cs-CZ" sz="3200" dirty="0" smtClean="0"/>
              <a:t>školy aktivně </a:t>
            </a:r>
            <a:r>
              <a:rPr lang="cs-CZ" sz="3200" dirty="0"/>
              <a:t>vyhledává další zdroje financí (v projektech, grantech či ve </a:t>
            </a:r>
            <a:r>
              <a:rPr lang="cs-CZ" sz="3200" dirty="0" smtClean="0"/>
              <a:t>spojení </a:t>
            </a:r>
            <a:r>
              <a:rPr lang="cs-CZ" sz="3200" dirty="0"/>
              <a:t>s místním úřadem nebo zřizovatelem).</a:t>
            </a:r>
            <a:endParaRPr lang="cs-CZ" sz="3200" dirty="0" smtClean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83014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6300" y="571411"/>
            <a:ext cx="16040100" cy="1768176"/>
          </a:xfrm>
        </p:spPr>
        <p:txBody>
          <a:bodyPr/>
          <a:lstStyle/>
          <a:p>
            <a:r>
              <a:rPr lang="cs-CZ" dirty="0" smtClean="0">
                <a:solidFill>
                  <a:schemeClr val="accent1"/>
                </a:solidFill>
              </a:rPr>
              <a:t>Co funguje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cs-CZ" sz="3600" dirty="0" smtClean="0"/>
              <a:t>revize ICT kurikula, 2019</a:t>
            </a:r>
            <a:r>
              <a:rPr lang="cs-CZ" sz="4000" dirty="0"/>
              <a:t/>
            </a:r>
            <a:br>
              <a:rPr lang="cs-CZ" sz="4000" dirty="0"/>
            </a:br>
            <a:endParaRPr lang="en-US" sz="4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8</a:t>
            </a:fld>
            <a:endParaRPr/>
          </a:p>
        </p:txBody>
      </p:sp>
      <p:sp>
        <p:nvSpPr>
          <p:cNvPr id="12" name="Rectangle 4"/>
          <p:cNvSpPr/>
          <p:nvPr/>
        </p:nvSpPr>
        <p:spPr>
          <a:xfrm>
            <a:off x="1295400" y="2339587"/>
            <a:ext cx="15201900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000" dirty="0" smtClean="0"/>
              <a:t>Podpora změn a prostředí příznivé inovacím</a:t>
            </a:r>
          </a:p>
          <a:p>
            <a:endParaRPr lang="cs-CZ" sz="3200" dirty="0" smtClean="0"/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3200" dirty="0"/>
              <a:t>ú</a:t>
            </a:r>
            <a:r>
              <a:rPr lang="cs-CZ" sz="3200" dirty="0" smtClean="0"/>
              <a:t>kol především </a:t>
            </a:r>
            <a:r>
              <a:rPr lang="cs-CZ" sz="3200" dirty="0"/>
              <a:t>pro vedení škol na úrovni školy, zřizovatele na úrovni obcí a </a:t>
            </a:r>
            <a:r>
              <a:rPr lang="cs-CZ" sz="3200" dirty="0" smtClean="0"/>
              <a:t>krajů MŠMT </a:t>
            </a:r>
            <a:r>
              <a:rPr lang="cs-CZ" sz="3200" dirty="0"/>
              <a:t>na národní </a:t>
            </a:r>
            <a:r>
              <a:rPr lang="cs-CZ" sz="3200" dirty="0" smtClean="0"/>
              <a:t>úrovni,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3200" dirty="0"/>
              <a:t>dlouhodobý a náročný úkol </a:t>
            </a:r>
            <a:r>
              <a:rPr lang="cs-CZ" sz="3200" dirty="0" smtClean="0"/>
              <a:t>postavený na </a:t>
            </a:r>
            <a:r>
              <a:rPr lang="cs-CZ" sz="3200" dirty="0"/>
              <a:t>postupném a aktivním získávání zkušeností učiteli, jejich spolupráci</a:t>
            </a:r>
            <a:r>
              <a:rPr lang="cs-CZ" sz="3200" dirty="0" smtClean="0"/>
              <a:t>, sebevzdělávání</a:t>
            </a:r>
            <a:r>
              <a:rPr lang="cs-CZ" sz="3200" dirty="0"/>
              <a:t>, vzájemné podpoře a schopnosti tvořivě využít všechny možnosti</a:t>
            </a:r>
            <a:r>
              <a:rPr lang="cs-CZ" sz="3200" dirty="0" smtClean="0"/>
              <a:t>, které </a:t>
            </a:r>
            <a:r>
              <a:rPr lang="cs-CZ" sz="3200" dirty="0"/>
              <a:t>ve svých podmínkách učitelé mají.</a:t>
            </a:r>
            <a:endParaRPr lang="cs-CZ" sz="3200" dirty="0" smtClean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40989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6300" y="571411"/>
            <a:ext cx="16040100" cy="1768176"/>
          </a:xfrm>
        </p:spPr>
        <p:txBody>
          <a:bodyPr/>
          <a:lstStyle/>
          <a:p>
            <a:r>
              <a:rPr lang="cs-CZ" dirty="0" smtClean="0">
                <a:solidFill>
                  <a:schemeClr val="accent1"/>
                </a:solidFill>
              </a:rPr>
              <a:t>Jak se připravit, krok 1.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cs-CZ" sz="3600" dirty="0" smtClean="0"/>
              <a:t>revize ICT kurikula, audit</a:t>
            </a:r>
            <a:r>
              <a:rPr lang="cs-CZ" sz="4000" dirty="0" smtClean="0"/>
              <a:t/>
            </a:r>
            <a:br>
              <a:rPr lang="cs-CZ" sz="4000" dirty="0" smtClean="0"/>
            </a:br>
            <a:endParaRPr lang="en-US" sz="4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9</a:t>
            </a:fld>
            <a:endParaRPr/>
          </a:p>
        </p:txBody>
      </p:sp>
      <p:sp>
        <p:nvSpPr>
          <p:cNvPr id="12" name="Rectangle 4"/>
          <p:cNvSpPr/>
          <p:nvPr/>
        </p:nvSpPr>
        <p:spPr>
          <a:xfrm>
            <a:off x="1143000" y="2645791"/>
            <a:ext cx="14097000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000" dirty="0" smtClean="0"/>
              <a:t>Audit toho, co máme k dispozici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3200" dirty="0"/>
              <a:t>v</a:t>
            </a:r>
            <a:r>
              <a:rPr lang="cs-CZ" sz="3200" dirty="0" smtClean="0"/>
              <a:t>ybavení technikou, kvalita připojení k internetu,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3200" dirty="0"/>
              <a:t>s</a:t>
            </a:r>
            <a:r>
              <a:rPr lang="cs-CZ" sz="3200" dirty="0" smtClean="0"/>
              <a:t>távající ŠVP, obsah zaměřený na informatiku a ICT,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3200" dirty="0" smtClean="0"/>
              <a:t>učitelé schopní pracovat s digitálními technologiemi.</a:t>
            </a:r>
          </a:p>
          <a:p>
            <a:endParaRPr lang="cs-CZ" sz="3200" dirty="0" smtClean="0"/>
          </a:p>
          <a:p>
            <a:endParaRPr lang="cs-CZ" sz="3200" dirty="0" smtClean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96110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theme1.xml><?xml version="1.0" encoding="utf-8"?>
<a:theme xmlns:a="http://schemas.openxmlformats.org/drawingml/2006/main" name="TEAM SLIDES">
  <a:themeElements>
    <a:clrScheme name="SIMPLICITY - Bright Blue">
      <a:dk1>
        <a:srgbClr val="0A091B"/>
      </a:dk1>
      <a:lt1>
        <a:srgbClr val="F2F2F5"/>
      </a:lt1>
      <a:dk2>
        <a:srgbClr val="858591"/>
      </a:dk2>
      <a:lt2>
        <a:srgbClr val="FFFFFF"/>
      </a:lt2>
      <a:accent1>
        <a:srgbClr val="00B0F0"/>
      </a:accent1>
      <a:accent2>
        <a:srgbClr val="C0C0C8"/>
      </a:accent2>
      <a:accent3>
        <a:srgbClr val="00B0F0"/>
      </a:accent3>
      <a:accent4>
        <a:srgbClr val="00B0F0"/>
      </a:accent4>
      <a:accent5>
        <a:srgbClr val="00B0F0"/>
      </a:accent5>
      <a:accent6>
        <a:srgbClr val="00B0F0"/>
      </a:accent6>
      <a:hlink>
        <a:srgbClr val="0084B4"/>
      </a:hlink>
      <a:folHlink>
        <a:srgbClr val="5CD3FF"/>
      </a:folHlink>
    </a:clrScheme>
    <a:fontScheme name="Simplicity - Roboto">
      <a:majorFont>
        <a:latin typeface="Roboto Condensed"/>
        <a:ea typeface=""/>
        <a:cs typeface=""/>
      </a:majorFont>
      <a:minorFont>
        <a:latin typeface="Robot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8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 cap="sq">
          <a:solidFill>
            <a:schemeClr val="accent2"/>
          </a:solidFill>
          <a:bevel/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00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2_SLIDES WITH IMAGES">
  <a:themeElements>
    <a:clrScheme name="SIMPLICITY - Yellow">
      <a:dk1>
        <a:srgbClr val="0A091B"/>
      </a:dk1>
      <a:lt1>
        <a:srgbClr val="F2F2F5"/>
      </a:lt1>
      <a:dk2>
        <a:srgbClr val="858591"/>
      </a:dk2>
      <a:lt2>
        <a:srgbClr val="FFFFFF"/>
      </a:lt2>
      <a:accent1>
        <a:srgbClr val="FFC800"/>
      </a:accent1>
      <a:accent2>
        <a:srgbClr val="C0C0C8"/>
      </a:accent2>
      <a:accent3>
        <a:srgbClr val="F0CC2D"/>
      </a:accent3>
      <a:accent4>
        <a:srgbClr val="FFC800"/>
      </a:accent4>
      <a:accent5>
        <a:srgbClr val="FFC800"/>
      </a:accent5>
      <a:accent6>
        <a:srgbClr val="FFC800"/>
      </a:accent6>
      <a:hlink>
        <a:srgbClr val="BF9600"/>
      </a:hlink>
      <a:folHlink>
        <a:srgbClr val="FFDE65"/>
      </a:folHlink>
    </a:clrScheme>
    <a:fontScheme name="Simplicity - Roboto">
      <a:majorFont>
        <a:latin typeface="Roboto Condensed"/>
        <a:ea typeface=""/>
        <a:cs typeface=""/>
      </a:majorFont>
      <a:minorFont>
        <a:latin typeface="Robot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8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 cap="sq">
          <a:solidFill>
            <a:schemeClr val="accent2"/>
          </a:solidFill>
          <a:bevel/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00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2_PORTFOLIO">
  <a:themeElements>
    <a:clrScheme name="SIMPLICITY - Yellow">
      <a:dk1>
        <a:srgbClr val="0A091B"/>
      </a:dk1>
      <a:lt1>
        <a:srgbClr val="F2F2F5"/>
      </a:lt1>
      <a:dk2>
        <a:srgbClr val="858591"/>
      </a:dk2>
      <a:lt2>
        <a:srgbClr val="FFFFFF"/>
      </a:lt2>
      <a:accent1>
        <a:srgbClr val="FFC800"/>
      </a:accent1>
      <a:accent2>
        <a:srgbClr val="C0C0C8"/>
      </a:accent2>
      <a:accent3>
        <a:srgbClr val="F0CC2D"/>
      </a:accent3>
      <a:accent4>
        <a:srgbClr val="FFC800"/>
      </a:accent4>
      <a:accent5>
        <a:srgbClr val="FFC800"/>
      </a:accent5>
      <a:accent6>
        <a:srgbClr val="FFC800"/>
      </a:accent6>
      <a:hlink>
        <a:srgbClr val="BF9600"/>
      </a:hlink>
      <a:folHlink>
        <a:srgbClr val="FFDE65"/>
      </a:folHlink>
    </a:clrScheme>
    <a:fontScheme name="Simplicity - Roboto">
      <a:majorFont>
        <a:latin typeface="Roboto Condensed"/>
        <a:ea typeface=""/>
        <a:cs typeface=""/>
      </a:majorFont>
      <a:minorFont>
        <a:latin typeface="Robot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8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 cap="sq">
          <a:solidFill>
            <a:schemeClr val="accent2"/>
          </a:solidFill>
          <a:bevel/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00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1_GENARAL LAYOUTS">
  <a:themeElements>
    <a:clrScheme name="SIMPLICITY - Cool Ice">
      <a:dk1>
        <a:srgbClr val="0A091B"/>
      </a:dk1>
      <a:lt1>
        <a:srgbClr val="F2F2F5"/>
      </a:lt1>
      <a:dk2>
        <a:srgbClr val="858591"/>
      </a:dk2>
      <a:lt2>
        <a:srgbClr val="FFFFFF"/>
      </a:lt2>
      <a:accent1>
        <a:srgbClr val="62ACC9"/>
      </a:accent1>
      <a:accent2>
        <a:srgbClr val="C0C0C8"/>
      </a:accent2>
      <a:accent3>
        <a:srgbClr val="62ACC9"/>
      </a:accent3>
      <a:accent4>
        <a:srgbClr val="62ACC9"/>
      </a:accent4>
      <a:accent5>
        <a:srgbClr val="62ACC9"/>
      </a:accent5>
      <a:accent6>
        <a:srgbClr val="62ACC9"/>
      </a:accent6>
      <a:hlink>
        <a:srgbClr val="3988A6"/>
      </a:hlink>
      <a:folHlink>
        <a:srgbClr val="A0CDDE"/>
      </a:folHlink>
    </a:clrScheme>
    <a:fontScheme name="Simplicity - Roboto">
      <a:majorFont>
        <a:latin typeface="Roboto Condensed"/>
        <a:ea typeface=""/>
        <a:cs typeface=""/>
      </a:majorFont>
      <a:minorFont>
        <a:latin typeface="Roboto"/>
        <a:ea typeface=""/>
        <a:cs typeface="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8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 cap="sq">
          <a:solidFill>
            <a:schemeClr val="accent2"/>
          </a:solidFill>
          <a:bevel/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00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3_TEAM SLIDES">
  <a:themeElements>
    <a:clrScheme name="SIMPLICITY - Cool Ice">
      <a:dk1>
        <a:srgbClr val="0A091B"/>
      </a:dk1>
      <a:lt1>
        <a:srgbClr val="F2F2F5"/>
      </a:lt1>
      <a:dk2>
        <a:srgbClr val="858591"/>
      </a:dk2>
      <a:lt2>
        <a:srgbClr val="FFFFFF"/>
      </a:lt2>
      <a:accent1>
        <a:srgbClr val="62ACC9"/>
      </a:accent1>
      <a:accent2>
        <a:srgbClr val="C0C0C8"/>
      </a:accent2>
      <a:accent3>
        <a:srgbClr val="62ACC9"/>
      </a:accent3>
      <a:accent4>
        <a:srgbClr val="62ACC9"/>
      </a:accent4>
      <a:accent5>
        <a:srgbClr val="62ACC9"/>
      </a:accent5>
      <a:accent6>
        <a:srgbClr val="62ACC9"/>
      </a:accent6>
      <a:hlink>
        <a:srgbClr val="3988A6"/>
      </a:hlink>
      <a:folHlink>
        <a:srgbClr val="A0CDDE"/>
      </a:folHlink>
    </a:clrScheme>
    <a:fontScheme name="Simplicity - Roboto">
      <a:majorFont>
        <a:latin typeface="Roboto Condensed"/>
        <a:ea typeface=""/>
        <a:cs typeface=""/>
      </a:majorFont>
      <a:minorFont>
        <a:latin typeface="Robot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8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 cap="sq">
          <a:solidFill>
            <a:schemeClr val="accent2"/>
          </a:solidFill>
          <a:bevel/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00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3_SLIDES WITH IMAGES">
  <a:themeElements>
    <a:clrScheme name="SIMPLICITY - Cool Ice">
      <a:dk1>
        <a:srgbClr val="0A091B"/>
      </a:dk1>
      <a:lt1>
        <a:srgbClr val="F2F2F5"/>
      </a:lt1>
      <a:dk2>
        <a:srgbClr val="858591"/>
      </a:dk2>
      <a:lt2>
        <a:srgbClr val="FFFFFF"/>
      </a:lt2>
      <a:accent1>
        <a:srgbClr val="62ACC9"/>
      </a:accent1>
      <a:accent2>
        <a:srgbClr val="C0C0C8"/>
      </a:accent2>
      <a:accent3>
        <a:srgbClr val="62ACC9"/>
      </a:accent3>
      <a:accent4>
        <a:srgbClr val="62ACC9"/>
      </a:accent4>
      <a:accent5>
        <a:srgbClr val="62ACC9"/>
      </a:accent5>
      <a:accent6>
        <a:srgbClr val="62ACC9"/>
      </a:accent6>
      <a:hlink>
        <a:srgbClr val="3988A6"/>
      </a:hlink>
      <a:folHlink>
        <a:srgbClr val="A0CDDE"/>
      </a:folHlink>
    </a:clrScheme>
    <a:fontScheme name="Simplicity - Roboto">
      <a:majorFont>
        <a:latin typeface="Roboto Condensed"/>
        <a:ea typeface=""/>
        <a:cs typeface=""/>
      </a:majorFont>
      <a:minorFont>
        <a:latin typeface="Robot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8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 cap="sq">
          <a:solidFill>
            <a:schemeClr val="accent2"/>
          </a:solidFill>
          <a:bevel/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00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3_PORTFOLIO">
  <a:themeElements>
    <a:clrScheme name="SIMPLICITY - Cool Ice">
      <a:dk1>
        <a:srgbClr val="0A091B"/>
      </a:dk1>
      <a:lt1>
        <a:srgbClr val="F2F2F5"/>
      </a:lt1>
      <a:dk2>
        <a:srgbClr val="858591"/>
      </a:dk2>
      <a:lt2>
        <a:srgbClr val="FFFFFF"/>
      </a:lt2>
      <a:accent1>
        <a:srgbClr val="62ACC9"/>
      </a:accent1>
      <a:accent2>
        <a:srgbClr val="C0C0C8"/>
      </a:accent2>
      <a:accent3>
        <a:srgbClr val="62ACC9"/>
      </a:accent3>
      <a:accent4>
        <a:srgbClr val="62ACC9"/>
      </a:accent4>
      <a:accent5>
        <a:srgbClr val="62ACC9"/>
      </a:accent5>
      <a:accent6>
        <a:srgbClr val="62ACC9"/>
      </a:accent6>
      <a:hlink>
        <a:srgbClr val="3988A6"/>
      </a:hlink>
      <a:folHlink>
        <a:srgbClr val="A0CDDE"/>
      </a:folHlink>
    </a:clrScheme>
    <a:fontScheme name="Simplicity - Roboto">
      <a:majorFont>
        <a:latin typeface="Roboto Condensed"/>
        <a:ea typeface=""/>
        <a:cs typeface=""/>
      </a:majorFont>
      <a:minorFont>
        <a:latin typeface="Robot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8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 cap="sq">
          <a:solidFill>
            <a:schemeClr val="accent2"/>
          </a:solidFill>
          <a:bevel/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00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2_GENARAL LAYOUTS">
  <a:themeElements>
    <a:clrScheme name="SIMPLICITY - Fresh Green">
      <a:dk1>
        <a:srgbClr val="0A091B"/>
      </a:dk1>
      <a:lt1>
        <a:srgbClr val="F2F2F5"/>
      </a:lt1>
      <a:dk2>
        <a:srgbClr val="858591"/>
      </a:dk2>
      <a:lt2>
        <a:srgbClr val="FFFFFF"/>
      </a:lt2>
      <a:accent1>
        <a:srgbClr val="89C800"/>
      </a:accent1>
      <a:accent2>
        <a:srgbClr val="C0C0C8"/>
      </a:accent2>
      <a:accent3>
        <a:srgbClr val="89C800"/>
      </a:accent3>
      <a:accent4>
        <a:srgbClr val="89C800"/>
      </a:accent4>
      <a:accent5>
        <a:srgbClr val="89C800"/>
      </a:accent5>
      <a:accent6>
        <a:srgbClr val="89C800"/>
      </a:accent6>
      <a:hlink>
        <a:srgbClr val="669600"/>
      </a:hlink>
      <a:folHlink>
        <a:srgbClr val="C4FF44"/>
      </a:folHlink>
    </a:clrScheme>
    <a:fontScheme name="Simplicity - Roboto">
      <a:majorFont>
        <a:latin typeface="Roboto Condensed"/>
        <a:ea typeface=""/>
        <a:cs typeface=""/>
      </a:majorFont>
      <a:minorFont>
        <a:latin typeface="Roboto"/>
        <a:ea typeface=""/>
        <a:cs typeface="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8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 cap="sq">
          <a:solidFill>
            <a:schemeClr val="accent2"/>
          </a:solidFill>
          <a:bevel/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00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4_TEAM SLIDES">
  <a:themeElements>
    <a:clrScheme name="temp">
      <a:dk1>
        <a:srgbClr val="0A091B"/>
      </a:dk1>
      <a:lt1>
        <a:srgbClr val="F2F2F5"/>
      </a:lt1>
      <a:dk2>
        <a:srgbClr val="858591"/>
      </a:dk2>
      <a:lt2>
        <a:srgbClr val="FFFFFF"/>
      </a:lt2>
      <a:accent1>
        <a:srgbClr val="89C800"/>
      </a:accent1>
      <a:accent2>
        <a:srgbClr val="C0C0C8"/>
      </a:accent2>
      <a:accent3>
        <a:srgbClr val="FF4C58"/>
      </a:accent3>
      <a:accent4>
        <a:srgbClr val="FF4C58"/>
      </a:accent4>
      <a:accent5>
        <a:srgbClr val="FF4C58"/>
      </a:accent5>
      <a:accent6>
        <a:srgbClr val="FF4C58"/>
      </a:accent6>
      <a:hlink>
        <a:srgbClr val="FF4C58"/>
      </a:hlink>
      <a:folHlink>
        <a:srgbClr val="FF4C58"/>
      </a:folHlink>
    </a:clrScheme>
    <a:fontScheme name="Simplicity - Roboto">
      <a:majorFont>
        <a:latin typeface="Roboto Condensed"/>
        <a:ea typeface=""/>
        <a:cs typeface=""/>
      </a:majorFont>
      <a:minorFont>
        <a:latin typeface="Robot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8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 cap="sq">
          <a:solidFill>
            <a:schemeClr val="accent2"/>
          </a:solidFill>
          <a:bevel/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00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4_SLIDES WITH IMAGES">
  <a:themeElements>
    <a:clrScheme name="temp">
      <a:dk1>
        <a:srgbClr val="0A091B"/>
      </a:dk1>
      <a:lt1>
        <a:srgbClr val="F2F2F5"/>
      </a:lt1>
      <a:dk2>
        <a:srgbClr val="858591"/>
      </a:dk2>
      <a:lt2>
        <a:srgbClr val="FFFFFF"/>
      </a:lt2>
      <a:accent1>
        <a:srgbClr val="89C800"/>
      </a:accent1>
      <a:accent2>
        <a:srgbClr val="C0C0C8"/>
      </a:accent2>
      <a:accent3>
        <a:srgbClr val="FF4C58"/>
      </a:accent3>
      <a:accent4>
        <a:srgbClr val="FF4C58"/>
      </a:accent4>
      <a:accent5>
        <a:srgbClr val="FF4C58"/>
      </a:accent5>
      <a:accent6>
        <a:srgbClr val="FF4C58"/>
      </a:accent6>
      <a:hlink>
        <a:srgbClr val="FF4C58"/>
      </a:hlink>
      <a:folHlink>
        <a:srgbClr val="FF4C58"/>
      </a:folHlink>
    </a:clrScheme>
    <a:fontScheme name="Simplicity - Roboto">
      <a:majorFont>
        <a:latin typeface="Roboto Condensed"/>
        <a:ea typeface=""/>
        <a:cs typeface=""/>
      </a:majorFont>
      <a:minorFont>
        <a:latin typeface="Robot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8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 cap="sq">
          <a:solidFill>
            <a:schemeClr val="accent2"/>
          </a:solidFill>
          <a:bevel/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00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9.xml><?xml version="1.0" encoding="utf-8"?>
<a:theme xmlns:a="http://schemas.openxmlformats.org/drawingml/2006/main" name="4_PORTFOLIO">
  <a:themeElements>
    <a:clrScheme name="temp">
      <a:dk1>
        <a:srgbClr val="0A091B"/>
      </a:dk1>
      <a:lt1>
        <a:srgbClr val="F2F2F5"/>
      </a:lt1>
      <a:dk2>
        <a:srgbClr val="858591"/>
      </a:dk2>
      <a:lt2>
        <a:srgbClr val="FFFFFF"/>
      </a:lt2>
      <a:accent1>
        <a:srgbClr val="89C800"/>
      </a:accent1>
      <a:accent2>
        <a:srgbClr val="C0C0C8"/>
      </a:accent2>
      <a:accent3>
        <a:srgbClr val="FF4C58"/>
      </a:accent3>
      <a:accent4>
        <a:srgbClr val="FF4C58"/>
      </a:accent4>
      <a:accent5>
        <a:srgbClr val="FF4C58"/>
      </a:accent5>
      <a:accent6>
        <a:srgbClr val="FF4C58"/>
      </a:accent6>
      <a:hlink>
        <a:srgbClr val="FF4C58"/>
      </a:hlink>
      <a:folHlink>
        <a:srgbClr val="FF4C58"/>
      </a:folHlink>
    </a:clrScheme>
    <a:fontScheme name="Simplicity - Roboto">
      <a:majorFont>
        <a:latin typeface="Roboto Condensed"/>
        <a:ea typeface=""/>
        <a:cs typeface=""/>
      </a:majorFont>
      <a:minorFont>
        <a:latin typeface="Robot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8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 cap="sq">
          <a:solidFill>
            <a:schemeClr val="accent2"/>
          </a:solidFill>
          <a:bevel/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00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LIDES WITH IMAGES">
  <a:themeElements>
    <a:clrScheme name="SIMPLICITY - Bright Blue">
      <a:dk1>
        <a:srgbClr val="0A091B"/>
      </a:dk1>
      <a:lt1>
        <a:srgbClr val="F2F2F5"/>
      </a:lt1>
      <a:dk2>
        <a:srgbClr val="858591"/>
      </a:dk2>
      <a:lt2>
        <a:srgbClr val="FFFFFF"/>
      </a:lt2>
      <a:accent1>
        <a:srgbClr val="00B0F0"/>
      </a:accent1>
      <a:accent2>
        <a:srgbClr val="C0C0C8"/>
      </a:accent2>
      <a:accent3>
        <a:srgbClr val="00B0F0"/>
      </a:accent3>
      <a:accent4>
        <a:srgbClr val="00B0F0"/>
      </a:accent4>
      <a:accent5>
        <a:srgbClr val="00B0F0"/>
      </a:accent5>
      <a:accent6>
        <a:srgbClr val="00B0F0"/>
      </a:accent6>
      <a:hlink>
        <a:srgbClr val="0084B4"/>
      </a:hlink>
      <a:folHlink>
        <a:srgbClr val="5CD3FF"/>
      </a:folHlink>
    </a:clrScheme>
    <a:fontScheme name="Simplicity - Roboto">
      <a:majorFont>
        <a:latin typeface="Roboto Condensed"/>
        <a:ea typeface=""/>
        <a:cs typeface=""/>
      </a:majorFont>
      <a:minorFont>
        <a:latin typeface="Robot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8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 cap="sq">
          <a:solidFill>
            <a:schemeClr val="accent2"/>
          </a:solidFill>
          <a:bevel/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00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0.xml><?xml version="1.0" encoding="utf-8"?>
<a:theme xmlns:a="http://schemas.openxmlformats.org/drawingml/2006/main" name="NUV">
  <a:themeElements>
    <a:clrScheme name="SIMPLICITY - Bright Blue">
      <a:dk1>
        <a:srgbClr val="0A091B"/>
      </a:dk1>
      <a:lt1>
        <a:srgbClr val="F2F2F5"/>
      </a:lt1>
      <a:dk2>
        <a:srgbClr val="858591"/>
      </a:dk2>
      <a:lt2>
        <a:srgbClr val="FFFFFF"/>
      </a:lt2>
      <a:accent1>
        <a:srgbClr val="00B0F0"/>
      </a:accent1>
      <a:accent2>
        <a:srgbClr val="C0C0C8"/>
      </a:accent2>
      <a:accent3>
        <a:srgbClr val="00B0F0"/>
      </a:accent3>
      <a:accent4>
        <a:srgbClr val="00B0F0"/>
      </a:accent4>
      <a:accent5>
        <a:srgbClr val="00B0F0"/>
      </a:accent5>
      <a:accent6>
        <a:srgbClr val="00B0F0"/>
      </a:accent6>
      <a:hlink>
        <a:srgbClr val="0084B4"/>
      </a:hlink>
      <a:folHlink>
        <a:srgbClr val="5CD3FF"/>
      </a:folHlink>
    </a:clrScheme>
    <a:fontScheme name="Simplicity - Roboto">
      <a:majorFont>
        <a:latin typeface="Roboto Condensed"/>
        <a:ea typeface=""/>
        <a:cs typeface=""/>
      </a:majorFont>
      <a:minorFont>
        <a:latin typeface="Roboto"/>
        <a:ea typeface=""/>
        <a:cs typeface="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8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 cap="sq">
          <a:solidFill>
            <a:schemeClr val="accent2"/>
          </a:solidFill>
          <a:bevel/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00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NUV" id="{57E119CC-F276-42EB-849D-D583D961693B}" vid="{8EF8F40B-466C-4875-B276-C7E8A6599CBB}"/>
    </a:ext>
  </a:extLst>
</a:theme>
</file>

<file path=ppt/theme/theme21.xml><?xml version="1.0" encoding="utf-8"?>
<a:theme xmlns:a="http://schemas.openxmlformats.org/drawingml/2006/main" name="5_SLIDES WITH IMAGES">
  <a:themeElements>
    <a:clrScheme name="SIMPLICITY - Bright Blue">
      <a:dk1>
        <a:srgbClr val="0A091B"/>
      </a:dk1>
      <a:lt1>
        <a:srgbClr val="F2F2F5"/>
      </a:lt1>
      <a:dk2>
        <a:srgbClr val="858591"/>
      </a:dk2>
      <a:lt2>
        <a:srgbClr val="FFFFFF"/>
      </a:lt2>
      <a:accent1>
        <a:srgbClr val="00B0F0"/>
      </a:accent1>
      <a:accent2>
        <a:srgbClr val="C0C0C8"/>
      </a:accent2>
      <a:accent3>
        <a:srgbClr val="00B0F0"/>
      </a:accent3>
      <a:accent4>
        <a:srgbClr val="00B0F0"/>
      </a:accent4>
      <a:accent5>
        <a:srgbClr val="00B0F0"/>
      </a:accent5>
      <a:accent6>
        <a:srgbClr val="00B0F0"/>
      </a:accent6>
      <a:hlink>
        <a:srgbClr val="0084B4"/>
      </a:hlink>
      <a:folHlink>
        <a:srgbClr val="5CD3FF"/>
      </a:folHlink>
    </a:clrScheme>
    <a:fontScheme name="Simplicity - Roboto">
      <a:majorFont>
        <a:latin typeface="Roboto Condensed"/>
        <a:ea typeface=""/>
        <a:cs typeface=""/>
      </a:majorFont>
      <a:minorFont>
        <a:latin typeface="Robot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8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 cap="sq">
          <a:solidFill>
            <a:schemeClr val="accent2"/>
          </a:solidFill>
          <a:bevel/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00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2.xml><?xml version="1.0" encoding="utf-8"?>
<a:theme xmlns:a="http://schemas.openxmlformats.org/drawingml/2006/main" name="5_PORTFOLIO">
  <a:themeElements>
    <a:clrScheme name="SIMPLICITY - Bright Blue">
      <a:dk1>
        <a:srgbClr val="0A091B"/>
      </a:dk1>
      <a:lt1>
        <a:srgbClr val="F2F2F5"/>
      </a:lt1>
      <a:dk2>
        <a:srgbClr val="858591"/>
      </a:dk2>
      <a:lt2>
        <a:srgbClr val="FFFFFF"/>
      </a:lt2>
      <a:accent1>
        <a:srgbClr val="00B0F0"/>
      </a:accent1>
      <a:accent2>
        <a:srgbClr val="C0C0C8"/>
      </a:accent2>
      <a:accent3>
        <a:srgbClr val="00B0F0"/>
      </a:accent3>
      <a:accent4>
        <a:srgbClr val="00B0F0"/>
      </a:accent4>
      <a:accent5>
        <a:srgbClr val="00B0F0"/>
      </a:accent5>
      <a:accent6>
        <a:srgbClr val="00B0F0"/>
      </a:accent6>
      <a:hlink>
        <a:srgbClr val="0084B4"/>
      </a:hlink>
      <a:folHlink>
        <a:srgbClr val="5CD3FF"/>
      </a:folHlink>
    </a:clrScheme>
    <a:fontScheme name="Simplicity - Roboto">
      <a:majorFont>
        <a:latin typeface="Roboto Condensed"/>
        <a:ea typeface=""/>
        <a:cs typeface=""/>
      </a:majorFont>
      <a:minorFont>
        <a:latin typeface="Robot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8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 cap="sq">
          <a:solidFill>
            <a:schemeClr val="accent2"/>
          </a:solidFill>
          <a:bevel/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00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3.xml><?xml version="1.0" encoding="utf-8"?>
<a:theme xmlns:a="http://schemas.openxmlformats.org/drawingml/2006/main" name="1_Bright Blue">
  <a:themeElements>
    <a:clrScheme name="SIMPLICITY - Bright Blue">
      <a:dk1>
        <a:srgbClr val="0A091B"/>
      </a:dk1>
      <a:lt1>
        <a:srgbClr val="F2F2F5"/>
      </a:lt1>
      <a:dk2>
        <a:srgbClr val="858591"/>
      </a:dk2>
      <a:lt2>
        <a:srgbClr val="FFFFFF"/>
      </a:lt2>
      <a:accent1>
        <a:srgbClr val="00B0F0"/>
      </a:accent1>
      <a:accent2>
        <a:srgbClr val="C0C0C8"/>
      </a:accent2>
      <a:accent3>
        <a:srgbClr val="00B0F0"/>
      </a:accent3>
      <a:accent4>
        <a:srgbClr val="00B0F0"/>
      </a:accent4>
      <a:accent5>
        <a:srgbClr val="00B0F0"/>
      </a:accent5>
      <a:accent6>
        <a:srgbClr val="00B0F0"/>
      </a:accent6>
      <a:hlink>
        <a:srgbClr val="0084B4"/>
      </a:hlink>
      <a:folHlink>
        <a:srgbClr val="5CD3FF"/>
      </a:folHlink>
    </a:clrScheme>
    <a:fontScheme name="Simplicity - Roboto">
      <a:majorFont>
        <a:latin typeface="Roboto Condensed"/>
        <a:ea typeface=""/>
        <a:cs typeface=""/>
      </a:majorFont>
      <a:minorFont>
        <a:latin typeface="Roboto"/>
        <a:ea typeface=""/>
        <a:cs typeface="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8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 cap="sq">
          <a:solidFill>
            <a:schemeClr val="accent2"/>
          </a:solidFill>
          <a:bevel/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00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right Blue" id="{76B4930B-7DF5-4CFE-B9A9-19BB7070649D}" vid="{4114BC02-2ECF-4B45-BB32-D50E6D01EBC3}"/>
    </a:ext>
  </a:extLst>
</a:theme>
</file>

<file path=ppt/theme/theme24.xml><?xml version="1.0" encoding="utf-8"?>
<a:theme xmlns:a="http://schemas.openxmlformats.org/drawingml/2006/main" name="5_TEAM SLIDES">
  <a:themeElements>
    <a:clrScheme name="SIMPLICITY - Bright Blue">
      <a:dk1>
        <a:srgbClr val="0A091B"/>
      </a:dk1>
      <a:lt1>
        <a:srgbClr val="F2F2F5"/>
      </a:lt1>
      <a:dk2>
        <a:srgbClr val="858591"/>
      </a:dk2>
      <a:lt2>
        <a:srgbClr val="FFFFFF"/>
      </a:lt2>
      <a:accent1>
        <a:srgbClr val="00B0F0"/>
      </a:accent1>
      <a:accent2>
        <a:srgbClr val="C0C0C8"/>
      </a:accent2>
      <a:accent3>
        <a:srgbClr val="00B0F0"/>
      </a:accent3>
      <a:accent4>
        <a:srgbClr val="00B0F0"/>
      </a:accent4>
      <a:accent5>
        <a:srgbClr val="00B0F0"/>
      </a:accent5>
      <a:accent6>
        <a:srgbClr val="00B0F0"/>
      </a:accent6>
      <a:hlink>
        <a:srgbClr val="0084B4"/>
      </a:hlink>
      <a:folHlink>
        <a:srgbClr val="5CD3FF"/>
      </a:folHlink>
    </a:clrScheme>
    <a:fontScheme name="Simplicity - Roboto">
      <a:majorFont>
        <a:latin typeface="Roboto Condensed"/>
        <a:ea typeface=""/>
        <a:cs typeface=""/>
      </a:majorFont>
      <a:minorFont>
        <a:latin typeface="Robot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8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 cap="sq">
          <a:solidFill>
            <a:schemeClr val="accent2"/>
          </a:solidFill>
          <a:bevel/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00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5.xml><?xml version="1.0" encoding="utf-8"?>
<a:theme xmlns:a="http://schemas.openxmlformats.org/drawingml/2006/main" name="6_SLIDES WITH IMAGES">
  <a:themeElements>
    <a:clrScheme name="SIMPLICITY - Bright Blue">
      <a:dk1>
        <a:srgbClr val="0A091B"/>
      </a:dk1>
      <a:lt1>
        <a:srgbClr val="F2F2F5"/>
      </a:lt1>
      <a:dk2>
        <a:srgbClr val="858591"/>
      </a:dk2>
      <a:lt2>
        <a:srgbClr val="FFFFFF"/>
      </a:lt2>
      <a:accent1>
        <a:srgbClr val="00B0F0"/>
      </a:accent1>
      <a:accent2>
        <a:srgbClr val="C0C0C8"/>
      </a:accent2>
      <a:accent3>
        <a:srgbClr val="00B0F0"/>
      </a:accent3>
      <a:accent4>
        <a:srgbClr val="00B0F0"/>
      </a:accent4>
      <a:accent5>
        <a:srgbClr val="00B0F0"/>
      </a:accent5>
      <a:accent6>
        <a:srgbClr val="00B0F0"/>
      </a:accent6>
      <a:hlink>
        <a:srgbClr val="0084B4"/>
      </a:hlink>
      <a:folHlink>
        <a:srgbClr val="5CD3FF"/>
      </a:folHlink>
    </a:clrScheme>
    <a:fontScheme name="Simplicity - Roboto">
      <a:majorFont>
        <a:latin typeface="Roboto Condensed"/>
        <a:ea typeface=""/>
        <a:cs typeface=""/>
      </a:majorFont>
      <a:minorFont>
        <a:latin typeface="Robot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8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 cap="sq">
          <a:solidFill>
            <a:schemeClr val="accent2"/>
          </a:solidFill>
          <a:bevel/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00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6.xml><?xml version="1.0" encoding="utf-8"?>
<a:theme xmlns:a="http://schemas.openxmlformats.org/drawingml/2006/main" name="6_PORTFOLIO">
  <a:themeElements>
    <a:clrScheme name="SIMPLICITY - Bright Blue">
      <a:dk1>
        <a:srgbClr val="0A091B"/>
      </a:dk1>
      <a:lt1>
        <a:srgbClr val="F2F2F5"/>
      </a:lt1>
      <a:dk2>
        <a:srgbClr val="858591"/>
      </a:dk2>
      <a:lt2>
        <a:srgbClr val="FFFFFF"/>
      </a:lt2>
      <a:accent1>
        <a:srgbClr val="00B0F0"/>
      </a:accent1>
      <a:accent2>
        <a:srgbClr val="C0C0C8"/>
      </a:accent2>
      <a:accent3>
        <a:srgbClr val="00B0F0"/>
      </a:accent3>
      <a:accent4>
        <a:srgbClr val="00B0F0"/>
      </a:accent4>
      <a:accent5>
        <a:srgbClr val="00B0F0"/>
      </a:accent5>
      <a:accent6>
        <a:srgbClr val="00B0F0"/>
      </a:accent6>
      <a:hlink>
        <a:srgbClr val="0084B4"/>
      </a:hlink>
      <a:folHlink>
        <a:srgbClr val="5CD3FF"/>
      </a:folHlink>
    </a:clrScheme>
    <a:fontScheme name="Simplicity - Roboto">
      <a:majorFont>
        <a:latin typeface="Roboto Condensed"/>
        <a:ea typeface=""/>
        <a:cs typeface=""/>
      </a:majorFont>
      <a:minorFont>
        <a:latin typeface="Robot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8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 cap="sq">
          <a:solidFill>
            <a:schemeClr val="accent2"/>
          </a:solidFill>
          <a:bevel/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00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7.xml><?xml version="1.0" encoding="utf-8"?>
<a:theme xmlns:a="http://schemas.openxmlformats.org/drawingml/2006/main" name="3_GENARAL LAYOUTS">
  <a:themeElements>
    <a:clrScheme name="SIMPLICITY - Yellow">
      <a:dk1>
        <a:srgbClr val="0A091B"/>
      </a:dk1>
      <a:lt1>
        <a:srgbClr val="F2F2F5"/>
      </a:lt1>
      <a:dk2>
        <a:srgbClr val="858591"/>
      </a:dk2>
      <a:lt2>
        <a:srgbClr val="FFFFFF"/>
      </a:lt2>
      <a:accent1>
        <a:srgbClr val="FFC800"/>
      </a:accent1>
      <a:accent2>
        <a:srgbClr val="C0C0C8"/>
      </a:accent2>
      <a:accent3>
        <a:srgbClr val="F0CC2D"/>
      </a:accent3>
      <a:accent4>
        <a:srgbClr val="FFC800"/>
      </a:accent4>
      <a:accent5>
        <a:srgbClr val="FFC800"/>
      </a:accent5>
      <a:accent6>
        <a:srgbClr val="FFC800"/>
      </a:accent6>
      <a:hlink>
        <a:srgbClr val="BF9600"/>
      </a:hlink>
      <a:folHlink>
        <a:srgbClr val="FFDE65"/>
      </a:folHlink>
    </a:clrScheme>
    <a:fontScheme name="Simplicity - Roboto">
      <a:majorFont>
        <a:latin typeface="Roboto Condensed"/>
        <a:ea typeface=""/>
        <a:cs typeface=""/>
      </a:majorFont>
      <a:minorFont>
        <a:latin typeface="Roboto"/>
        <a:ea typeface=""/>
        <a:cs typeface="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8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 cap="sq">
          <a:solidFill>
            <a:schemeClr val="accent2"/>
          </a:solidFill>
          <a:bevel/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00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8.xml><?xml version="1.0" encoding="utf-8"?>
<a:theme xmlns:a="http://schemas.openxmlformats.org/drawingml/2006/main" name="6_TEAM SLIDES">
  <a:themeElements>
    <a:clrScheme name="SIMPLICITY - Yellow">
      <a:dk1>
        <a:srgbClr val="0A091B"/>
      </a:dk1>
      <a:lt1>
        <a:srgbClr val="F2F2F5"/>
      </a:lt1>
      <a:dk2>
        <a:srgbClr val="858591"/>
      </a:dk2>
      <a:lt2>
        <a:srgbClr val="FFFFFF"/>
      </a:lt2>
      <a:accent1>
        <a:srgbClr val="FFC800"/>
      </a:accent1>
      <a:accent2>
        <a:srgbClr val="C0C0C8"/>
      </a:accent2>
      <a:accent3>
        <a:srgbClr val="F0CC2D"/>
      </a:accent3>
      <a:accent4>
        <a:srgbClr val="FFC800"/>
      </a:accent4>
      <a:accent5>
        <a:srgbClr val="FFC800"/>
      </a:accent5>
      <a:accent6>
        <a:srgbClr val="FFC800"/>
      </a:accent6>
      <a:hlink>
        <a:srgbClr val="BF9600"/>
      </a:hlink>
      <a:folHlink>
        <a:srgbClr val="FFDE65"/>
      </a:folHlink>
    </a:clrScheme>
    <a:fontScheme name="Simplicity - Roboto">
      <a:majorFont>
        <a:latin typeface="Roboto Condensed"/>
        <a:ea typeface=""/>
        <a:cs typeface=""/>
      </a:majorFont>
      <a:minorFont>
        <a:latin typeface="Robot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8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 cap="sq">
          <a:solidFill>
            <a:schemeClr val="accent2"/>
          </a:solidFill>
          <a:bevel/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00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9.xml><?xml version="1.0" encoding="utf-8"?>
<a:theme xmlns:a="http://schemas.openxmlformats.org/drawingml/2006/main" name="7_SLIDES WITH IMAGES">
  <a:themeElements>
    <a:clrScheme name="SIMPLICITY - Yellow">
      <a:dk1>
        <a:srgbClr val="0A091B"/>
      </a:dk1>
      <a:lt1>
        <a:srgbClr val="F2F2F5"/>
      </a:lt1>
      <a:dk2>
        <a:srgbClr val="858591"/>
      </a:dk2>
      <a:lt2>
        <a:srgbClr val="FFFFFF"/>
      </a:lt2>
      <a:accent1>
        <a:srgbClr val="FFC800"/>
      </a:accent1>
      <a:accent2>
        <a:srgbClr val="C0C0C8"/>
      </a:accent2>
      <a:accent3>
        <a:srgbClr val="F0CC2D"/>
      </a:accent3>
      <a:accent4>
        <a:srgbClr val="FFC800"/>
      </a:accent4>
      <a:accent5>
        <a:srgbClr val="FFC800"/>
      </a:accent5>
      <a:accent6>
        <a:srgbClr val="FFC800"/>
      </a:accent6>
      <a:hlink>
        <a:srgbClr val="BF9600"/>
      </a:hlink>
      <a:folHlink>
        <a:srgbClr val="FFDE65"/>
      </a:folHlink>
    </a:clrScheme>
    <a:fontScheme name="Simplicity - Roboto">
      <a:majorFont>
        <a:latin typeface="Roboto Condensed"/>
        <a:ea typeface=""/>
        <a:cs typeface=""/>
      </a:majorFont>
      <a:minorFont>
        <a:latin typeface="Robot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8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 cap="sq">
          <a:solidFill>
            <a:schemeClr val="accent2"/>
          </a:solidFill>
          <a:bevel/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00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PORTFOLIO">
  <a:themeElements>
    <a:clrScheme name="SIMPLICITY - Bright Blue">
      <a:dk1>
        <a:srgbClr val="0A091B"/>
      </a:dk1>
      <a:lt1>
        <a:srgbClr val="F2F2F5"/>
      </a:lt1>
      <a:dk2>
        <a:srgbClr val="858591"/>
      </a:dk2>
      <a:lt2>
        <a:srgbClr val="FFFFFF"/>
      </a:lt2>
      <a:accent1>
        <a:srgbClr val="00B0F0"/>
      </a:accent1>
      <a:accent2>
        <a:srgbClr val="C0C0C8"/>
      </a:accent2>
      <a:accent3>
        <a:srgbClr val="00B0F0"/>
      </a:accent3>
      <a:accent4>
        <a:srgbClr val="00B0F0"/>
      </a:accent4>
      <a:accent5>
        <a:srgbClr val="00B0F0"/>
      </a:accent5>
      <a:accent6>
        <a:srgbClr val="00B0F0"/>
      </a:accent6>
      <a:hlink>
        <a:srgbClr val="0084B4"/>
      </a:hlink>
      <a:folHlink>
        <a:srgbClr val="5CD3FF"/>
      </a:folHlink>
    </a:clrScheme>
    <a:fontScheme name="Simplicity - Roboto">
      <a:majorFont>
        <a:latin typeface="Roboto Condensed"/>
        <a:ea typeface=""/>
        <a:cs typeface=""/>
      </a:majorFont>
      <a:minorFont>
        <a:latin typeface="Robot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8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 cap="sq">
          <a:solidFill>
            <a:schemeClr val="accent2"/>
          </a:solidFill>
          <a:bevel/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00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0.xml><?xml version="1.0" encoding="utf-8"?>
<a:theme xmlns:a="http://schemas.openxmlformats.org/drawingml/2006/main" name="7_PORTFOLIO">
  <a:themeElements>
    <a:clrScheme name="SIMPLICITY - Yellow">
      <a:dk1>
        <a:srgbClr val="0A091B"/>
      </a:dk1>
      <a:lt1>
        <a:srgbClr val="F2F2F5"/>
      </a:lt1>
      <a:dk2>
        <a:srgbClr val="858591"/>
      </a:dk2>
      <a:lt2>
        <a:srgbClr val="FFFFFF"/>
      </a:lt2>
      <a:accent1>
        <a:srgbClr val="FFC800"/>
      </a:accent1>
      <a:accent2>
        <a:srgbClr val="C0C0C8"/>
      </a:accent2>
      <a:accent3>
        <a:srgbClr val="F0CC2D"/>
      </a:accent3>
      <a:accent4>
        <a:srgbClr val="FFC800"/>
      </a:accent4>
      <a:accent5>
        <a:srgbClr val="FFC800"/>
      </a:accent5>
      <a:accent6>
        <a:srgbClr val="FFC800"/>
      </a:accent6>
      <a:hlink>
        <a:srgbClr val="BF9600"/>
      </a:hlink>
      <a:folHlink>
        <a:srgbClr val="FFDE65"/>
      </a:folHlink>
    </a:clrScheme>
    <a:fontScheme name="Simplicity - Roboto">
      <a:majorFont>
        <a:latin typeface="Roboto Condensed"/>
        <a:ea typeface=""/>
        <a:cs typeface=""/>
      </a:majorFont>
      <a:minorFont>
        <a:latin typeface="Robot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8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 cap="sq">
          <a:solidFill>
            <a:schemeClr val="accent2"/>
          </a:solidFill>
          <a:bevel/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00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1.xml><?xml version="1.0" encoding="utf-8"?>
<a:theme xmlns:a="http://schemas.openxmlformats.org/drawingml/2006/main" name="4_GENARAL LAYOUTS">
  <a:themeElements>
    <a:clrScheme name="SIMPLICITY - Cool Ice">
      <a:dk1>
        <a:srgbClr val="0A091B"/>
      </a:dk1>
      <a:lt1>
        <a:srgbClr val="F2F2F5"/>
      </a:lt1>
      <a:dk2>
        <a:srgbClr val="858591"/>
      </a:dk2>
      <a:lt2>
        <a:srgbClr val="FFFFFF"/>
      </a:lt2>
      <a:accent1>
        <a:srgbClr val="62ACC9"/>
      </a:accent1>
      <a:accent2>
        <a:srgbClr val="C0C0C8"/>
      </a:accent2>
      <a:accent3>
        <a:srgbClr val="62ACC9"/>
      </a:accent3>
      <a:accent4>
        <a:srgbClr val="62ACC9"/>
      </a:accent4>
      <a:accent5>
        <a:srgbClr val="62ACC9"/>
      </a:accent5>
      <a:accent6>
        <a:srgbClr val="62ACC9"/>
      </a:accent6>
      <a:hlink>
        <a:srgbClr val="3988A6"/>
      </a:hlink>
      <a:folHlink>
        <a:srgbClr val="A0CDDE"/>
      </a:folHlink>
    </a:clrScheme>
    <a:fontScheme name="Simplicity - Roboto">
      <a:majorFont>
        <a:latin typeface="Roboto Condensed"/>
        <a:ea typeface=""/>
        <a:cs typeface=""/>
      </a:majorFont>
      <a:minorFont>
        <a:latin typeface="Roboto"/>
        <a:ea typeface=""/>
        <a:cs typeface="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8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 cap="sq">
          <a:solidFill>
            <a:schemeClr val="accent2"/>
          </a:solidFill>
          <a:bevel/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00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2.xml><?xml version="1.0" encoding="utf-8"?>
<a:theme xmlns:a="http://schemas.openxmlformats.org/drawingml/2006/main" name="7_TEAM SLIDES">
  <a:themeElements>
    <a:clrScheme name="SIMPLICITY - Cool Ice">
      <a:dk1>
        <a:srgbClr val="0A091B"/>
      </a:dk1>
      <a:lt1>
        <a:srgbClr val="F2F2F5"/>
      </a:lt1>
      <a:dk2>
        <a:srgbClr val="858591"/>
      </a:dk2>
      <a:lt2>
        <a:srgbClr val="FFFFFF"/>
      </a:lt2>
      <a:accent1>
        <a:srgbClr val="62ACC9"/>
      </a:accent1>
      <a:accent2>
        <a:srgbClr val="C0C0C8"/>
      </a:accent2>
      <a:accent3>
        <a:srgbClr val="62ACC9"/>
      </a:accent3>
      <a:accent4>
        <a:srgbClr val="62ACC9"/>
      </a:accent4>
      <a:accent5>
        <a:srgbClr val="62ACC9"/>
      </a:accent5>
      <a:accent6>
        <a:srgbClr val="62ACC9"/>
      </a:accent6>
      <a:hlink>
        <a:srgbClr val="3988A6"/>
      </a:hlink>
      <a:folHlink>
        <a:srgbClr val="A0CDDE"/>
      </a:folHlink>
    </a:clrScheme>
    <a:fontScheme name="Simplicity - Roboto">
      <a:majorFont>
        <a:latin typeface="Roboto Condensed"/>
        <a:ea typeface=""/>
        <a:cs typeface=""/>
      </a:majorFont>
      <a:minorFont>
        <a:latin typeface="Robot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8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 cap="sq">
          <a:solidFill>
            <a:schemeClr val="accent2"/>
          </a:solidFill>
          <a:bevel/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00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3.xml><?xml version="1.0" encoding="utf-8"?>
<a:theme xmlns:a="http://schemas.openxmlformats.org/drawingml/2006/main" name="8_SLIDES WITH IMAGES">
  <a:themeElements>
    <a:clrScheme name="SIMPLICITY - Cool Ice">
      <a:dk1>
        <a:srgbClr val="0A091B"/>
      </a:dk1>
      <a:lt1>
        <a:srgbClr val="F2F2F5"/>
      </a:lt1>
      <a:dk2>
        <a:srgbClr val="858591"/>
      </a:dk2>
      <a:lt2>
        <a:srgbClr val="FFFFFF"/>
      </a:lt2>
      <a:accent1>
        <a:srgbClr val="62ACC9"/>
      </a:accent1>
      <a:accent2>
        <a:srgbClr val="C0C0C8"/>
      </a:accent2>
      <a:accent3>
        <a:srgbClr val="62ACC9"/>
      </a:accent3>
      <a:accent4>
        <a:srgbClr val="62ACC9"/>
      </a:accent4>
      <a:accent5>
        <a:srgbClr val="62ACC9"/>
      </a:accent5>
      <a:accent6>
        <a:srgbClr val="62ACC9"/>
      </a:accent6>
      <a:hlink>
        <a:srgbClr val="3988A6"/>
      </a:hlink>
      <a:folHlink>
        <a:srgbClr val="A0CDDE"/>
      </a:folHlink>
    </a:clrScheme>
    <a:fontScheme name="Simplicity - Roboto">
      <a:majorFont>
        <a:latin typeface="Roboto Condensed"/>
        <a:ea typeface=""/>
        <a:cs typeface=""/>
      </a:majorFont>
      <a:minorFont>
        <a:latin typeface="Robot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8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 cap="sq">
          <a:solidFill>
            <a:schemeClr val="accent2"/>
          </a:solidFill>
          <a:bevel/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00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4.xml><?xml version="1.0" encoding="utf-8"?>
<a:theme xmlns:a="http://schemas.openxmlformats.org/drawingml/2006/main" name="8_PORTFOLIO">
  <a:themeElements>
    <a:clrScheme name="SIMPLICITY - Cool Ice">
      <a:dk1>
        <a:srgbClr val="0A091B"/>
      </a:dk1>
      <a:lt1>
        <a:srgbClr val="F2F2F5"/>
      </a:lt1>
      <a:dk2>
        <a:srgbClr val="858591"/>
      </a:dk2>
      <a:lt2>
        <a:srgbClr val="FFFFFF"/>
      </a:lt2>
      <a:accent1>
        <a:srgbClr val="62ACC9"/>
      </a:accent1>
      <a:accent2>
        <a:srgbClr val="C0C0C8"/>
      </a:accent2>
      <a:accent3>
        <a:srgbClr val="62ACC9"/>
      </a:accent3>
      <a:accent4>
        <a:srgbClr val="62ACC9"/>
      </a:accent4>
      <a:accent5>
        <a:srgbClr val="62ACC9"/>
      </a:accent5>
      <a:accent6>
        <a:srgbClr val="62ACC9"/>
      </a:accent6>
      <a:hlink>
        <a:srgbClr val="3988A6"/>
      </a:hlink>
      <a:folHlink>
        <a:srgbClr val="A0CDDE"/>
      </a:folHlink>
    </a:clrScheme>
    <a:fontScheme name="Simplicity - Roboto">
      <a:majorFont>
        <a:latin typeface="Roboto Condensed"/>
        <a:ea typeface=""/>
        <a:cs typeface=""/>
      </a:majorFont>
      <a:minorFont>
        <a:latin typeface="Robot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8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 cap="sq">
          <a:solidFill>
            <a:schemeClr val="accent2"/>
          </a:solidFill>
          <a:bevel/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00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5.xml><?xml version="1.0" encoding="utf-8"?>
<a:theme xmlns:a="http://schemas.openxmlformats.org/drawingml/2006/main" name="5_GENARAL LAYOUTS">
  <a:themeElements>
    <a:clrScheme name="SIMPLICITY - Fresh Green">
      <a:dk1>
        <a:srgbClr val="0A091B"/>
      </a:dk1>
      <a:lt1>
        <a:srgbClr val="F2F2F5"/>
      </a:lt1>
      <a:dk2>
        <a:srgbClr val="858591"/>
      </a:dk2>
      <a:lt2>
        <a:srgbClr val="FFFFFF"/>
      </a:lt2>
      <a:accent1>
        <a:srgbClr val="89C800"/>
      </a:accent1>
      <a:accent2>
        <a:srgbClr val="C0C0C8"/>
      </a:accent2>
      <a:accent3>
        <a:srgbClr val="89C800"/>
      </a:accent3>
      <a:accent4>
        <a:srgbClr val="89C800"/>
      </a:accent4>
      <a:accent5>
        <a:srgbClr val="89C800"/>
      </a:accent5>
      <a:accent6>
        <a:srgbClr val="89C800"/>
      </a:accent6>
      <a:hlink>
        <a:srgbClr val="669600"/>
      </a:hlink>
      <a:folHlink>
        <a:srgbClr val="C4FF44"/>
      </a:folHlink>
    </a:clrScheme>
    <a:fontScheme name="Simplicity - Roboto">
      <a:majorFont>
        <a:latin typeface="Roboto Condensed"/>
        <a:ea typeface=""/>
        <a:cs typeface=""/>
      </a:majorFont>
      <a:minorFont>
        <a:latin typeface="Roboto"/>
        <a:ea typeface=""/>
        <a:cs typeface="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8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 cap="sq">
          <a:solidFill>
            <a:schemeClr val="accent2"/>
          </a:solidFill>
          <a:bevel/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00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6.xml><?xml version="1.0" encoding="utf-8"?>
<a:theme xmlns:a="http://schemas.openxmlformats.org/drawingml/2006/main" name="8_TEAM SLIDES">
  <a:themeElements>
    <a:clrScheme name="temp">
      <a:dk1>
        <a:srgbClr val="0A091B"/>
      </a:dk1>
      <a:lt1>
        <a:srgbClr val="F2F2F5"/>
      </a:lt1>
      <a:dk2>
        <a:srgbClr val="858591"/>
      </a:dk2>
      <a:lt2>
        <a:srgbClr val="FFFFFF"/>
      </a:lt2>
      <a:accent1>
        <a:srgbClr val="89C800"/>
      </a:accent1>
      <a:accent2>
        <a:srgbClr val="C0C0C8"/>
      </a:accent2>
      <a:accent3>
        <a:srgbClr val="FF4C58"/>
      </a:accent3>
      <a:accent4>
        <a:srgbClr val="FF4C58"/>
      </a:accent4>
      <a:accent5>
        <a:srgbClr val="FF4C58"/>
      </a:accent5>
      <a:accent6>
        <a:srgbClr val="FF4C58"/>
      </a:accent6>
      <a:hlink>
        <a:srgbClr val="FF4C58"/>
      </a:hlink>
      <a:folHlink>
        <a:srgbClr val="FF4C58"/>
      </a:folHlink>
    </a:clrScheme>
    <a:fontScheme name="Simplicity - Roboto">
      <a:majorFont>
        <a:latin typeface="Roboto Condensed"/>
        <a:ea typeface=""/>
        <a:cs typeface=""/>
      </a:majorFont>
      <a:minorFont>
        <a:latin typeface="Robot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8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 cap="sq">
          <a:solidFill>
            <a:schemeClr val="accent2"/>
          </a:solidFill>
          <a:bevel/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00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7.xml><?xml version="1.0" encoding="utf-8"?>
<a:theme xmlns:a="http://schemas.openxmlformats.org/drawingml/2006/main" name="9_SLIDES WITH IMAGES">
  <a:themeElements>
    <a:clrScheme name="temp">
      <a:dk1>
        <a:srgbClr val="0A091B"/>
      </a:dk1>
      <a:lt1>
        <a:srgbClr val="F2F2F5"/>
      </a:lt1>
      <a:dk2>
        <a:srgbClr val="858591"/>
      </a:dk2>
      <a:lt2>
        <a:srgbClr val="FFFFFF"/>
      </a:lt2>
      <a:accent1>
        <a:srgbClr val="89C800"/>
      </a:accent1>
      <a:accent2>
        <a:srgbClr val="C0C0C8"/>
      </a:accent2>
      <a:accent3>
        <a:srgbClr val="FF4C58"/>
      </a:accent3>
      <a:accent4>
        <a:srgbClr val="FF4C58"/>
      </a:accent4>
      <a:accent5>
        <a:srgbClr val="FF4C58"/>
      </a:accent5>
      <a:accent6>
        <a:srgbClr val="FF4C58"/>
      </a:accent6>
      <a:hlink>
        <a:srgbClr val="FF4C58"/>
      </a:hlink>
      <a:folHlink>
        <a:srgbClr val="FF4C58"/>
      </a:folHlink>
    </a:clrScheme>
    <a:fontScheme name="Simplicity - Roboto">
      <a:majorFont>
        <a:latin typeface="Roboto Condensed"/>
        <a:ea typeface=""/>
        <a:cs typeface=""/>
      </a:majorFont>
      <a:minorFont>
        <a:latin typeface="Robot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8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 cap="sq">
          <a:solidFill>
            <a:schemeClr val="accent2"/>
          </a:solidFill>
          <a:bevel/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00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8.xml><?xml version="1.0" encoding="utf-8"?>
<a:theme xmlns:a="http://schemas.openxmlformats.org/drawingml/2006/main" name="9_PORTFOLIO">
  <a:themeElements>
    <a:clrScheme name="temp">
      <a:dk1>
        <a:srgbClr val="0A091B"/>
      </a:dk1>
      <a:lt1>
        <a:srgbClr val="F2F2F5"/>
      </a:lt1>
      <a:dk2>
        <a:srgbClr val="858591"/>
      </a:dk2>
      <a:lt2>
        <a:srgbClr val="FFFFFF"/>
      </a:lt2>
      <a:accent1>
        <a:srgbClr val="89C800"/>
      </a:accent1>
      <a:accent2>
        <a:srgbClr val="C0C0C8"/>
      </a:accent2>
      <a:accent3>
        <a:srgbClr val="FF4C58"/>
      </a:accent3>
      <a:accent4>
        <a:srgbClr val="FF4C58"/>
      </a:accent4>
      <a:accent5>
        <a:srgbClr val="FF4C58"/>
      </a:accent5>
      <a:accent6>
        <a:srgbClr val="FF4C58"/>
      </a:accent6>
      <a:hlink>
        <a:srgbClr val="FF4C58"/>
      </a:hlink>
      <a:folHlink>
        <a:srgbClr val="FF4C58"/>
      </a:folHlink>
    </a:clrScheme>
    <a:fontScheme name="Simplicity - Roboto">
      <a:majorFont>
        <a:latin typeface="Roboto Condensed"/>
        <a:ea typeface=""/>
        <a:cs typeface=""/>
      </a:majorFont>
      <a:minorFont>
        <a:latin typeface="Robot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8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 cap="sq">
          <a:solidFill>
            <a:schemeClr val="accent2"/>
          </a:solidFill>
          <a:bevel/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00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Bright Blue">
  <a:themeElements>
    <a:clrScheme name="SIMPLICITY - Bright Blue">
      <a:dk1>
        <a:srgbClr val="0A091B"/>
      </a:dk1>
      <a:lt1>
        <a:srgbClr val="F2F2F5"/>
      </a:lt1>
      <a:dk2>
        <a:srgbClr val="858591"/>
      </a:dk2>
      <a:lt2>
        <a:srgbClr val="FFFFFF"/>
      </a:lt2>
      <a:accent1>
        <a:srgbClr val="00B0F0"/>
      </a:accent1>
      <a:accent2>
        <a:srgbClr val="C0C0C8"/>
      </a:accent2>
      <a:accent3>
        <a:srgbClr val="00B0F0"/>
      </a:accent3>
      <a:accent4>
        <a:srgbClr val="00B0F0"/>
      </a:accent4>
      <a:accent5>
        <a:srgbClr val="00B0F0"/>
      </a:accent5>
      <a:accent6>
        <a:srgbClr val="00B0F0"/>
      </a:accent6>
      <a:hlink>
        <a:srgbClr val="0084B4"/>
      </a:hlink>
      <a:folHlink>
        <a:srgbClr val="5CD3FF"/>
      </a:folHlink>
    </a:clrScheme>
    <a:fontScheme name="Simplicity - Roboto">
      <a:majorFont>
        <a:latin typeface="Roboto Condensed"/>
        <a:ea typeface=""/>
        <a:cs typeface=""/>
      </a:majorFont>
      <a:minorFont>
        <a:latin typeface="Roboto"/>
        <a:ea typeface=""/>
        <a:cs typeface="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8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 cap="sq">
          <a:solidFill>
            <a:schemeClr val="accent2"/>
          </a:solidFill>
          <a:bevel/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00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right Blue" id="{76B4930B-7DF5-4CFE-B9A9-19BB7070649D}" vid="{4114BC02-2ECF-4B45-BB32-D50E6D01EBC3}"/>
    </a:ext>
  </a:extLst>
</a:theme>
</file>

<file path=ppt/theme/theme5.xml><?xml version="1.0" encoding="utf-8"?>
<a:theme xmlns:a="http://schemas.openxmlformats.org/drawingml/2006/main" name="1_TEAM SLIDES">
  <a:themeElements>
    <a:clrScheme name="SIMPLICITY - Bright Blue">
      <a:dk1>
        <a:srgbClr val="0A091B"/>
      </a:dk1>
      <a:lt1>
        <a:srgbClr val="F2F2F5"/>
      </a:lt1>
      <a:dk2>
        <a:srgbClr val="858591"/>
      </a:dk2>
      <a:lt2>
        <a:srgbClr val="FFFFFF"/>
      </a:lt2>
      <a:accent1>
        <a:srgbClr val="00B0F0"/>
      </a:accent1>
      <a:accent2>
        <a:srgbClr val="C0C0C8"/>
      </a:accent2>
      <a:accent3>
        <a:srgbClr val="00B0F0"/>
      </a:accent3>
      <a:accent4>
        <a:srgbClr val="00B0F0"/>
      </a:accent4>
      <a:accent5>
        <a:srgbClr val="00B0F0"/>
      </a:accent5>
      <a:accent6>
        <a:srgbClr val="00B0F0"/>
      </a:accent6>
      <a:hlink>
        <a:srgbClr val="0084B4"/>
      </a:hlink>
      <a:folHlink>
        <a:srgbClr val="5CD3FF"/>
      </a:folHlink>
    </a:clrScheme>
    <a:fontScheme name="Simplicity - Roboto">
      <a:majorFont>
        <a:latin typeface="Roboto Condensed"/>
        <a:ea typeface=""/>
        <a:cs typeface=""/>
      </a:majorFont>
      <a:minorFont>
        <a:latin typeface="Robot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8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 cap="sq">
          <a:solidFill>
            <a:schemeClr val="accent2"/>
          </a:solidFill>
          <a:bevel/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00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SLIDES WITH IMAGES">
  <a:themeElements>
    <a:clrScheme name="SIMPLICITY - Bright Blue">
      <a:dk1>
        <a:srgbClr val="0A091B"/>
      </a:dk1>
      <a:lt1>
        <a:srgbClr val="F2F2F5"/>
      </a:lt1>
      <a:dk2>
        <a:srgbClr val="858591"/>
      </a:dk2>
      <a:lt2>
        <a:srgbClr val="FFFFFF"/>
      </a:lt2>
      <a:accent1>
        <a:srgbClr val="00B0F0"/>
      </a:accent1>
      <a:accent2>
        <a:srgbClr val="C0C0C8"/>
      </a:accent2>
      <a:accent3>
        <a:srgbClr val="00B0F0"/>
      </a:accent3>
      <a:accent4>
        <a:srgbClr val="00B0F0"/>
      </a:accent4>
      <a:accent5>
        <a:srgbClr val="00B0F0"/>
      </a:accent5>
      <a:accent6>
        <a:srgbClr val="00B0F0"/>
      </a:accent6>
      <a:hlink>
        <a:srgbClr val="0084B4"/>
      </a:hlink>
      <a:folHlink>
        <a:srgbClr val="5CD3FF"/>
      </a:folHlink>
    </a:clrScheme>
    <a:fontScheme name="Simplicity - Roboto">
      <a:majorFont>
        <a:latin typeface="Roboto Condensed"/>
        <a:ea typeface=""/>
        <a:cs typeface=""/>
      </a:majorFont>
      <a:minorFont>
        <a:latin typeface="Robot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8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 cap="sq">
          <a:solidFill>
            <a:schemeClr val="accent2"/>
          </a:solidFill>
          <a:bevel/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00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PORTFOLIO">
  <a:themeElements>
    <a:clrScheme name="SIMPLICITY - Bright Blue">
      <a:dk1>
        <a:srgbClr val="0A091B"/>
      </a:dk1>
      <a:lt1>
        <a:srgbClr val="F2F2F5"/>
      </a:lt1>
      <a:dk2>
        <a:srgbClr val="858591"/>
      </a:dk2>
      <a:lt2>
        <a:srgbClr val="FFFFFF"/>
      </a:lt2>
      <a:accent1>
        <a:srgbClr val="00B0F0"/>
      </a:accent1>
      <a:accent2>
        <a:srgbClr val="C0C0C8"/>
      </a:accent2>
      <a:accent3>
        <a:srgbClr val="00B0F0"/>
      </a:accent3>
      <a:accent4>
        <a:srgbClr val="00B0F0"/>
      </a:accent4>
      <a:accent5>
        <a:srgbClr val="00B0F0"/>
      </a:accent5>
      <a:accent6>
        <a:srgbClr val="00B0F0"/>
      </a:accent6>
      <a:hlink>
        <a:srgbClr val="0084B4"/>
      </a:hlink>
      <a:folHlink>
        <a:srgbClr val="5CD3FF"/>
      </a:folHlink>
    </a:clrScheme>
    <a:fontScheme name="Simplicity - Roboto">
      <a:majorFont>
        <a:latin typeface="Roboto Condensed"/>
        <a:ea typeface=""/>
        <a:cs typeface=""/>
      </a:majorFont>
      <a:minorFont>
        <a:latin typeface="Robot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8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 cap="sq">
          <a:solidFill>
            <a:schemeClr val="accent2"/>
          </a:solidFill>
          <a:bevel/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00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GENARAL LAYOUTS">
  <a:themeElements>
    <a:clrScheme name="SIMPLICITY - Yellow">
      <a:dk1>
        <a:srgbClr val="0A091B"/>
      </a:dk1>
      <a:lt1>
        <a:srgbClr val="F2F2F5"/>
      </a:lt1>
      <a:dk2>
        <a:srgbClr val="858591"/>
      </a:dk2>
      <a:lt2>
        <a:srgbClr val="FFFFFF"/>
      </a:lt2>
      <a:accent1>
        <a:srgbClr val="FFC800"/>
      </a:accent1>
      <a:accent2>
        <a:srgbClr val="C0C0C8"/>
      </a:accent2>
      <a:accent3>
        <a:srgbClr val="F0CC2D"/>
      </a:accent3>
      <a:accent4>
        <a:srgbClr val="FFC800"/>
      </a:accent4>
      <a:accent5>
        <a:srgbClr val="FFC800"/>
      </a:accent5>
      <a:accent6>
        <a:srgbClr val="FFC800"/>
      </a:accent6>
      <a:hlink>
        <a:srgbClr val="BF9600"/>
      </a:hlink>
      <a:folHlink>
        <a:srgbClr val="FFDE65"/>
      </a:folHlink>
    </a:clrScheme>
    <a:fontScheme name="Simplicity - Roboto">
      <a:majorFont>
        <a:latin typeface="Roboto Condensed"/>
        <a:ea typeface=""/>
        <a:cs typeface=""/>
      </a:majorFont>
      <a:minorFont>
        <a:latin typeface="Roboto"/>
        <a:ea typeface=""/>
        <a:cs typeface="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8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 cap="sq">
          <a:solidFill>
            <a:schemeClr val="accent2"/>
          </a:solidFill>
          <a:bevel/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00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2_TEAM SLIDES">
  <a:themeElements>
    <a:clrScheme name="SIMPLICITY - Yellow">
      <a:dk1>
        <a:srgbClr val="0A091B"/>
      </a:dk1>
      <a:lt1>
        <a:srgbClr val="F2F2F5"/>
      </a:lt1>
      <a:dk2>
        <a:srgbClr val="858591"/>
      </a:dk2>
      <a:lt2>
        <a:srgbClr val="FFFFFF"/>
      </a:lt2>
      <a:accent1>
        <a:srgbClr val="FFC800"/>
      </a:accent1>
      <a:accent2>
        <a:srgbClr val="C0C0C8"/>
      </a:accent2>
      <a:accent3>
        <a:srgbClr val="F0CC2D"/>
      </a:accent3>
      <a:accent4>
        <a:srgbClr val="FFC800"/>
      </a:accent4>
      <a:accent5>
        <a:srgbClr val="FFC800"/>
      </a:accent5>
      <a:accent6>
        <a:srgbClr val="FFC800"/>
      </a:accent6>
      <a:hlink>
        <a:srgbClr val="BF9600"/>
      </a:hlink>
      <a:folHlink>
        <a:srgbClr val="FFDE65"/>
      </a:folHlink>
    </a:clrScheme>
    <a:fontScheme name="Simplicity - Roboto">
      <a:majorFont>
        <a:latin typeface="Roboto Condensed"/>
        <a:ea typeface=""/>
        <a:cs typeface=""/>
      </a:majorFont>
      <a:minorFont>
        <a:latin typeface="Robot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8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 cap="sq">
          <a:solidFill>
            <a:schemeClr val="accent2"/>
          </a:solidFill>
          <a:bevel/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00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16553</TotalTime>
  <Words>1342</Words>
  <Application>Microsoft Office PowerPoint</Application>
  <PresentationFormat>Vlastní</PresentationFormat>
  <Paragraphs>219</Paragraphs>
  <Slides>21</Slides>
  <Notes>18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38</vt:i4>
      </vt:variant>
      <vt:variant>
        <vt:lpstr>Nadpisy snímků</vt:lpstr>
      </vt:variant>
      <vt:variant>
        <vt:i4>21</vt:i4>
      </vt:variant>
    </vt:vector>
  </HeadingPairs>
  <TitlesOfParts>
    <vt:vector size="64" baseType="lpstr">
      <vt:lpstr>Arial</vt:lpstr>
      <vt:lpstr>Calibri</vt:lpstr>
      <vt:lpstr>Lato Semibold</vt:lpstr>
      <vt:lpstr>Roboto</vt:lpstr>
      <vt:lpstr>Roboto Condensed</vt:lpstr>
      <vt:lpstr>TEAM SLIDES</vt:lpstr>
      <vt:lpstr>SLIDES WITH IMAGES</vt:lpstr>
      <vt:lpstr>PORTFOLIO</vt:lpstr>
      <vt:lpstr>Bright Blue</vt:lpstr>
      <vt:lpstr>1_TEAM SLIDES</vt:lpstr>
      <vt:lpstr>1_SLIDES WITH IMAGES</vt:lpstr>
      <vt:lpstr>1_PORTFOLIO</vt:lpstr>
      <vt:lpstr>GENARAL LAYOUTS</vt:lpstr>
      <vt:lpstr>2_TEAM SLIDES</vt:lpstr>
      <vt:lpstr>2_SLIDES WITH IMAGES</vt:lpstr>
      <vt:lpstr>2_PORTFOLIO</vt:lpstr>
      <vt:lpstr>1_GENARAL LAYOUTS</vt:lpstr>
      <vt:lpstr>3_TEAM SLIDES</vt:lpstr>
      <vt:lpstr>3_SLIDES WITH IMAGES</vt:lpstr>
      <vt:lpstr>3_PORTFOLIO</vt:lpstr>
      <vt:lpstr>2_GENARAL LAYOUTS</vt:lpstr>
      <vt:lpstr>4_TEAM SLIDES</vt:lpstr>
      <vt:lpstr>4_SLIDES WITH IMAGES</vt:lpstr>
      <vt:lpstr>4_PORTFOLIO</vt:lpstr>
      <vt:lpstr>NUV</vt:lpstr>
      <vt:lpstr>5_SLIDES WITH IMAGES</vt:lpstr>
      <vt:lpstr>5_PORTFOLIO</vt:lpstr>
      <vt:lpstr>1_Bright Blue</vt:lpstr>
      <vt:lpstr>5_TEAM SLIDES</vt:lpstr>
      <vt:lpstr>6_SLIDES WITH IMAGES</vt:lpstr>
      <vt:lpstr>6_PORTFOLIO</vt:lpstr>
      <vt:lpstr>3_GENARAL LAYOUTS</vt:lpstr>
      <vt:lpstr>6_TEAM SLIDES</vt:lpstr>
      <vt:lpstr>7_SLIDES WITH IMAGES</vt:lpstr>
      <vt:lpstr>7_PORTFOLIO</vt:lpstr>
      <vt:lpstr>4_GENARAL LAYOUTS</vt:lpstr>
      <vt:lpstr>7_TEAM SLIDES</vt:lpstr>
      <vt:lpstr>8_SLIDES WITH IMAGES</vt:lpstr>
      <vt:lpstr>8_PORTFOLIO</vt:lpstr>
      <vt:lpstr>5_GENARAL LAYOUTS</vt:lpstr>
      <vt:lpstr>8_TEAM SLIDES</vt:lpstr>
      <vt:lpstr>9_SLIDES WITH IMAGES</vt:lpstr>
      <vt:lpstr>9_PORTFOLIO</vt:lpstr>
      <vt:lpstr>Prezentace aplikace PowerPoint</vt:lpstr>
      <vt:lpstr>Inovace kurikula – úkoly plynoucí ze Strategie digitálního vzdělávání Národní ústav pro vzdělávání</vt:lpstr>
      <vt:lpstr>Jak jsme na tom revize ICT kurikula, 2019 </vt:lpstr>
      <vt:lpstr>Co mohou školy udělat už nyní revize ICT kurikula, 2019 </vt:lpstr>
      <vt:lpstr>Co funguje revize ICT kurikula, 2019 </vt:lpstr>
      <vt:lpstr>Co funguje revize ICT kurikula, 2019 </vt:lpstr>
      <vt:lpstr>Co funguje revize ICT kurikula, 2019 </vt:lpstr>
      <vt:lpstr>Co funguje revize ICT kurikula, 2019 </vt:lpstr>
      <vt:lpstr>Jak se připravit, krok 1. revize ICT kurikula, audit </vt:lpstr>
      <vt:lpstr>Model integrace technologií do výuky (TPCK) https://bit.ly/2Ddv5uA </vt:lpstr>
      <vt:lpstr>Jak se připravit, krok 2. revize ICT kurikula, plán </vt:lpstr>
      <vt:lpstr>jak to bude v RVP? NÚV 2017</vt:lpstr>
      <vt:lpstr>Jak se připravit, krok 3. realizace – kde hledat pomoc a kde na to vezmeme finance </vt:lpstr>
      <vt:lpstr>Jak se připravit, krok 3. kde hledat pomoc a kde na to vezmeme finance </vt:lpstr>
      <vt:lpstr>Jak se připravit, krok 3. kde hledat pomoc a kde na to vezmeme finance </vt:lpstr>
      <vt:lpstr>Jak se připravit, krok 3. kde hledat pomoc a kde na to vezmeme finance </vt:lpstr>
      <vt:lpstr>Jak se připravit, krok 3. kde hledat pomoc a kde na to vezmeme finance </vt:lpstr>
      <vt:lpstr>Jak se připravit, krok 3. kde hledat pomoc a kde na to vezmeme finance </vt:lpstr>
      <vt:lpstr>Jak se připravit, krok 3. kde hledat pomoc a kde na to vezmeme finance </vt:lpstr>
      <vt:lpstr> kontakt</vt:lpstr>
      <vt:lpstr>Prezentace aplikace PowerPoint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Růžičková Daniela</dc:creator>
  <cp:lastModifiedBy>Růžičková Daniela</cp:lastModifiedBy>
  <cp:revision>1027</cp:revision>
  <dcterms:created xsi:type="dcterms:W3CDTF">2015-01-20T11:47:48Z</dcterms:created>
  <dcterms:modified xsi:type="dcterms:W3CDTF">2019-04-16T07:52:06Z</dcterms:modified>
</cp:coreProperties>
</file>