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  <p:sldId id="262" r:id="rId6"/>
    <p:sldId id="263" r:id="rId7"/>
    <p:sldId id="260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64A2"/>
    <a:srgbClr val="588BB9"/>
    <a:srgbClr val="A8CBEA"/>
    <a:srgbClr val="3494BA"/>
    <a:srgbClr val="589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32" autoAdjust="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25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70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793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63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9091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969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464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60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v"/>
              <a:defRPr sz="2800"/>
            </a:lvl1pPr>
            <a:lvl2pPr>
              <a:defRPr sz="2400"/>
            </a:lvl2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97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15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48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18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50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94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23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8E27F-8440-4861-B0EF-E2F86EB0EC9C}" type="datetimeFigureOut">
              <a:rPr lang="cs-CZ" smtClean="0"/>
              <a:t>14.05.2019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5BB811-A8A5-4837-BF30-E423A48A74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53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ikaprospoluzaky.cz/priklady/" TargetMode="External"/><Relationship Id="rId2" Type="http://schemas.openxmlformats.org/officeDocument/2006/relationships/hyperlink" Target="https://www.matikaprospoluzaky.cz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atikaprospoluzaky.cz/priklady/?book=1&amp;chapter=32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businessinfo.cz/cs/clanky/startupper-roku-vitezem-je-projekt-prospoluzakycz-118954.html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9E420-A59F-410F-8EE4-4F98A5C59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10" y="2423335"/>
            <a:ext cx="10016971" cy="1641327"/>
          </a:xfrm>
        </p:spPr>
        <p:txBody>
          <a:bodyPr/>
          <a:lstStyle/>
          <a:p>
            <a:r>
              <a:rPr lang="cs-CZ" dirty="0">
                <a:latin typeface="+mn-lt"/>
              </a:rPr>
              <a:t>Matematika převážně nevážně? </a:t>
            </a:r>
            <a:r>
              <a:rPr lang="cs-CZ" sz="4000" dirty="0">
                <a:latin typeface="+mn-lt"/>
              </a:rPr>
              <a:t>aneb Pojďte to zkusit se spolužáky…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589FCA-63AA-44C9-87F2-44D2576E5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9703" y="4839594"/>
            <a:ext cx="8495082" cy="1641326"/>
          </a:xfrm>
        </p:spPr>
        <p:txBody>
          <a:bodyPr>
            <a:normAutofit/>
          </a:bodyPr>
          <a:lstStyle/>
          <a:p>
            <a:r>
              <a:rPr lang="cs-CZ" sz="2800" dirty="0"/>
              <a:t>Ing. Lenka Suchánková</a:t>
            </a:r>
          </a:p>
          <a:p>
            <a:r>
              <a:rPr lang="cs-CZ" sz="2800" dirty="0"/>
              <a:t>Střední škola kosmetiky a hotelnictví BEAN, s. r. o.</a:t>
            </a:r>
            <a:br>
              <a:rPr lang="cs-CZ" sz="2800" dirty="0"/>
            </a:br>
            <a:r>
              <a:rPr lang="cs-CZ" sz="2800" dirty="0"/>
              <a:t>a Soukromá SOŠ a SOU BEAN, s. r. o., Praha </a:t>
            </a:r>
            <a:r>
              <a:rPr lang="cs-CZ" sz="2800" dirty="0">
                <a:solidFill>
                  <a:srgbClr val="A8CBEA"/>
                </a:solidFill>
              </a:rPr>
              <a:t>°</a:t>
            </a:r>
          </a:p>
        </p:txBody>
      </p:sp>
    </p:spTree>
    <p:extLst>
      <p:ext uri="{BB962C8B-B14F-4D97-AF65-F5344CB8AC3E}">
        <p14:creationId xmlns:p14="http://schemas.microsoft.com/office/powerpoint/2010/main" val="66633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B5AC7-3CA2-4F8F-9D31-4E084306E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913" y="1324761"/>
            <a:ext cx="8596668" cy="4778476"/>
          </a:xfrm>
        </p:spPr>
        <p:txBody>
          <a:bodyPr>
            <a:noAutofit/>
          </a:bodyPr>
          <a:lstStyle/>
          <a:p>
            <a:r>
              <a:rPr lang="cs-CZ" sz="6000" dirty="0"/>
              <a:t>Kdo </a:t>
            </a:r>
            <a:br>
              <a:rPr lang="cs-CZ" sz="6000" dirty="0"/>
            </a:br>
            <a:r>
              <a:rPr lang="cs-CZ" sz="6000" dirty="0"/>
              <a:t>		z vás </a:t>
            </a:r>
            <a:br>
              <a:rPr lang="cs-CZ" sz="6000" dirty="0"/>
            </a:br>
            <a:r>
              <a:rPr lang="cs-CZ" sz="6000" dirty="0"/>
              <a:t>			učí (mj.?)</a:t>
            </a:r>
            <a:br>
              <a:rPr lang="cs-CZ" sz="6000" dirty="0"/>
            </a:br>
            <a:r>
              <a:rPr lang="cs-CZ" sz="6000" dirty="0"/>
              <a:t>					matematiku</a:t>
            </a:r>
            <a:br>
              <a:rPr lang="cs-CZ" sz="6000" dirty="0"/>
            </a:br>
            <a:r>
              <a:rPr lang="cs-CZ" sz="6000" dirty="0"/>
              <a:t>				 			na ZŠ či SŠ? </a:t>
            </a:r>
            <a:r>
              <a:rPr lang="cs-CZ" sz="6000" dirty="0">
                <a:sym typeface="Wingdings" panose="05000000000000000000" pitchFamily="2" charset="2"/>
              </a:rPr>
              <a:t></a:t>
            </a:r>
            <a:br>
              <a:rPr lang="cs-CZ" sz="6000" dirty="0"/>
            </a:br>
            <a:br>
              <a:rPr lang="cs-CZ" sz="6000" dirty="0"/>
            </a:b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18829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832EA-9BE4-4827-A398-D963C204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B35D15-8D25-4661-8DBE-DFDCC31E8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6950"/>
            <a:ext cx="8596668" cy="4697411"/>
          </a:xfrm>
        </p:spPr>
        <p:txBody>
          <a:bodyPr>
            <a:noAutofit/>
          </a:bodyPr>
          <a:lstStyle/>
          <a:p>
            <a:r>
              <a:rPr lang="cs-CZ" dirty="0"/>
              <a:t>státní maturita z informatiky</a:t>
            </a:r>
          </a:p>
          <a:p>
            <a:r>
              <a:rPr lang="cs-CZ" b="1" dirty="0"/>
              <a:t>matematická „odolnost“ žáků střední školy netechnického typu</a:t>
            </a:r>
          </a:p>
          <a:p>
            <a:r>
              <a:rPr lang="cs-CZ" dirty="0"/>
              <a:t>hledání cesty ze začarovaného kruhu</a:t>
            </a:r>
          </a:p>
          <a:p>
            <a:r>
              <a:rPr lang="cs-CZ" b="1" dirty="0"/>
              <a:t>učebnice z 90. let – MATFYZ</a:t>
            </a:r>
          </a:p>
          <a:p>
            <a:endParaRPr lang="cs-CZ" dirty="0"/>
          </a:p>
          <a:p>
            <a:r>
              <a:rPr lang="cs-CZ" b="1" dirty="0"/>
              <a:t>matematika = velká láska od dětství</a:t>
            </a:r>
          </a:p>
          <a:p>
            <a:r>
              <a:rPr lang="cs-CZ" dirty="0"/>
              <a:t>od 15 let mi moje učitelka MAT na gymnáziu dohazovala děti svých bohatších známých</a:t>
            </a:r>
          </a:p>
        </p:txBody>
      </p:sp>
    </p:spTree>
    <p:extLst>
      <p:ext uri="{BB962C8B-B14F-4D97-AF65-F5344CB8AC3E}">
        <p14:creationId xmlns:p14="http://schemas.microsoft.com/office/powerpoint/2010/main" val="230976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B3196-7894-437D-B780-8EA33B2EA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924" y="2730647"/>
            <a:ext cx="8596668" cy="1826581"/>
          </a:xfrm>
        </p:spPr>
        <p:txBody>
          <a:bodyPr/>
          <a:lstStyle/>
          <a:p>
            <a:r>
              <a:rPr lang="cs-CZ" dirty="0">
                <a:solidFill>
                  <a:srgbClr val="2064A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matikaprospoluzaky.cz</a:t>
            </a:r>
            <a:br>
              <a:rPr lang="cs-CZ" dirty="0"/>
            </a:b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D3CA979-F523-4094-AE9F-AA61B09F541F}"/>
              </a:ext>
            </a:extLst>
          </p:cNvPr>
          <p:cNvSpPr txBox="1">
            <a:spLocks/>
          </p:cNvSpPr>
          <p:nvPr/>
        </p:nvSpPr>
        <p:spPr>
          <a:xfrm>
            <a:off x="829735" y="4127353"/>
            <a:ext cx="8596668" cy="18265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cs-CZ" dirty="0">
                <a:solidFill>
                  <a:srgbClr val="2064A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pocitame.si</a:t>
            </a:r>
            <a:br>
              <a:rPr lang="cs-CZ" dirty="0">
                <a:solidFill>
                  <a:srgbClr val="2064A2"/>
                </a:solidFill>
              </a:rPr>
            </a:br>
            <a:endParaRPr lang="cs-CZ" dirty="0">
              <a:solidFill>
                <a:srgbClr val="2064A2"/>
              </a:solidFill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7CE72EBE-FFEB-4E08-AB14-3DB3219323B4}"/>
              </a:ext>
            </a:extLst>
          </p:cNvPr>
          <p:cNvSpPr txBox="1">
            <a:spLocks/>
          </p:cNvSpPr>
          <p:nvPr/>
        </p:nvSpPr>
        <p:spPr>
          <a:xfrm>
            <a:off x="0" y="1514854"/>
            <a:ext cx="10412361" cy="18265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4400" dirty="0">
                <a:solidFill>
                  <a:srgbClr val="2064A2"/>
                </a:solidFill>
              </a:rPr>
              <a:t>Dobrý mistr i dřevo naučí tancovat!</a:t>
            </a:r>
            <a:br>
              <a:rPr lang="cs-CZ" sz="4400" dirty="0">
                <a:solidFill>
                  <a:srgbClr val="588BB9"/>
                </a:solidFill>
              </a:rPr>
            </a:br>
            <a:br>
              <a:rPr lang="cs-CZ" sz="4400" dirty="0"/>
            </a:b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04563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B9FF4D7-9318-40BA-BC1F-01555215B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6" y="2023440"/>
            <a:ext cx="9824597" cy="220798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9A30CEAB-376A-4083-92FD-989557300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449" y="2368582"/>
            <a:ext cx="7173045" cy="2962781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B7230C4E-0D61-41CC-BD13-F9C47E85B592}"/>
              </a:ext>
            </a:extLst>
          </p:cNvPr>
          <p:cNvSpPr txBox="1">
            <a:spLocks/>
          </p:cNvSpPr>
          <p:nvPr/>
        </p:nvSpPr>
        <p:spPr>
          <a:xfrm>
            <a:off x="377451" y="767602"/>
            <a:ext cx="8596668" cy="759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4400" dirty="0">
                <a:solidFill>
                  <a:srgbClr val="2064A2"/>
                </a:solidFill>
              </a:rPr>
              <a:t>Ukázka z webu </a:t>
            </a:r>
            <a:r>
              <a:rPr lang="cs-CZ" sz="4400" i="1" dirty="0">
                <a:solidFill>
                  <a:srgbClr val="2064A2"/>
                </a:solidFill>
              </a:rPr>
              <a:t>pocitame.si</a:t>
            </a:r>
            <a:endParaRPr lang="cs-CZ" sz="4400" i="1" dirty="0"/>
          </a:p>
        </p:txBody>
      </p:sp>
    </p:spTree>
    <p:extLst>
      <p:ext uri="{BB962C8B-B14F-4D97-AF65-F5344CB8AC3E}">
        <p14:creationId xmlns:p14="http://schemas.microsoft.com/office/powerpoint/2010/main" val="141857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494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hlinkClick r:id="rId2"/>
            <a:extLst>
              <a:ext uri="{FF2B5EF4-FFF2-40B4-BE49-F238E27FC236}">
                <a16:creationId xmlns:a16="http://schemas.microsoft.com/office/drawing/2014/main" id="{45DDF87F-2151-4E6D-971A-663BE267D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04" y="1474409"/>
            <a:ext cx="11875392" cy="417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3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C3F9C-B454-4BE6-8B0D-975F11C8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,,,,,,,,,,,,,,,,,,,,,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680341-1E14-4294-80B7-7B8D5E10E1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hlinkClick r:id="rId2"/>
            <a:extLst>
              <a:ext uri="{FF2B5EF4-FFF2-40B4-BE49-F238E27FC236}">
                <a16:creationId xmlns:a16="http://schemas.microsoft.com/office/drawing/2014/main" id="{879AEB28-EC06-4AC8-BEC3-714EBF577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2787"/>
            <a:ext cx="12192000" cy="3792426"/>
          </a:xfrm>
          <a:prstGeom prst="rect">
            <a:avLst/>
          </a:prstGeom>
          <a:solidFill>
            <a:schemeClr val="accent6"/>
          </a:solidFill>
        </p:spPr>
      </p:pic>
    </p:spTree>
    <p:extLst>
      <p:ext uri="{BB962C8B-B14F-4D97-AF65-F5344CB8AC3E}">
        <p14:creationId xmlns:p14="http://schemas.microsoft.com/office/powerpoint/2010/main" val="1616482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3F22ED8-3609-4C61-8E26-91AE807331AA}"/>
              </a:ext>
            </a:extLst>
          </p:cNvPr>
          <p:cNvSpPr/>
          <p:nvPr/>
        </p:nvSpPr>
        <p:spPr>
          <a:xfrm>
            <a:off x="663145" y="2167385"/>
            <a:ext cx="9704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https://www.priklady.eu/cs/matematika/algebraicke-vyrazy.alej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6F95991-1D2B-4148-8A42-42837C75EE8A}"/>
              </a:ext>
            </a:extLst>
          </p:cNvPr>
          <p:cNvSpPr/>
          <p:nvPr/>
        </p:nvSpPr>
        <p:spPr>
          <a:xfrm>
            <a:off x="3912389" y="3273830"/>
            <a:ext cx="57714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http://www.realisticky.cz/dil.php?id=16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C022D26-F4A2-4789-878F-B7FB50B7791E}"/>
              </a:ext>
            </a:extLst>
          </p:cNvPr>
          <p:cNvSpPr/>
          <p:nvPr/>
        </p:nvSpPr>
        <p:spPr>
          <a:xfrm>
            <a:off x="1501921" y="4434721"/>
            <a:ext cx="7769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https://www.umimematiku.cz/matematika-highschool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ABADD385-F8C9-4436-BAB3-37308579CABA}"/>
              </a:ext>
            </a:extLst>
          </p:cNvPr>
          <p:cNvSpPr txBox="1">
            <a:spLocks/>
          </p:cNvSpPr>
          <p:nvPr/>
        </p:nvSpPr>
        <p:spPr>
          <a:xfrm>
            <a:off x="377450" y="767602"/>
            <a:ext cx="9989869" cy="759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4400" dirty="0">
                <a:solidFill>
                  <a:srgbClr val="2064A2"/>
                </a:solidFill>
              </a:rPr>
              <a:t>A jiné zdroje… Znáte další? </a:t>
            </a:r>
            <a:endParaRPr lang="cs-CZ" sz="4400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B43EE71C-09ED-4DDE-851A-D85CFD075E9E}"/>
              </a:ext>
            </a:extLst>
          </p:cNvPr>
          <p:cNvSpPr txBox="1">
            <a:spLocks/>
          </p:cNvSpPr>
          <p:nvPr/>
        </p:nvSpPr>
        <p:spPr>
          <a:xfrm>
            <a:off x="97226" y="5288087"/>
            <a:ext cx="9989869" cy="759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4400" dirty="0">
                <a:solidFill>
                  <a:srgbClr val="2064A2"/>
                </a:solidFill>
              </a:rPr>
              <a:t>Připojíte se ke komunitě „spolužáků“?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82758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6D11C-8FDF-4D94-8540-C93F6DB30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Děkuji za pozornost.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968691-E9B1-4AB5-BBDB-0789FFFB2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800" b="1" dirty="0">
                <a:solidFill>
                  <a:srgbClr val="3494BA"/>
                </a:solidFill>
              </a:rPr>
              <a:t>suchankova@jsi.cz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2BD87E0-60DC-4621-9E98-57EB0EEE1250}"/>
              </a:ext>
            </a:extLst>
          </p:cNvPr>
          <p:cNvSpPr txBox="1">
            <a:spLocks/>
          </p:cNvSpPr>
          <p:nvPr/>
        </p:nvSpPr>
        <p:spPr>
          <a:xfrm>
            <a:off x="-715866" y="5182580"/>
            <a:ext cx="9989869" cy="759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cs-CZ" sz="2800" b="1" dirty="0">
                <a:solidFill>
                  <a:srgbClr val="2064A2"/>
                </a:solidFill>
              </a:rPr>
              <a:t>Chcete se připojit? Napište prosím…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2241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166</Words>
  <Application>Microsoft Office PowerPoint</Application>
  <PresentationFormat>Širokoúhlá obrazovka</PresentationFormat>
  <Paragraphs>25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Fazeta</vt:lpstr>
      <vt:lpstr>Matematika převážně nevážně? aneb Pojďte to zkusit se spolužáky…a</vt:lpstr>
      <vt:lpstr>Kdo    z vás     učí (mj.?)      matematiku         na ZŠ či SŠ?   </vt:lpstr>
      <vt:lpstr>Proč?</vt:lpstr>
      <vt:lpstr>matikaprospoluzaky.cz </vt:lpstr>
      <vt:lpstr>Prezentace aplikace PowerPoint</vt:lpstr>
      <vt:lpstr>Prezentace aplikace PowerPoint</vt:lpstr>
      <vt:lpstr>,,,,,,,,,,,,,,,,,,,,,</vt:lpstr>
      <vt:lpstr>Prezentace aplikace PowerPoint</vt:lpstr>
      <vt:lpstr>Děkuji za pozornost.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převážně nevážně? aneb Pojďte to zkusit se spolužáky</dc:title>
  <dc:creator>Lenka Suchánková</dc:creator>
  <cp:lastModifiedBy>Lenka Suchánková</cp:lastModifiedBy>
  <cp:revision>17</cp:revision>
  <dcterms:created xsi:type="dcterms:W3CDTF">2019-04-18T04:50:59Z</dcterms:created>
  <dcterms:modified xsi:type="dcterms:W3CDTF">2019-05-14T16:32:04Z</dcterms:modified>
</cp:coreProperties>
</file>