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9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3" r:id="rId15"/>
    <p:sldId id="272" r:id="rId16"/>
    <p:sldId id="274" r:id="rId17"/>
    <p:sldId id="275" r:id="rId18"/>
    <p:sldId id="283" r:id="rId19"/>
    <p:sldId id="285" r:id="rId20"/>
    <p:sldId id="287" r:id="rId21"/>
    <p:sldId id="286" r:id="rId22"/>
    <p:sldId id="270" r:id="rId23"/>
    <p:sldId id="277" r:id="rId24"/>
    <p:sldId id="278" r:id="rId25"/>
    <p:sldId id="281" r:id="rId26"/>
    <p:sldId id="282" r:id="rId27"/>
    <p:sldId id="279" r:id="rId28"/>
    <p:sldId id="280" r:id="rId29"/>
    <p:sldId id="290" r:id="rId30"/>
    <p:sldId id="291" r:id="rId31"/>
    <p:sldId id="292" r:id="rId32"/>
    <p:sldId id="288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4CC68-D061-45E6-BBC8-2DD687FFC4DD}" type="doc">
      <dgm:prSet loTypeId="urn:microsoft.com/office/officeart/2005/8/layout/pList2" loCatId="list" qsTypeId="urn:microsoft.com/office/officeart/2005/8/quickstyle/3d6" qsCatId="3D" csTypeId="urn:microsoft.com/office/officeart/2005/8/colors/accent0_3" csCatId="mainScheme" phldr="1"/>
      <dgm:spPr/>
    </dgm:pt>
    <dgm:pt modelId="{7FA32907-70C9-4611-87D2-57DE5C459189}">
      <dgm:prSet phldrT="[Text]"/>
      <dgm:spPr/>
      <dgm:t>
        <a:bodyPr/>
        <a:lstStyle/>
        <a:p>
          <a:r>
            <a:rPr lang="en-GB" dirty="0"/>
            <a:t>&gt;</a:t>
          </a:r>
          <a:r>
            <a:rPr lang="cs-CZ" dirty="0"/>
            <a:t>125000 dokončených úloh</a:t>
          </a:r>
        </a:p>
      </dgm:t>
    </dgm:pt>
    <dgm:pt modelId="{58E5FAC4-8809-4328-8E45-DB08482B539A}" type="parTrans" cxnId="{C67C2279-76B3-437C-9E58-1141BC562342}">
      <dgm:prSet/>
      <dgm:spPr/>
      <dgm:t>
        <a:bodyPr/>
        <a:lstStyle/>
        <a:p>
          <a:endParaRPr lang="cs-CZ"/>
        </a:p>
      </dgm:t>
    </dgm:pt>
    <dgm:pt modelId="{BFAE9E9E-16DC-4B60-A00D-EFFD9F9CEBB9}" type="sibTrans" cxnId="{C67C2279-76B3-437C-9E58-1141BC562342}">
      <dgm:prSet/>
      <dgm:spPr/>
      <dgm:t>
        <a:bodyPr/>
        <a:lstStyle/>
        <a:p>
          <a:endParaRPr lang="cs-CZ"/>
        </a:p>
      </dgm:t>
    </dgm:pt>
    <dgm:pt modelId="{AF69696F-68C0-4684-AB92-BF6111A04BE0}">
      <dgm:prSet phldrT="[Text]"/>
      <dgm:spPr/>
      <dgm:t>
        <a:bodyPr/>
        <a:lstStyle/>
        <a:p>
          <a:r>
            <a:rPr lang="cs-CZ" dirty="0"/>
            <a:t>25 let na trhu</a:t>
          </a:r>
        </a:p>
      </dgm:t>
    </dgm:pt>
    <dgm:pt modelId="{FD8AD303-52ED-4FD5-8410-64B41713E056}" type="parTrans" cxnId="{563342D5-8270-44A8-82BB-DBA8F0E68272}">
      <dgm:prSet/>
      <dgm:spPr/>
      <dgm:t>
        <a:bodyPr/>
        <a:lstStyle/>
        <a:p>
          <a:endParaRPr lang="cs-CZ"/>
        </a:p>
      </dgm:t>
    </dgm:pt>
    <dgm:pt modelId="{42354A48-4E19-4296-8329-CFED4837BF4C}" type="sibTrans" cxnId="{563342D5-8270-44A8-82BB-DBA8F0E68272}">
      <dgm:prSet/>
      <dgm:spPr/>
      <dgm:t>
        <a:bodyPr/>
        <a:lstStyle/>
        <a:p>
          <a:endParaRPr lang="cs-CZ"/>
        </a:p>
      </dgm:t>
    </dgm:pt>
    <dgm:pt modelId="{D141A0DC-3D82-4A35-924A-672FE38DA243}">
      <dgm:prSet phldrT="[Text]"/>
      <dgm:spPr/>
      <dgm:t>
        <a:bodyPr/>
        <a:lstStyle/>
        <a:p>
          <a:r>
            <a:rPr lang="cs-CZ" dirty="0"/>
            <a:t>4 pobočky</a:t>
          </a:r>
        </a:p>
      </dgm:t>
    </dgm:pt>
    <dgm:pt modelId="{0BE00A8A-5809-418C-9788-E3B6DB50619F}" type="parTrans" cxnId="{DCBC9549-3640-4E8D-B0A3-3C4592FAF055}">
      <dgm:prSet/>
      <dgm:spPr/>
      <dgm:t>
        <a:bodyPr/>
        <a:lstStyle/>
        <a:p>
          <a:endParaRPr lang="cs-CZ"/>
        </a:p>
      </dgm:t>
    </dgm:pt>
    <dgm:pt modelId="{C559D7C4-608B-4F4A-8128-C65821A98B7D}" type="sibTrans" cxnId="{DCBC9549-3640-4E8D-B0A3-3C4592FAF055}">
      <dgm:prSet/>
      <dgm:spPr/>
      <dgm:t>
        <a:bodyPr/>
        <a:lstStyle/>
        <a:p>
          <a:endParaRPr lang="cs-CZ"/>
        </a:p>
      </dgm:t>
    </dgm:pt>
    <dgm:pt modelId="{3E0F27A1-D26A-45D2-9F77-16E540C82392}">
      <dgm:prSet/>
      <dgm:spPr/>
      <dgm:t>
        <a:bodyPr/>
        <a:lstStyle/>
        <a:p>
          <a:r>
            <a:rPr lang="cs-CZ" dirty="0"/>
            <a:t>3 </a:t>
          </a:r>
          <a:r>
            <a:rPr lang="cs-CZ" dirty="0" err="1"/>
            <a:t>cloudová</a:t>
          </a:r>
          <a:r>
            <a:rPr lang="cs-CZ" dirty="0"/>
            <a:t> centra v ČR</a:t>
          </a:r>
        </a:p>
      </dgm:t>
    </dgm:pt>
    <dgm:pt modelId="{990A35C9-90A0-40C7-9599-DEF2EFA6EFB8}" type="parTrans" cxnId="{E6F6DAD3-505B-4CBB-874F-12F1B2CE542B}">
      <dgm:prSet/>
      <dgm:spPr/>
      <dgm:t>
        <a:bodyPr/>
        <a:lstStyle/>
        <a:p>
          <a:endParaRPr lang="cs-CZ"/>
        </a:p>
      </dgm:t>
    </dgm:pt>
    <dgm:pt modelId="{CF766E6F-AF0B-4C6E-B97F-B5C3C2610A1C}" type="sibTrans" cxnId="{E6F6DAD3-505B-4CBB-874F-12F1B2CE542B}">
      <dgm:prSet/>
      <dgm:spPr/>
      <dgm:t>
        <a:bodyPr/>
        <a:lstStyle/>
        <a:p>
          <a:endParaRPr lang="cs-CZ"/>
        </a:p>
      </dgm:t>
    </dgm:pt>
    <dgm:pt modelId="{32A6FF6C-E254-4B87-99F8-37C5746E855F}" type="pres">
      <dgm:prSet presAssocID="{1A04CC68-D061-45E6-BBC8-2DD687FFC4DD}" presName="Name0" presStyleCnt="0">
        <dgm:presLayoutVars>
          <dgm:dir/>
          <dgm:resizeHandles val="exact"/>
        </dgm:presLayoutVars>
      </dgm:prSet>
      <dgm:spPr/>
    </dgm:pt>
    <dgm:pt modelId="{15AE4C1E-A85C-4A43-9156-292665AB5B8B}" type="pres">
      <dgm:prSet presAssocID="{1A04CC68-D061-45E6-BBC8-2DD687FFC4DD}" presName="bkgdShp" presStyleLbl="alignAccFollowNode1" presStyleIdx="0" presStyleCnt="1"/>
      <dgm:spPr/>
    </dgm:pt>
    <dgm:pt modelId="{6DCCD0A3-A5BD-4C13-9BB7-DA56008BEF92}" type="pres">
      <dgm:prSet presAssocID="{1A04CC68-D061-45E6-BBC8-2DD687FFC4DD}" presName="linComp" presStyleCnt="0"/>
      <dgm:spPr/>
    </dgm:pt>
    <dgm:pt modelId="{34851F1E-E6DF-4A67-8752-D111451DBFAE}" type="pres">
      <dgm:prSet presAssocID="{7FA32907-70C9-4611-87D2-57DE5C459189}" presName="compNode" presStyleCnt="0"/>
      <dgm:spPr/>
    </dgm:pt>
    <dgm:pt modelId="{D82F7162-444A-475A-B53A-699C5863535B}" type="pres">
      <dgm:prSet presAssocID="{7FA32907-70C9-4611-87D2-57DE5C459189}" presName="node" presStyleLbl="node1" presStyleIdx="0" presStyleCnt="4">
        <dgm:presLayoutVars>
          <dgm:bulletEnabled val="1"/>
        </dgm:presLayoutVars>
      </dgm:prSet>
      <dgm:spPr/>
    </dgm:pt>
    <dgm:pt modelId="{D3E5D46F-0A0D-4222-9B0D-1B11C984B86C}" type="pres">
      <dgm:prSet presAssocID="{7FA32907-70C9-4611-87D2-57DE5C459189}" presName="invisiNode" presStyleLbl="node1" presStyleIdx="0" presStyleCnt="4"/>
      <dgm:spPr/>
    </dgm:pt>
    <dgm:pt modelId="{6EEC1FD2-BF77-47DD-B16A-BE390E206C0E}" type="pres">
      <dgm:prSet presAssocID="{7FA32907-70C9-4611-87D2-57DE5C459189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3E71839-956D-4FC1-8467-F8C7D756FEBA}" type="pres">
      <dgm:prSet presAssocID="{BFAE9E9E-16DC-4B60-A00D-EFFD9F9CEBB9}" presName="sibTrans" presStyleLbl="sibTrans2D1" presStyleIdx="0" presStyleCnt="0"/>
      <dgm:spPr/>
    </dgm:pt>
    <dgm:pt modelId="{D0BE17A3-32F8-49E8-99A1-0DD4442E8562}" type="pres">
      <dgm:prSet presAssocID="{AF69696F-68C0-4684-AB92-BF6111A04BE0}" presName="compNode" presStyleCnt="0"/>
      <dgm:spPr/>
    </dgm:pt>
    <dgm:pt modelId="{496E15BA-A9B0-460E-8EFF-6F711F1B0B35}" type="pres">
      <dgm:prSet presAssocID="{AF69696F-68C0-4684-AB92-BF6111A04BE0}" presName="node" presStyleLbl="node1" presStyleIdx="1" presStyleCnt="4">
        <dgm:presLayoutVars>
          <dgm:bulletEnabled val="1"/>
        </dgm:presLayoutVars>
      </dgm:prSet>
      <dgm:spPr/>
    </dgm:pt>
    <dgm:pt modelId="{3B54E77C-3DE4-4005-A4E4-35F0AE22841E}" type="pres">
      <dgm:prSet presAssocID="{AF69696F-68C0-4684-AB92-BF6111A04BE0}" presName="invisiNode" presStyleLbl="node1" presStyleIdx="1" presStyleCnt="4"/>
      <dgm:spPr/>
    </dgm:pt>
    <dgm:pt modelId="{45B5C5AB-D1FB-4661-910D-F18A5D54F301}" type="pres">
      <dgm:prSet presAssocID="{AF69696F-68C0-4684-AB92-BF6111A04BE0}" presName="imagNode" presStyleLbl="fgImgPlace1" presStyleIdx="1" presStyleCnt="4" custLinFactNeighborX="2627" custLinFactNeighborY="991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3D9EFAE-400E-4BBB-8791-0F45744F167F}" type="pres">
      <dgm:prSet presAssocID="{42354A48-4E19-4296-8329-CFED4837BF4C}" presName="sibTrans" presStyleLbl="sibTrans2D1" presStyleIdx="0" presStyleCnt="0"/>
      <dgm:spPr/>
    </dgm:pt>
    <dgm:pt modelId="{BF7E6881-3C79-4E75-A8BD-14980C5FDD96}" type="pres">
      <dgm:prSet presAssocID="{D141A0DC-3D82-4A35-924A-672FE38DA243}" presName="compNode" presStyleCnt="0"/>
      <dgm:spPr/>
    </dgm:pt>
    <dgm:pt modelId="{1E2981F8-D539-4ECE-AA33-1105409F5861}" type="pres">
      <dgm:prSet presAssocID="{D141A0DC-3D82-4A35-924A-672FE38DA243}" presName="node" presStyleLbl="node1" presStyleIdx="2" presStyleCnt="4">
        <dgm:presLayoutVars>
          <dgm:bulletEnabled val="1"/>
        </dgm:presLayoutVars>
      </dgm:prSet>
      <dgm:spPr/>
    </dgm:pt>
    <dgm:pt modelId="{0EDAA755-1E29-43FB-9D15-2598875486F5}" type="pres">
      <dgm:prSet presAssocID="{D141A0DC-3D82-4A35-924A-672FE38DA243}" presName="invisiNode" presStyleLbl="node1" presStyleIdx="2" presStyleCnt="4"/>
      <dgm:spPr/>
    </dgm:pt>
    <dgm:pt modelId="{270546E9-AB23-4FFA-A5CE-77A010B1C40A}" type="pres">
      <dgm:prSet presAssocID="{D141A0DC-3D82-4A35-924A-672FE38DA243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1022EE4-E9DC-412A-96CF-BE3669DB1DE1}" type="pres">
      <dgm:prSet presAssocID="{C559D7C4-608B-4F4A-8128-C65821A98B7D}" presName="sibTrans" presStyleLbl="sibTrans2D1" presStyleIdx="0" presStyleCnt="0"/>
      <dgm:spPr/>
    </dgm:pt>
    <dgm:pt modelId="{CF63F76D-7476-4FD2-8A4C-F442D0A04E8A}" type="pres">
      <dgm:prSet presAssocID="{3E0F27A1-D26A-45D2-9F77-16E540C82392}" presName="compNode" presStyleCnt="0"/>
      <dgm:spPr/>
    </dgm:pt>
    <dgm:pt modelId="{6A2E2DFE-F171-4E32-83FE-EC0FC6AF3752}" type="pres">
      <dgm:prSet presAssocID="{3E0F27A1-D26A-45D2-9F77-16E540C82392}" presName="node" presStyleLbl="node1" presStyleIdx="3" presStyleCnt="4">
        <dgm:presLayoutVars>
          <dgm:bulletEnabled val="1"/>
        </dgm:presLayoutVars>
      </dgm:prSet>
      <dgm:spPr/>
    </dgm:pt>
    <dgm:pt modelId="{01F8F317-C6B9-4FB7-B70E-DF9C71B5F735}" type="pres">
      <dgm:prSet presAssocID="{3E0F27A1-D26A-45D2-9F77-16E540C82392}" presName="invisiNode" presStyleLbl="node1" presStyleIdx="3" presStyleCnt="4"/>
      <dgm:spPr/>
    </dgm:pt>
    <dgm:pt modelId="{001E72D6-2327-48EC-96E8-42B6415C713E}" type="pres">
      <dgm:prSet presAssocID="{3E0F27A1-D26A-45D2-9F77-16E540C82392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204D00A-6DC7-43B9-B7D9-7D8117FA6B2C}" type="presOf" srcId="{AF69696F-68C0-4684-AB92-BF6111A04BE0}" destId="{496E15BA-A9B0-460E-8EFF-6F711F1B0B35}" srcOrd="0" destOrd="0" presId="urn:microsoft.com/office/officeart/2005/8/layout/pList2"/>
    <dgm:cxn modelId="{8900A440-998B-4584-9A2D-20008EB0FA59}" type="presOf" srcId="{3E0F27A1-D26A-45D2-9F77-16E540C82392}" destId="{6A2E2DFE-F171-4E32-83FE-EC0FC6AF3752}" srcOrd="0" destOrd="0" presId="urn:microsoft.com/office/officeart/2005/8/layout/pList2"/>
    <dgm:cxn modelId="{DCBC9549-3640-4E8D-B0A3-3C4592FAF055}" srcId="{1A04CC68-D061-45E6-BBC8-2DD687FFC4DD}" destId="{D141A0DC-3D82-4A35-924A-672FE38DA243}" srcOrd="2" destOrd="0" parTransId="{0BE00A8A-5809-418C-9788-E3B6DB50619F}" sibTransId="{C559D7C4-608B-4F4A-8128-C65821A98B7D}"/>
    <dgm:cxn modelId="{9C255D4D-D167-4015-9770-F66535DEBB5F}" type="presOf" srcId="{BFAE9E9E-16DC-4B60-A00D-EFFD9F9CEBB9}" destId="{F3E71839-956D-4FC1-8467-F8C7D756FEBA}" srcOrd="0" destOrd="0" presId="urn:microsoft.com/office/officeart/2005/8/layout/pList2"/>
    <dgm:cxn modelId="{9597B154-2858-4E4F-96AF-47BE6EEE2FA1}" type="presOf" srcId="{42354A48-4E19-4296-8329-CFED4837BF4C}" destId="{53D9EFAE-400E-4BBB-8791-0F45744F167F}" srcOrd="0" destOrd="0" presId="urn:microsoft.com/office/officeart/2005/8/layout/pList2"/>
    <dgm:cxn modelId="{504FE757-980C-4AD2-8B74-25F45F1C807C}" type="presOf" srcId="{D141A0DC-3D82-4A35-924A-672FE38DA243}" destId="{1E2981F8-D539-4ECE-AA33-1105409F5861}" srcOrd="0" destOrd="0" presId="urn:microsoft.com/office/officeart/2005/8/layout/pList2"/>
    <dgm:cxn modelId="{C67C2279-76B3-437C-9E58-1141BC562342}" srcId="{1A04CC68-D061-45E6-BBC8-2DD687FFC4DD}" destId="{7FA32907-70C9-4611-87D2-57DE5C459189}" srcOrd="0" destOrd="0" parTransId="{58E5FAC4-8809-4328-8E45-DB08482B539A}" sibTransId="{BFAE9E9E-16DC-4B60-A00D-EFFD9F9CEBB9}"/>
    <dgm:cxn modelId="{B3CF12A6-C606-4108-9DB1-8F7308C88297}" type="presOf" srcId="{1A04CC68-D061-45E6-BBC8-2DD687FFC4DD}" destId="{32A6FF6C-E254-4B87-99F8-37C5746E855F}" srcOrd="0" destOrd="0" presId="urn:microsoft.com/office/officeart/2005/8/layout/pList2"/>
    <dgm:cxn modelId="{284929BB-797C-44ED-9AD7-40BDE2EACEF5}" type="presOf" srcId="{7FA32907-70C9-4611-87D2-57DE5C459189}" destId="{D82F7162-444A-475A-B53A-699C5863535B}" srcOrd="0" destOrd="0" presId="urn:microsoft.com/office/officeart/2005/8/layout/pList2"/>
    <dgm:cxn modelId="{E6F6DAD3-505B-4CBB-874F-12F1B2CE542B}" srcId="{1A04CC68-D061-45E6-BBC8-2DD687FFC4DD}" destId="{3E0F27A1-D26A-45D2-9F77-16E540C82392}" srcOrd="3" destOrd="0" parTransId="{990A35C9-90A0-40C7-9599-DEF2EFA6EFB8}" sibTransId="{CF766E6F-AF0B-4C6E-B97F-B5C3C2610A1C}"/>
    <dgm:cxn modelId="{563342D5-8270-44A8-82BB-DBA8F0E68272}" srcId="{1A04CC68-D061-45E6-BBC8-2DD687FFC4DD}" destId="{AF69696F-68C0-4684-AB92-BF6111A04BE0}" srcOrd="1" destOrd="0" parTransId="{FD8AD303-52ED-4FD5-8410-64B41713E056}" sibTransId="{42354A48-4E19-4296-8329-CFED4837BF4C}"/>
    <dgm:cxn modelId="{5662C3FE-FD9F-4F39-B5BE-1C673D39C09E}" type="presOf" srcId="{C559D7C4-608B-4F4A-8128-C65821A98B7D}" destId="{B1022EE4-E9DC-412A-96CF-BE3669DB1DE1}" srcOrd="0" destOrd="0" presId="urn:microsoft.com/office/officeart/2005/8/layout/pList2"/>
    <dgm:cxn modelId="{74BAA536-5D7F-4722-949D-4D276CC77C3B}" type="presParOf" srcId="{32A6FF6C-E254-4B87-99F8-37C5746E855F}" destId="{15AE4C1E-A85C-4A43-9156-292665AB5B8B}" srcOrd="0" destOrd="0" presId="urn:microsoft.com/office/officeart/2005/8/layout/pList2"/>
    <dgm:cxn modelId="{5DF074E0-A432-48EA-BC7E-814541B77718}" type="presParOf" srcId="{32A6FF6C-E254-4B87-99F8-37C5746E855F}" destId="{6DCCD0A3-A5BD-4C13-9BB7-DA56008BEF92}" srcOrd="1" destOrd="0" presId="urn:microsoft.com/office/officeart/2005/8/layout/pList2"/>
    <dgm:cxn modelId="{62D1EED9-5C8D-4840-9AE7-C521EA02653C}" type="presParOf" srcId="{6DCCD0A3-A5BD-4C13-9BB7-DA56008BEF92}" destId="{34851F1E-E6DF-4A67-8752-D111451DBFAE}" srcOrd="0" destOrd="0" presId="urn:microsoft.com/office/officeart/2005/8/layout/pList2"/>
    <dgm:cxn modelId="{1CB32578-83C2-4945-9185-0E2597880EE1}" type="presParOf" srcId="{34851F1E-E6DF-4A67-8752-D111451DBFAE}" destId="{D82F7162-444A-475A-B53A-699C5863535B}" srcOrd="0" destOrd="0" presId="urn:microsoft.com/office/officeart/2005/8/layout/pList2"/>
    <dgm:cxn modelId="{DFAC7FCC-4E68-4117-8FD6-C9ED74891F99}" type="presParOf" srcId="{34851F1E-E6DF-4A67-8752-D111451DBFAE}" destId="{D3E5D46F-0A0D-4222-9B0D-1B11C984B86C}" srcOrd="1" destOrd="0" presId="urn:microsoft.com/office/officeart/2005/8/layout/pList2"/>
    <dgm:cxn modelId="{DA24755A-AB12-4AEE-BA8C-89118645E86E}" type="presParOf" srcId="{34851F1E-E6DF-4A67-8752-D111451DBFAE}" destId="{6EEC1FD2-BF77-47DD-B16A-BE390E206C0E}" srcOrd="2" destOrd="0" presId="urn:microsoft.com/office/officeart/2005/8/layout/pList2"/>
    <dgm:cxn modelId="{461E6C73-5341-45E3-B53C-4AE6C7512B05}" type="presParOf" srcId="{6DCCD0A3-A5BD-4C13-9BB7-DA56008BEF92}" destId="{F3E71839-956D-4FC1-8467-F8C7D756FEBA}" srcOrd="1" destOrd="0" presId="urn:microsoft.com/office/officeart/2005/8/layout/pList2"/>
    <dgm:cxn modelId="{0046FF35-B228-4A96-BB83-81C3D56B6ACB}" type="presParOf" srcId="{6DCCD0A3-A5BD-4C13-9BB7-DA56008BEF92}" destId="{D0BE17A3-32F8-49E8-99A1-0DD4442E8562}" srcOrd="2" destOrd="0" presId="urn:microsoft.com/office/officeart/2005/8/layout/pList2"/>
    <dgm:cxn modelId="{6BB31F53-EF9D-4D6D-B6B6-8B4DAC90E15B}" type="presParOf" srcId="{D0BE17A3-32F8-49E8-99A1-0DD4442E8562}" destId="{496E15BA-A9B0-460E-8EFF-6F711F1B0B35}" srcOrd="0" destOrd="0" presId="urn:microsoft.com/office/officeart/2005/8/layout/pList2"/>
    <dgm:cxn modelId="{8B60C812-0FB8-420E-88CC-73A53B7298CE}" type="presParOf" srcId="{D0BE17A3-32F8-49E8-99A1-0DD4442E8562}" destId="{3B54E77C-3DE4-4005-A4E4-35F0AE22841E}" srcOrd="1" destOrd="0" presId="urn:microsoft.com/office/officeart/2005/8/layout/pList2"/>
    <dgm:cxn modelId="{C8B8160C-4057-4F6C-A4BA-12089B96223A}" type="presParOf" srcId="{D0BE17A3-32F8-49E8-99A1-0DD4442E8562}" destId="{45B5C5AB-D1FB-4661-910D-F18A5D54F301}" srcOrd="2" destOrd="0" presId="urn:microsoft.com/office/officeart/2005/8/layout/pList2"/>
    <dgm:cxn modelId="{1FE33B8B-B0BC-4552-B899-D190994E1E72}" type="presParOf" srcId="{6DCCD0A3-A5BD-4C13-9BB7-DA56008BEF92}" destId="{53D9EFAE-400E-4BBB-8791-0F45744F167F}" srcOrd="3" destOrd="0" presId="urn:microsoft.com/office/officeart/2005/8/layout/pList2"/>
    <dgm:cxn modelId="{B10FC3F2-28E5-4705-92EE-AB0678743BC1}" type="presParOf" srcId="{6DCCD0A3-A5BD-4C13-9BB7-DA56008BEF92}" destId="{BF7E6881-3C79-4E75-A8BD-14980C5FDD96}" srcOrd="4" destOrd="0" presId="urn:microsoft.com/office/officeart/2005/8/layout/pList2"/>
    <dgm:cxn modelId="{62ACBD80-2749-4948-8F30-3A99621FFD00}" type="presParOf" srcId="{BF7E6881-3C79-4E75-A8BD-14980C5FDD96}" destId="{1E2981F8-D539-4ECE-AA33-1105409F5861}" srcOrd="0" destOrd="0" presId="urn:microsoft.com/office/officeart/2005/8/layout/pList2"/>
    <dgm:cxn modelId="{A53D270B-7377-4CDA-888D-95EAEAC79C74}" type="presParOf" srcId="{BF7E6881-3C79-4E75-A8BD-14980C5FDD96}" destId="{0EDAA755-1E29-43FB-9D15-2598875486F5}" srcOrd="1" destOrd="0" presId="urn:microsoft.com/office/officeart/2005/8/layout/pList2"/>
    <dgm:cxn modelId="{D9974E71-CFE9-4F40-9401-E87125BADABB}" type="presParOf" srcId="{BF7E6881-3C79-4E75-A8BD-14980C5FDD96}" destId="{270546E9-AB23-4FFA-A5CE-77A010B1C40A}" srcOrd="2" destOrd="0" presId="urn:microsoft.com/office/officeart/2005/8/layout/pList2"/>
    <dgm:cxn modelId="{61FCD0BC-848A-4CF3-9DD2-D72AC439DFC8}" type="presParOf" srcId="{6DCCD0A3-A5BD-4C13-9BB7-DA56008BEF92}" destId="{B1022EE4-E9DC-412A-96CF-BE3669DB1DE1}" srcOrd="5" destOrd="0" presId="urn:microsoft.com/office/officeart/2005/8/layout/pList2"/>
    <dgm:cxn modelId="{01545EBC-FF88-442C-829A-FB1869A297F2}" type="presParOf" srcId="{6DCCD0A3-A5BD-4C13-9BB7-DA56008BEF92}" destId="{CF63F76D-7476-4FD2-8A4C-F442D0A04E8A}" srcOrd="6" destOrd="0" presId="urn:microsoft.com/office/officeart/2005/8/layout/pList2"/>
    <dgm:cxn modelId="{3C3E9C5A-17C2-45C9-86CB-CDD9B25F5DD6}" type="presParOf" srcId="{CF63F76D-7476-4FD2-8A4C-F442D0A04E8A}" destId="{6A2E2DFE-F171-4E32-83FE-EC0FC6AF3752}" srcOrd="0" destOrd="0" presId="urn:microsoft.com/office/officeart/2005/8/layout/pList2"/>
    <dgm:cxn modelId="{93B60414-BF21-4258-BD41-4D0A26649FF5}" type="presParOf" srcId="{CF63F76D-7476-4FD2-8A4C-F442D0A04E8A}" destId="{01F8F317-C6B9-4FB7-B70E-DF9C71B5F735}" srcOrd="1" destOrd="0" presId="urn:microsoft.com/office/officeart/2005/8/layout/pList2"/>
    <dgm:cxn modelId="{7E1538E8-0BC0-4639-899C-4E4D597D3148}" type="presParOf" srcId="{CF63F76D-7476-4FD2-8A4C-F442D0A04E8A}" destId="{001E72D6-2327-48EC-96E8-42B6415C713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E4C1E-A85C-4A43-9156-292665AB5B8B}">
      <dsp:nvSpPr>
        <dsp:cNvPr id="0" name=""/>
        <dsp:cNvSpPr/>
      </dsp:nvSpPr>
      <dsp:spPr>
        <a:xfrm>
          <a:off x="0" y="0"/>
          <a:ext cx="8128000" cy="243840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EC1FD2-BF77-47DD-B16A-BE390E206C0E}">
      <dsp:nvSpPr>
        <dsp:cNvPr id="0" name=""/>
        <dsp:cNvSpPr/>
      </dsp:nvSpPr>
      <dsp:spPr>
        <a:xfrm>
          <a:off x="246078" y="325120"/>
          <a:ext cx="1775777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2F7162-444A-475A-B53A-699C5863535B}">
      <dsp:nvSpPr>
        <dsp:cNvPr id="0" name=""/>
        <dsp:cNvSpPr/>
      </dsp:nvSpPr>
      <dsp:spPr>
        <a:xfrm rot="10800000">
          <a:off x="246078" y="2438400"/>
          <a:ext cx="177577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&gt;</a:t>
          </a:r>
          <a:r>
            <a:rPr lang="cs-CZ" sz="2000" kern="1200" dirty="0"/>
            <a:t>125000 dokončených úloh</a:t>
          </a:r>
        </a:p>
      </dsp:txBody>
      <dsp:txXfrm rot="10800000">
        <a:off x="300689" y="2438400"/>
        <a:ext cx="1666555" cy="2925655"/>
      </dsp:txXfrm>
    </dsp:sp>
    <dsp:sp modelId="{45B5C5AB-D1FB-4661-910D-F18A5D54F301}">
      <dsp:nvSpPr>
        <dsp:cNvPr id="0" name=""/>
        <dsp:cNvSpPr/>
      </dsp:nvSpPr>
      <dsp:spPr>
        <a:xfrm>
          <a:off x="2246083" y="502398"/>
          <a:ext cx="1775777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6E15BA-A9B0-460E-8EFF-6F711F1B0B35}">
      <dsp:nvSpPr>
        <dsp:cNvPr id="0" name=""/>
        <dsp:cNvSpPr/>
      </dsp:nvSpPr>
      <dsp:spPr>
        <a:xfrm rot="10800000">
          <a:off x="2199433" y="2438400"/>
          <a:ext cx="177577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25 let na trhu</a:t>
          </a:r>
        </a:p>
      </dsp:txBody>
      <dsp:txXfrm rot="10800000">
        <a:off x="2254044" y="2438400"/>
        <a:ext cx="1666555" cy="2925655"/>
      </dsp:txXfrm>
    </dsp:sp>
    <dsp:sp modelId="{270546E9-AB23-4FFA-A5CE-77A010B1C40A}">
      <dsp:nvSpPr>
        <dsp:cNvPr id="0" name=""/>
        <dsp:cNvSpPr/>
      </dsp:nvSpPr>
      <dsp:spPr>
        <a:xfrm>
          <a:off x="4152788" y="325120"/>
          <a:ext cx="1775777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2981F8-D539-4ECE-AA33-1105409F5861}">
      <dsp:nvSpPr>
        <dsp:cNvPr id="0" name=""/>
        <dsp:cNvSpPr/>
      </dsp:nvSpPr>
      <dsp:spPr>
        <a:xfrm rot="10800000">
          <a:off x="4152788" y="2438400"/>
          <a:ext cx="177577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4 pobočky</a:t>
          </a:r>
        </a:p>
      </dsp:txBody>
      <dsp:txXfrm rot="10800000">
        <a:off x="4207399" y="2438400"/>
        <a:ext cx="1666555" cy="2925655"/>
      </dsp:txXfrm>
    </dsp:sp>
    <dsp:sp modelId="{001E72D6-2327-48EC-96E8-42B6415C713E}">
      <dsp:nvSpPr>
        <dsp:cNvPr id="0" name=""/>
        <dsp:cNvSpPr/>
      </dsp:nvSpPr>
      <dsp:spPr>
        <a:xfrm>
          <a:off x="6106144" y="325120"/>
          <a:ext cx="1775777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2E2DFE-F171-4E32-83FE-EC0FC6AF3752}">
      <dsp:nvSpPr>
        <dsp:cNvPr id="0" name=""/>
        <dsp:cNvSpPr/>
      </dsp:nvSpPr>
      <dsp:spPr>
        <a:xfrm rot="10800000">
          <a:off x="6106144" y="2438400"/>
          <a:ext cx="1775777" cy="2980266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3 </a:t>
          </a:r>
          <a:r>
            <a:rPr lang="cs-CZ" sz="2000" kern="1200" dirty="0" err="1"/>
            <a:t>cloudová</a:t>
          </a:r>
          <a:r>
            <a:rPr lang="cs-CZ" sz="2000" kern="1200" dirty="0"/>
            <a:t> centra v ČR</a:t>
          </a:r>
        </a:p>
      </dsp:txBody>
      <dsp:txXfrm rot="10800000">
        <a:off x="6160755" y="2438400"/>
        <a:ext cx="1666555" cy="2925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-net.cz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k-net.cz/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-net.cz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r="-731"/>
          <a:stretch/>
        </p:blipFill>
        <p:spPr>
          <a:xfrm>
            <a:off x="6084000" y="-2"/>
            <a:ext cx="6156000" cy="6858000"/>
          </a:xfrm>
          <a:prstGeom prst="rect">
            <a:avLst/>
          </a:prstGeom>
        </p:spPr>
      </p:pic>
      <p:sp>
        <p:nvSpPr>
          <p:cNvPr id="10" name="Freeform 27">
            <a:extLst>
              <a:ext uri="{FF2B5EF4-FFF2-40B4-BE49-F238E27FC236}">
                <a16:creationId xmlns:a16="http://schemas.microsoft.com/office/drawing/2014/main" id="{DA65DC47-EC3A-42E5-B755-5572959A05A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875428" y="5602731"/>
            <a:ext cx="439084" cy="44291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80 w 160"/>
              <a:gd name="T7" fmla="*/ 160 h 160"/>
              <a:gd name="T8" fmla="*/ 160 w 160"/>
              <a:gd name="T9" fmla="*/ 80 h 160"/>
              <a:gd name="T10" fmla="*/ 8 w 160"/>
              <a:gd name="T11" fmla="*/ 80 h 160"/>
              <a:gd name="T12" fmla="*/ 80 w 160"/>
              <a:gd name="T13" fmla="*/ 8 h 160"/>
              <a:gd name="T14" fmla="*/ 152 w 160"/>
              <a:gd name="T15" fmla="*/ 80 h 160"/>
              <a:gd name="T16" fmla="*/ 80 w 160"/>
              <a:gd name="T17" fmla="*/ 152 h 160"/>
              <a:gd name="T18" fmla="*/ 8 w 160"/>
              <a:gd name="T19" fmla="*/ 80 h 160"/>
              <a:gd name="T20" fmla="*/ 83 w 160"/>
              <a:gd name="T21" fmla="*/ 118 h 160"/>
              <a:gd name="T22" fmla="*/ 105 w 160"/>
              <a:gd name="T23" fmla="*/ 95 h 160"/>
              <a:gd name="T24" fmla="*/ 105 w 160"/>
              <a:gd name="T25" fmla="*/ 89 h 160"/>
              <a:gd name="T26" fmla="*/ 100 w 160"/>
              <a:gd name="T27" fmla="*/ 89 h 160"/>
              <a:gd name="T28" fmla="*/ 84 w 160"/>
              <a:gd name="T29" fmla="*/ 105 h 160"/>
              <a:gd name="T30" fmla="*/ 84 w 160"/>
              <a:gd name="T31" fmla="*/ 45 h 160"/>
              <a:gd name="T32" fmla="*/ 80 w 160"/>
              <a:gd name="T33" fmla="*/ 41 h 160"/>
              <a:gd name="T34" fmla="*/ 76 w 160"/>
              <a:gd name="T35" fmla="*/ 45 h 160"/>
              <a:gd name="T36" fmla="*/ 76 w 160"/>
              <a:gd name="T37" fmla="*/ 105 h 160"/>
              <a:gd name="T38" fmla="*/ 60 w 160"/>
              <a:gd name="T39" fmla="*/ 89 h 160"/>
              <a:gd name="T40" fmla="*/ 55 w 160"/>
              <a:gd name="T41" fmla="*/ 89 h 160"/>
              <a:gd name="T42" fmla="*/ 55 w 160"/>
              <a:gd name="T43" fmla="*/ 95 h 160"/>
              <a:gd name="T44" fmla="*/ 77 w 160"/>
              <a:gd name="T45" fmla="*/ 118 h 160"/>
              <a:gd name="T46" fmla="*/ 80 w 160"/>
              <a:gd name="T47" fmla="*/ 119 h 160"/>
              <a:gd name="T48" fmla="*/ 83 w 160"/>
              <a:gd name="T49" fmla="*/ 11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lose/>
                <a:moveTo>
                  <a:pt x="8" y="80"/>
                </a:move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lose/>
                <a:moveTo>
                  <a:pt x="83" y="118"/>
                </a:moveTo>
                <a:cubicBezTo>
                  <a:pt x="105" y="95"/>
                  <a:pt x="105" y="95"/>
                  <a:pt x="105" y="95"/>
                </a:cubicBezTo>
                <a:cubicBezTo>
                  <a:pt x="107" y="94"/>
                  <a:pt x="107" y="91"/>
                  <a:pt x="105" y="89"/>
                </a:cubicBezTo>
                <a:cubicBezTo>
                  <a:pt x="104" y="88"/>
                  <a:pt x="101" y="88"/>
                  <a:pt x="100" y="89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84" y="45"/>
                  <a:pt x="84" y="45"/>
                  <a:pt x="84" y="45"/>
                </a:cubicBezTo>
                <a:cubicBezTo>
                  <a:pt x="84" y="43"/>
                  <a:pt x="82" y="41"/>
                  <a:pt x="80" y="41"/>
                </a:cubicBezTo>
                <a:cubicBezTo>
                  <a:pt x="78" y="41"/>
                  <a:pt x="76" y="43"/>
                  <a:pt x="76" y="45"/>
                </a:cubicBezTo>
                <a:cubicBezTo>
                  <a:pt x="76" y="105"/>
                  <a:pt x="76" y="105"/>
                  <a:pt x="76" y="105"/>
                </a:cubicBezTo>
                <a:cubicBezTo>
                  <a:pt x="60" y="89"/>
                  <a:pt x="60" y="89"/>
                  <a:pt x="60" y="89"/>
                </a:cubicBezTo>
                <a:cubicBezTo>
                  <a:pt x="59" y="88"/>
                  <a:pt x="56" y="88"/>
                  <a:pt x="55" y="89"/>
                </a:cubicBezTo>
                <a:cubicBezTo>
                  <a:pt x="53" y="91"/>
                  <a:pt x="53" y="94"/>
                  <a:pt x="55" y="9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8" y="118"/>
                  <a:pt x="79" y="119"/>
                  <a:pt x="80" y="119"/>
                </a:cubicBezTo>
                <a:cubicBezTo>
                  <a:pt x="81" y="119"/>
                  <a:pt x="82" y="118"/>
                  <a:pt x="83" y="118"/>
                </a:cubicBezTo>
                <a:close/>
              </a:path>
            </a:pathLst>
          </a:custGeom>
          <a:solidFill>
            <a:srgbClr val="FF0000"/>
          </a:solidFill>
          <a:ln w="19050">
            <a:solidFill>
              <a:srgbClr val="FF0000"/>
            </a:solidFill>
          </a:ln>
          <a:effectLst>
            <a:outerShdw blurRad="254000" dist="152400" dir="5400000" algn="t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"/>
            </a:endParaRP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599" y="5534635"/>
            <a:ext cx="1876425" cy="742950"/>
          </a:xfrm>
          <a:prstGeom prst="rect">
            <a:avLst/>
          </a:prstGeom>
        </p:spPr>
      </p:pic>
      <p:sp>
        <p:nvSpPr>
          <p:cNvPr id="12" name="Obdélník 11"/>
          <p:cNvSpPr/>
          <p:nvPr userDrawn="1"/>
        </p:nvSpPr>
        <p:spPr>
          <a:xfrm>
            <a:off x="816714" y="1142354"/>
            <a:ext cx="593387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 userDrawn="1"/>
        </p:nvSpPr>
        <p:spPr>
          <a:xfrm rot="-5400000">
            <a:off x="-904629" y="1570605"/>
            <a:ext cx="282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Počítač ve škole</a:t>
            </a:r>
            <a:endParaRPr lang="fr-FR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436563"/>
            <a:ext cx="2276475" cy="312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3pPr marL="914400" indent="0" algn="l">
              <a:buNone/>
              <a:defRPr sz="1600" b="1"/>
            </a:lvl3pPr>
          </a:lstStyle>
          <a:p>
            <a:r>
              <a:rPr lang="fr-FR" dirty="0"/>
              <a:t>Ing. </a:t>
            </a:r>
            <a:r>
              <a:rPr lang="cs-CZ" dirty="0"/>
              <a:t>Petr Nepustil</a:t>
            </a:r>
            <a:endParaRPr lang="fr-FR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0100" y="749338"/>
            <a:ext cx="2276475" cy="2471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/>
                </a:solidFill>
              </a:defRPr>
            </a:lvl1pPr>
            <a:lvl3pPr marL="914400" indent="0" algn="l">
              <a:buNone/>
              <a:defRPr sz="1600" b="1"/>
            </a:lvl3pPr>
          </a:lstStyle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16. dubna 2019</a:t>
            </a:r>
            <a:endParaRPr lang="fr-F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 userDrawn="1"/>
        </p:nvSpPr>
        <p:spPr>
          <a:xfrm>
            <a:off x="1281148" y="2605293"/>
            <a:ext cx="10146612" cy="1647411"/>
          </a:xfrm>
          <a:prstGeom prst="rect">
            <a:avLst/>
          </a:prstGeo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 vert="horz" lIns="0" tIns="192024" rIns="0" bIns="0" rtlCol="0" anchor="t" anchorCtr="0">
            <a:noAutofit/>
          </a:bodyPr>
          <a:lstStyle>
            <a:lvl1pPr algn="ctr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b="1" i="0" kern="1200" spc="-100" baseline="0">
                <a:solidFill>
                  <a:schemeClr val="tx1"/>
                </a:solidFill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pPr marL="0" marR="0" lvl="0" indent="0" algn="ctr" defTabSz="91431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Black" charset="0"/>
              </a:rPr>
              <a:t>IT konektivita a </a:t>
            </a:r>
            <a:r>
              <a:rPr kumimoji="0" lang="cs-CZ" sz="6000" b="1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lack" charset="0"/>
              </a:rPr>
              <a:t>využití mobilních </a:t>
            </a:r>
            <a:r>
              <a:rPr kumimoji="0" lang="cs-CZ" sz="6000" b="1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 Black" charset="0"/>
              </a:rPr>
              <a:t>zařízení </a:t>
            </a:r>
            <a:r>
              <a:rPr kumimoji="0" lang="cs-CZ" sz="6000" b="1" i="0" u="none" strike="noStrike" kern="1200" cap="none" spc="-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Black" charset="0"/>
              </a:rPr>
              <a:t>na školách</a:t>
            </a:r>
            <a:endParaRPr kumimoji="0" lang="en-US" sz="6000" b="1" i="0" u="none" strike="noStrike" kern="1200" cap="none" spc="-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+ 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>
            <a:extLst>
              <a:ext uri="{FF2B5EF4-FFF2-40B4-BE49-F238E27FC236}">
                <a16:creationId xmlns:a16="http://schemas.microsoft.com/office/drawing/2014/main" id="{A6ECDADA-D693-46F2-A3F4-8A40A38F3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" y="5869704"/>
            <a:ext cx="12195555" cy="991060"/>
          </a:xfrm>
          <a:prstGeom prst="rect">
            <a:avLst/>
          </a:prstGeom>
        </p:spPr>
      </p:pic>
      <p:sp>
        <p:nvSpPr>
          <p:cNvPr id="4" name="ZoneTexte 11">
            <a:extLst>
              <a:ext uri="{FF2B5EF4-FFF2-40B4-BE49-F238E27FC236}">
                <a16:creationId xmlns:a16="http://schemas.microsoft.com/office/drawing/2014/main" id="{7293CAE9-FF5E-477A-93DB-DBE6D0F418B7}"/>
              </a:ext>
            </a:extLst>
          </p:cNvPr>
          <p:cNvSpPr txBox="1"/>
          <p:nvPr userDrawn="1"/>
        </p:nvSpPr>
        <p:spPr>
          <a:xfrm>
            <a:off x="4271876" y="6396896"/>
            <a:ext cx="6115050" cy="26930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cs" sz="1130" dirty="0">
                <a:solidFill>
                  <a:schemeClr val="bg1"/>
                </a:solidFill>
                <a:latin typeface="Arial narrow"/>
              </a:rPr>
              <a:t>Brno - Praha - Olešnice - Ostrava</a:t>
            </a:r>
            <a:r>
              <a:rPr lang="cs" sz="1130" dirty="0">
                <a:solidFill>
                  <a:schemeClr val="bg1"/>
                </a:solidFill>
                <a:latin typeface="Arial narrow"/>
                <a:cs typeface="Calibri"/>
              </a:rPr>
              <a:t> | +420 548 220 150 | </a:t>
            </a:r>
            <a:r>
              <a:rPr lang="cs" sz="1130" dirty="0">
                <a:solidFill>
                  <a:schemeClr val="bg1"/>
                </a:solidFill>
                <a:latin typeface="Arial narrow"/>
                <a:cs typeface="Calibri"/>
                <a:hlinkClick r:id="rId3"/>
              </a:rPr>
              <a:t>www.k-net.cz</a:t>
            </a:r>
            <a:endParaRPr lang="fr-FR" sz="1130" dirty="0">
              <a:solidFill>
                <a:schemeClr val="bg1"/>
              </a:solidFill>
              <a:latin typeface="Arial narrow"/>
              <a:cs typeface="Calibri"/>
              <a:hlinkClick r:id="rId3"/>
            </a:endParaRPr>
          </a:p>
        </p:txBody>
      </p:sp>
      <p:sp>
        <p:nvSpPr>
          <p:cNvPr id="5" name="TextovéPole 4"/>
          <p:cNvSpPr txBox="1"/>
          <p:nvPr userDrawn="1"/>
        </p:nvSpPr>
        <p:spPr>
          <a:xfrm rot="16200000">
            <a:off x="-1014179" y="1970017"/>
            <a:ext cx="304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14. ZÁKAZNICKÝ DEN</a:t>
            </a:r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BA70D974-DF00-42E7-B48A-A16C48827E01}"/>
              </a:ext>
            </a:extLst>
          </p:cNvPr>
          <p:cNvSpPr txBox="1"/>
          <p:nvPr userDrawn="1"/>
        </p:nvSpPr>
        <p:spPr>
          <a:xfrm>
            <a:off x="304800" y="111292"/>
            <a:ext cx="3381375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Tomáš Kiedroň </a:t>
            </a:r>
          </a:p>
          <a:p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19. října 2018</a:t>
            </a:r>
          </a:p>
        </p:txBody>
      </p:sp>
    </p:spTree>
    <p:extLst>
      <p:ext uri="{BB962C8B-B14F-4D97-AF65-F5344CB8AC3E}">
        <p14:creationId xmlns:p14="http://schemas.microsoft.com/office/powerpoint/2010/main" val="319876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" y="0"/>
            <a:ext cx="1117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ovéPole 4"/>
          <p:cNvSpPr txBox="1"/>
          <p:nvPr userDrawn="1"/>
        </p:nvSpPr>
        <p:spPr>
          <a:xfrm rot="16200000">
            <a:off x="-783036" y="5209032"/>
            <a:ext cx="254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14. ZÁKAZNICKÝ DEN</a:t>
            </a:r>
          </a:p>
        </p:txBody>
      </p:sp>
      <p:sp>
        <p:nvSpPr>
          <p:cNvPr id="6" name="ZoneTexte 3">
            <a:extLst>
              <a:ext uri="{FF2B5EF4-FFF2-40B4-BE49-F238E27FC236}">
                <a16:creationId xmlns:a16="http://schemas.microsoft.com/office/drawing/2014/main" id="{BA70D974-DF00-42E7-B48A-A16C48827E01}"/>
              </a:ext>
            </a:extLst>
          </p:cNvPr>
          <p:cNvSpPr txBox="1"/>
          <p:nvPr userDrawn="1"/>
        </p:nvSpPr>
        <p:spPr>
          <a:xfrm rot="16200000">
            <a:off x="-612941" y="909163"/>
            <a:ext cx="2204813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Tomáš Kiedroň </a:t>
            </a:r>
          </a:p>
          <a:p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19. října 2018</a:t>
            </a:r>
          </a:p>
        </p:txBody>
      </p:sp>
    </p:spTree>
    <p:extLst>
      <p:ext uri="{BB962C8B-B14F-4D97-AF65-F5344CB8AC3E}">
        <p14:creationId xmlns:p14="http://schemas.microsoft.com/office/powerpoint/2010/main" val="265979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333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A70D974-DF00-42E7-B48A-A16C48827E01}"/>
              </a:ext>
            </a:extLst>
          </p:cNvPr>
          <p:cNvSpPr txBox="1"/>
          <p:nvPr userDrawn="1"/>
        </p:nvSpPr>
        <p:spPr>
          <a:xfrm rot="16200000">
            <a:off x="-798072" y="5395895"/>
            <a:ext cx="2255716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Tomáš Kiedroň </a:t>
            </a:r>
          </a:p>
          <a:p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19. října 2018</a:t>
            </a:r>
          </a:p>
        </p:txBody>
      </p:sp>
      <p:sp>
        <p:nvSpPr>
          <p:cNvPr id="5" name="ZoneTexte 8">
            <a:extLst>
              <a:ext uri="{FF2B5EF4-FFF2-40B4-BE49-F238E27FC236}">
                <a16:creationId xmlns:a16="http://schemas.microsoft.com/office/drawing/2014/main" id="{0E7DD797-F6E3-4FF1-A228-E1D15A2B09EB}"/>
              </a:ext>
            </a:extLst>
          </p:cNvPr>
          <p:cNvSpPr txBox="1"/>
          <p:nvPr userDrawn="1"/>
        </p:nvSpPr>
        <p:spPr>
          <a:xfrm rot="16200000">
            <a:off x="-1537001" y="2432981"/>
            <a:ext cx="3747057" cy="44627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3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14. Zákaznický den</a:t>
            </a:r>
          </a:p>
        </p:txBody>
      </p:sp>
    </p:spTree>
    <p:extLst>
      <p:ext uri="{BB962C8B-B14F-4D97-AF65-F5344CB8AC3E}">
        <p14:creationId xmlns:p14="http://schemas.microsoft.com/office/powerpoint/2010/main" val="411023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left + odstavec +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333" cy="6858000"/>
          </a:xfrm>
          <a:prstGeom prst="rect">
            <a:avLst/>
          </a:prstGeom>
        </p:spPr>
      </p:pic>
      <p:sp>
        <p:nvSpPr>
          <p:cNvPr id="5" name="ZoneTexte 8">
            <a:extLst>
              <a:ext uri="{FF2B5EF4-FFF2-40B4-BE49-F238E27FC236}">
                <a16:creationId xmlns:a16="http://schemas.microsoft.com/office/drawing/2014/main" id="{0E7DD797-F6E3-4FF1-A228-E1D15A2B09EB}"/>
              </a:ext>
            </a:extLst>
          </p:cNvPr>
          <p:cNvSpPr txBox="1"/>
          <p:nvPr userDrawn="1"/>
        </p:nvSpPr>
        <p:spPr>
          <a:xfrm rot="16200000">
            <a:off x="-1537001" y="2432981"/>
            <a:ext cx="3747057" cy="44627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3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14. Zákaznický den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0"/>
            <a:ext cx="610616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Zástupný symbol pro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204" y="538282"/>
            <a:ext cx="4527577" cy="60751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fr-FR" dirty="0"/>
              <a:t>Velk</a:t>
            </a:r>
            <a:r>
              <a:rPr lang="cs-CZ" dirty="0"/>
              <a:t>ý</a:t>
            </a:r>
            <a:r>
              <a:rPr lang="fr-FR" dirty="0"/>
              <a:t> nadpis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403204" y="1907539"/>
            <a:ext cx="4527577" cy="2554210"/>
          </a:xfrm>
        </p:spPr>
        <p:txBody>
          <a:bodyPr>
            <a:normAutofit/>
          </a:bodyPr>
          <a:lstStyle>
            <a:lvl1pPr>
              <a:defRPr sz="110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  <p:sp>
        <p:nvSpPr>
          <p:cNvPr id="14" name="Zástupný symbol pro text 9"/>
          <p:cNvSpPr>
            <a:spLocks noGrp="1"/>
          </p:cNvSpPr>
          <p:nvPr>
            <p:ph type="body" sz="quarter" idx="17" hasCustomPrompt="1"/>
          </p:nvPr>
        </p:nvSpPr>
        <p:spPr>
          <a:xfrm>
            <a:off x="1403204" y="1536124"/>
            <a:ext cx="4527577" cy="289813"/>
          </a:xfrm>
        </p:spPr>
        <p:txBody>
          <a:bodyPr>
            <a:normAutofit/>
          </a:bodyPr>
          <a:lstStyle>
            <a:lvl5pPr>
              <a:defRPr sz="1100" b="1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4"/>
            <a:r>
              <a:rPr lang="fr-FR" dirty="0"/>
              <a:t>Headline</a:t>
            </a: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BA70D974-DF00-42E7-B48A-A16C48827E01}"/>
              </a:ext>
            </a:extLst>
          </p:cNvPr>
          <p:cNvSpPr txBox="1"/>
          <p:nvPr userDrawn="1"/>
        </p:nvSpPr>
        <p:spPr>
          <a:xfrm rot="16200000">
            <a:off x="-798072" y="5395895"/>
            <a:ext cx="2255716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Tomáš Kiedroň </a:t>
            </a:r>
          </a:p>
          <a:p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19. října 2018</a:t>
            </a:r>
          </a:p>
        </p:txBody>
      </p:sp>
    </p:spTree>
    <p:extLst>
      <p:ext uri="{BB962C8B-B14F-4D97-AF65-F5344CB8AC3E}">
        <p14:creationId xmlns:p14="http://schemas.microsoft.com/office/powerpoint/2010/main" val="360262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left + odstavec + 2 obra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9333" cy="6858000"/>
          </a:xfrm>
          <a:prstGeom prst="rect">
            <a:avLst/>
          </a:prstGeom>
        </p:spPr>
      </p:pic>
      <p:sp>
        <p:nvSpPr>
          <p:cNvPr id="5" name="ZoneTexte 8">
            <a:extLst>
              <a:ext uri="{FF2B5EF4-FFF2-40B4-BE49-F238E27FC236}">
                <a16:creationId xmlns:a16="http://schemas.microsoft.com/office/drawing/2014/main" id="{0E7DD797-F6E3-4FF1-A228-E1D15A2B09EB}"/>
              </a:ext>
            </a:extLst>
          </p:cNvPr>
          <p:cNvSpPr txBox="1"/>
          <p:nvPr userDrawn="1"/>
        </p:nvSpPr>
        <p:spPr>
          <a:xfrm rot="16200000">
            <a:off x="-1537001" y="2432981"/>
            <a:ext cx="3747057" cy="44627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23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14. Zákaznický den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Zástupný symbol pro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204" y="538282"/>
            <a:ext cx="4527577" cy="60751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fr-FR" dirty="0"/>
              <a:t>Velk</a:t>
            </a:r>
            <a:r>
              <a:rPr lang="cs-CZ" dirty="0"/>
              <a:t>ý</a:t>
            </a:r>
            <a:r>
              <a:rPr lang="fr-FR" dirty="0"/>
              <a:t> nadpis</a:t>
            </a:r>
            <a:endParaRPr lang="cs-CZ" dirty="0"/>
          </a:p>
        </p:txBody>
      </p:sp>
      <p:sp>
        <p:nvSpPr>
          <p:cNvPr id="10" name="Zástupný symbol pro tex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403204" y="1907539"/>
            <a:ext cx="4527577" cy="2554210"/>
          </a:xfrm>
        </p:spPr>
        <p:txBody>
          <a:bodyPr>
            <a:normAutofit/>
          </a:bodyPr>
          <a:lstStyle>
            <a:lvl1pPr>
              <a:defRPr sz="110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  <p:sp>
        <p:nvSpPr>
          <p:cNvPr id="11" name="Zástupný symbol pro text 9"/>
          <p:cNvSpPr>
            <a:spLocks noGrp="1"/>
          </p:cNvSpPr>
          <p:nvPr>
            <p:ph type="body" sz="quarter" idx="17" hasCustomPrompt="1"/>
          </p:nvPr>
        </p:nvSpPr>
        <p:spPr>
          <a:xfrm>
            <a:off x="1403204" y="1536124"/>
            <a:ext cx="4527577" cy="289813"/>
          </a:xfrm>
        </p:spPr>
        <p:txBody>
          <a:bodyPr>
            <a:normAutofit/>
          </a:bodyPr>
          <a:lstStyle>
            <a:lvl5pPr>
              <a:defRPr sz="1100" b="1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4"/>
            <a:r>
              <a:rPr lang="fr-FR" dirty="0"/>
              <a:t>Headline</a:t>
            </a: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id="{BA70D974-DF00-42E7-B48A-A16C48827E01}"/>
              </a:ext>
            </a:extLst>
          </p:cNvPr>
          <p:cNvSpPr txBox="1"/>
          <p:nvPr userDrawn="1"/>
        </p:nvSpPr>
        <p:spPr>
          <a:xfrm rot="16200000">
            <a:off x="-798072" y="5395895"/>
            <a:ext cx="2255716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Tomáš Kiedroň </a:t>
            </a:r>
          </a:p>
          <a:p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19. října 2018</a:t>
            </a:r>
          </a:p>
        </p:txBody>
      </p:sp>
    </p:spTree>
    <p:extLst>
      <p:ext uri="{BB962C8B-B14F-4D97-AF65-F5344CB8AC3E}">
        <p14:creationId xmlns:p14="http://schemas.microsoft.com/office/powerpoint/2010/main" val="29039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k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>
            <a:extLst>
              <a:ext uri="{FF2B5EF4-FFF2-40B4-BE49-F238E27FC236}">
                <a16:creationId xmlns:a16="http://schemas.microsoft.com/office/drawing/2014/main" id="{887C96F9-8C84-48A5-9A7B-52A01F26B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88"/>
            <a:ext cx="12192000" cy="1809534"/>
          </a:xfrm>
          <a:prstGeom prst="rect">
            <a:avLst/>
          </a:prstGeom>
        </p:spPr>
      </p:pic>
      <p:sp>
        <p:nvSpPr>
          <p:cNvPr id="4" name="ZoneTexte 8">
            <a:extLst>
              <a:ext uri="{FF2B5EF4-FFF2-40B4-BE49-F238E27FC236}">
                <a16:creationId xmlns:a16="http://schemas.microsoft.com/office/drawing/2014/main" id="{0E7DD797-F6E3-4FF1-A228-E1D15A2B09EB}"/>
              </a:ext>
            </a:extLst>
          </p:cNvPr>
          <p:cNvSpPr txBox="1"/>
          <p:nvPr userDrawn="1"/>
        </p:nvSpPr>
        <p:spPr>
          <a:xfrm>
            <a:off x="4271877" y="709915"/>
            <a:ext cx="3120236" cy="44627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3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14. Zákaznický den</a:t>
            </a:r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BA70D974-DF00-42E7-B48A-A16C48827E01}"/>
              </a:ext>
            </a:extLst>
          </p:cNvPr>
          <p:cNvSpPr txBox="1"/>
          <p:nvPr userDrawn="1"/>
        </p:nvSpPr>
        <p:spPr>
          <a:xfrm>
            <a:off x="304800" y="111292"/>
            <a:ext cx="3381375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Tomáš Kiedroň </a:t>
            </a:r>
          </a:p>
          <a:p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19. října 2018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ECDADA-D693-46F2-A3F4-8A40A38F33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" y="5869704"/>
            <a:ext cx="12195555" cy="991060"/>
          </a:xfrm>
          <a:prstGeom prst="rect">
            <a:avLst/>
          </a:prstGeom>
        </p:spPr>
      </p:pic>
      <p:sp>
        <p:nvSpPr>
          <p:cNvPr id="7" name="ZoneTexte 11">
            <a:extLst>
              <a:ext uri="{FF2B5EF4-FFF2-40B4-BE49-F238E27FC236}">
                <a16:creationId xmlns:a16="http://schemas.microsoft.com/office/drawing/2014/main" id="{7293CAE9-FF5E-477A-93DB-DBE6D0F418B7}"/>
              </a:ext>
            </a:extLst>
          </p:cNvPr>
          <p:cNvSpPr txBox="1"/>
          <p:nvPr userDrawn="1"/>
        </p:nvSpPr>
        <p:spPr>
          <a:xfrm>
            <a:off x="4271876" y="6396896"/>
            <a:ext cx="6115050" cy="26930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cs" sz="1130" dirty="0">
                <a:solidFill>
                  <a:schemeClr val="bg1"/>
                </a:solidFill>
                <a:latin typeface="Arial narrow"/>
              </a:rPr>
              <a:t>Brno - Praha - Olešnice - Ostrava</a:t>
            </a:r>
            <a:r>
              <a:rPr lang="cs" sz="1130" dirty="0">
                <a:solidFill>
                  <a:schemeClr val="bg1"/>
                </a:solidFill>
                <a:latin typeface="Arial narrow"/>
                <a:cs typeface="Calibri"/>
              </a:rPr>
              <a:t> | +420 548 220 150 | </a:t>
            </a:r>
            <a:r>
              <a:rPr lang="cs" sz="1130" dirty="0">
                <a:solidFill>
                  <a:schemeClr val="bg1"/>
                </a:solidFill>
                <a:latin typeface="Arial narrow"/>
                <a:cs typeface="Calibri"/>
                <a:hlinkClick r:id="rId4"/>
              </a:rPr>
              <a:t>www.k-net.cz</a:t>
            </a:r>
            <a:endParaRPr lang="fr-FR" sz="1130" dirty="0">
              <a:solidFill>
                <a:schemeClr val="bg1"/>
              </a:solidFill>
              <a:latin typeface="Arial narrow"/>
              <a:cs typeface="Calibri"/>
              <a:hlinkClick r:id="rId4"/>
            </a:endParaRP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7315542" y="634512"/>
            <a:ext cx="4691299" cy="538948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23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| Nadpis slidu</a:t>
            </a:r>
          </a:p>
        </p:txBody>
      </p:sp>
    </p:spTree>
    <p:extLst>
      <p:ext uri="{BB962C8B-B14F-4D97-AF65-F5344CB8AC3E}">
        <p14:creationId xmlns:p14="http://schemas.microsoft.com/office/powerpoint/2010/main" val="6408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kuj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 userDrawn="1"/>
        </p:nvSpPr>
        <p:spPr>
          <a:xfrm>
            <a:off x="1019790" y="2851035"/>
            <a:ext cx="4276227" cy="170151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spc="-15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Montserrat-Bold"/>
              </a:rPr>
              <a:t>Děkujeme</a:t>
            </a:r>
            <a:r>
              <a:rPr lang="en-US" sz="4000" dirty="0">
                <a:latin typeface="Montserrat-Bold"/>
              </a:rPr>
              <a:t> </a:t>
            </a:r>
            <a:r>
              <a:rPr lang="en-US" sz="4000" dirty="0" err="1">
                <a:latin typeface="Montserrat-Bold"/>
              </a:rPr>
              <a:t>za</a:t>
            </a:r>
            <a:r>
              <a:rPr lang="en-US" sz="4000" dirty="0">
                <a:latin typeface="Montserrat-Bold"/>
              </a:rPr>
              <a:t> </a:t>
            </a:r>
            <a:r>
              <a:rPr lang="en-US" sz="4000" dirty="0" err="1">
                <a:latin typeface="Montserrat-Bold"/>
              </a:rPr>
              <a:t>vaši</a:t>
            </a:r>
            <a:r>
              <a:rPr lang="en-US" sz="4000" dirty="0">
                <a:latin typeface="Montserrat-Bold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Montserrat-Bold"/>
              </a:rPr>
              <a:t>pozornost</a:t>
            </a:r>
            <a:endParaRPr lang="en-US" sz="4000" spc="0" dirty="0">
              <a:solidFill>
                <a:srgbClr val="FFFFFF"/>
              </a:solidFill>
              <a:latin typeface="Montserrat-Bold"/>
            </a:endParaRPr>
          </a:p>
        </p:txBody>
      </p:sp>
      <p:grpSp>
        <p:nvGrpSpPr>
          <p:cNvPr id="4" name="Skupina 3"/>
          <p:cNvGrpSpPr/>
          <p:nvPr userDrawn="1"/>
        </p:nvGrpSpPr>
        <p:grpSpPr>
          <a:xfrm>
            <a:off x="1048974" y="962298"/>
            <a:ext cx="914400" cy="1068080"/>
            <a:chOff x="1068430" y="962298"/>
            <a:chExt cx="914400" cy="1068080"/>
          </a:xfrm>
        </p:grpSpPr>
        <p:sp>
          <p:nvSpPr>
            <p:cNvPr id="5" name="Freeform 16"/>
            <p:cNvSpPr/>
            <p:nvPr/>
          </p:nvSpPr>
          <p:spPr>
            <a:xfrm rot="16200000" flipH="1" flipV="1">
              <a:off x="991590" y="1039138"/>
              <a:ext cx="1068080" cy="914400"/>
            </a:xfrm>
            <a:custGeom>
              <a:avLst/>
              <a:gdLst>
                <a:gd name="connsiteX0" fmla="*/ 0 w 1068080"/>
                <a:gd name="connsiteY0" fmla="*/ 914400 h 914400"/>
                <a:gd name="connsiteX1" fmla="*/ 0 w 1068080"/>
                <a:gd name="connsiteY1" fmla="*/ 0 h 914400"/>
                <a:gd name="connsiteX2" fmla="*/ 914400 w 1068080"/>
                <a:gd name="connsiteY2" fmla="*/ 0 h 914400"/>
                <a:gd name="connsiteX3" fmla="*/ 914400 w 1068080"/>
                <a:gd name="connsiteY3" fmla="*/ 760720 h 914400"/>
                <a:gd name="connsiteX4" fmla="*/ 1068080 w 1068080"/>
                <a:gd name="connsiteY4" fmla="*/ 914400 h 914400"/>
                <a:gd name="connsiteX5" fmla="*/ 914400 w 1068080"/>
                <a:gd name="connsiteY5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080" h="914400">
                  <a:moveTo>
                    <a:pt x="0" y="914400"/>
                  </a:moveTo>
                  <a:lnTo>
                    <a:pt x="0" y="0"/>
                  </a:lnTo>
                  <a:lnTo>
                    <a:pt x="914400" y="0"/>
                  </a:lnTo>
                  <a:lnTo>
                    <a:pt x="914400" y="760720"/>
                  </a:lnTo>
                  <a:lnTo>
                    <a:pt x="1068080" y="914400"/>
                  </a:lnTo>
                  <a:lnTo>
                    <a:pt x="914400" y="914400"/>
                  </a:lnTo>
                  <a:close/>
                </a:path>
              </a:pathLst>
            </a:custGeom>
            <a:solidFill>
              <a:srgbClr val="FF0000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0" dist="254000" dir="5400000" algn="t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6" name="Skupina 5"/>
            <p:cNvGrpSpPr/>
            <p:nvPr/>
          </p:nvGrpSpPr>
          <p:grpSpPr>
            <a:xfrm>
              <a:off x="1318999" y="1183840"/>
              <a:ext cx="413262" cy="427119"/>
              <a:chOff x="1388378" y="1150906"/>
              <a:chExt cx="480167" cy="496267"/>
            </a:xfrm>
          </p:grpSpPr>
          <p:sp>
            <p:nvSpPr>
              <p:cNvPr id="7" name="Ovál 6"/>
              <p:cNvSpPr/>
              <p:nvPr/>
            </p:nvSpPr>
            <p:spPr>
              <a:xfrm>
                <a:off x="1388378" y="1167006"/>
                <a:ext cx="480167" cy="480167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Oblouk 7"/>
              <p:cNvSpPr/>
              <p:nvPr/>
            </p:nvSpPr>
            <p:spPr>
              <a:xfrm rot="8068800">
                <a:off x="1446296" y="1146247"/>
                <a:ext cx="364330" cy="373647"/>
              </a:xfrm>
              <a:prstGeom prst="arc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Volný tvar 8"/>
              <p:cNvSpPr/>
              <p:nvPr/>
            </p:nvSpPr>
            <p:spPr>
              <a:xfrm>
                <a:off x="1508982" y="1340741"/>
                <a:ext cx="90022" cy="62020"/>
              </a:xfrm>
              <a:custGeom>
                <a:avLst/>
                <a:gdLst>
                  <a:gd name="connsiteX0" fmla="*/ 0 w 72803"/>
                  <a:gd name="connsiteY0" fmla="*/ 52417 h 52417"/>
                  <a:gd name="connsiteX1" fmla="*/ 23297 w 72803"/>
                  <a:gd name="connsiteY1" fmla="*/ 5824 h 52417"/>
                  <a:gd name="connsiteX2" fmla="*/ 58242 w 72803"/>
                  <a:gd name="connsiteY2" fmla="*/ 5824 h 52417"/>
                  <a:gd name="connsiteX3" fmla="*/ 72803 w 72803"/>
                  <a:gd name="connsiteY3" fmla="*/ 52417 h 52417"/>
                  <a:gd name="connsiteX4" fmla="*/ 72803 w 72803"/>
                  <a:gd name="connsiteY4" fmla="*/ 52417 h 5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03" h="52417">
                    <a:moveTo>
                      <a:pt x="0" y="52417"/>
                    </a:moveTo>
                    <a:cubicBezTo>
                      <a:pt x="6795" y="33003"/>
                      <a:pt x="13590" y="13589"/>
                      <a:pt x="23297" y="5824"/>
                    </a:cubicBezTo>
                    <a:cubicBezTo>
                      <a:pt x="33004" y="-1941"/>
                      <a:pt x="49991" y="-1942"/>
                      <a:pt x="58242" y="5824"/>
                    </a:cubicBezTo>
                    <a:cubicBezTo>
                      <a:pt x="66493" y="13589"/>
                      <a:pt x="72803" y="52417"/>
                      <a:pt x="72803" y="52417"/>
                    </a:cubicBezTo>
                    <a:lnTo>
                      <a:pt x="72803" y="52417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Volný tvar 9"/>
              <p:cNvSpPr/>
              <p:nvPr/>
            </p:nvSpPr>
            <p:spPr>
              <a:xfrm>
                <a:off x="1662551" y="1340741"/>
                <a:ext cx="90022" cy="62020"/>
              </a:xfrm>
              <a:custGeom>
                <a:avLst/>
                <a:gdLst>
                  <a:gd name="connsiteX0" fmla="*/ 0 w 72803"/>
                  <a:gd name="connsiteY0" fmla="*/ 52417 h 52417"/>
                  <a:gd name="connsiteX1" fmla="*/ 23297 w 72803"/>
                  <a:gd name="connsiteY1" fmla="*/ 5824 h 52417"/>
                  <a:gd name="connsiteX2" fmla="*/ 58242 w 72803"/>
                  <a:gd name="connsiteY2" fmla="*/ 5824 h 52417"/>
                  <a:gd name="connsiteX3" fmla="*/ 72803 w 72803"/>
                  <a:gd name="connsiteY3" fmla="*/ 52417 h 52417"/>
                  <a:gd name="connsiteX4" fmla="*/ 72803 w 72803"/>
                  <a:gd name="connsiteY4" fmla="*/ 52417 h 5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03" h="52417">
                    <a:moveTo>
                      <a:pt x="0" y="52417"/>
                    </a:moveTo>
                    <a:cubicBezTo>
                      <a:pt x="6795" y="33003"/>
                      <a:pt x="13590" y="13589"/>
                      <a:pt x="23297" y="5824"/>
                    </a:cubicBezTo>
                    <a:cubicBezTo>
                      <a:pt x="33004" y="-1941"/>
                      <a:pt x="49991" y="-1942"/>
                      <a:pt x="58242" y="5824"/>
                    </a:cubicBezTo>
                    <a:cubicBezTo>
                      <a:pt x="66493" y="13589"/>
                      <a:pt x="72803" y="52417"/>
                      <a:pt x="72803" y="52417"/>
                    </a:cubicBezTo>
                    <a:lnTo>
                      <a:pt x="72803" y="52417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66" y="0"/>
            <a:ext cx="6329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3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7315542" y="153261"/>
            <a:ext cx="4691299" cy="538948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23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| Nadpis slidu</a:t>
            </a:r>
          </a:p>
        </p:txBody>
      </p:sp>
    </p:spTree>
    <p:extLst>
      <p:ext uri="{BB962C8B-B14F-4D97-AF65-F5344CB8AC3E}">
        <p14:creationId xmlns:p14="http://schemas.microsoft.com/office/powerpoint/2010/main" val="92539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dstavec + 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7315542" y="153261"/>
            <a:ext cx="4691299" cy="538948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23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| Nadpis slidu</a:t>
            </a:r>
          </a:p>
        </p:txBody>
      </p:sp>
      <p:grpSp>
        <p:nvGrpSpPr>
          <p:cNvPr id="3" name="Group 4"/>
          <p:cNvGrpSpPr/>
          <p:nvPr userDrawn="1"/>
        </p:nvGrpSpPr>
        <p:grpSpPr>
          <a:xfrm>
            <a:off x="5583442" y="2319777"/>
            <a:ext cx="818319" cy="818319"/>
            <a:chOff x="6096000" y="2449770"/>
            <a:chExt cx="818319" cy="818319"/>
          </a:xfrm>
        </p:grpSpPr>
        <p:sp>
          <p:nvSpPr>
            <p:cNvPr id="4" name="Oval 8"/>
            <p:cNvSpPr/>
            <p:nvPr/>
          </p:nvSpPr>
          <p:spPr>
            <a:xfrm>
              <a:off x="6096000" y="2449770"/>
              <a:ext cx="818319" cy="818319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noFill/>
              <a:prstDash val="solid"/>
              <a:miter lim="800000"/>
            </a:ln>
            <a:effectLst>
              <a:outerShdw blurRad="508000" dist="254000" dir="5400000" algn="t" rotWithShape="0">
                <a:prstClr val="black">
                  <a:alpha val="30000"/>
                </a:prstClr>
              </a:outerShdw>
            </a:effectLst>
          </p:spPr>
          <p:txBody>
            <a:bodyPr lIns="182880" tIns="91440" rtlCol="0" anchor="ctr"/>
            <a:lstStyle/>
            <a:p>
              <a:pPr marL="0" marR="0" lvl="0" indent="0" algn="ctr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" name="Shape 3612"/>
            <p:cNvSpPr/>
            <p:nvPr/>
          </p:nvSpPr>
          <p:spPr>
            <a:xfrm>
              <a:off x="6364869" y="276327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FFFFF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5583442" y="3413874"/>
            <a:ext cx="818319" cy="818319"/>
            <a:chOff x="6096000" y="3718440"/>
            <a:chExt cx="818319" cy="818319"/>
          </a:xfrm>
          <a:effectLst>
            <a:outerShdw blurRad="203200" sx="102000" sy="102000" algn="ctr" rotWithShape="0">
              <a:schemeClr val="bg1">
                <a:lumMod val="85000"/>
                <a:alpha val="38000"/>
              </a:schemeClr>
            </a:outerShdw>
          </a:effectLst>
        </p:grpSpPr>
        <p:sp>
          <p:nvSpPr>
            <p:cNvPr id="8" name="Oval 11"/>
            <p:cNvSpPr/>
            <p:nvPr/>
          </p:nvSpPr>
          <p:spPr>
            <a:xfrm>
              <a:off x="6096000" y="3718440"/>
              <a:ext cx="818319" cy="818319"/>
            </a:xfrm>
            <a:prstGeom prst="ellipse">
              <a:avLst/>
            </a:prstGeom>
            <a:solidFill>
              <a:srgbClr val="FE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182880" tIns="91440" rtlCol="0" anchor="ctr"/>
            <a:lstStyle/>
            <a:p>
              <a:pPr marL="0" marR="0" lvl="0" indent="0" algn="ctr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" name="Shape 3612"/>
            <p:cNvSpPr/>
            <p:nvPr/>
          </p:nvSpPr>
          <p:spPr>
            <a:xfrm>
              <a:off x="6364869" y="403194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22222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grpSp>
        <p:nvGrpSpPr>
          <p:cNvPr id="10" name="Group 7"/>
          <p:cNvGrpSpPr/>
          <p:nvPr userDrawn="1"/>
        </p:nvGrpSpPr>
        <p:grpSpPr>
          <a:xfrm>
            <a:off x="5583442" y="4536171"/>
            <a:ext cx="818319" cy="818319"/>
            <a:chOff x="6096000" y="4987110"/>
            <a:chExt cx="818319" cy="818319"/>
          </a:xfrm>
          <a:effectLst>
            <a:outerShdw blurRad="203200" sx="102000" sy="102000" algn="ctr" rotWithShape="0">
              <a:schemeClr val="bg1">
                <a:lumMod val="85000"/>
                <a:alpha val="38000"/>
              </a:schemeClr>
            </a:outerShdw>
          </a:effectLst>
        </p:grpSpPr>
        <p:sp>
          <p:nvSpPr>
            <p:cNvPr id="11" name="Oval 14"/>
            <p:cNvSpPr/>
            <p:nvPr/>
          </p:nvSpPr>
          <p:spPr>
            <a:xfrm>
              <a:off x="6096000" y="4987110"/>
              <a:ext cx="818319" cy="818319"/>
            </a:xfrm>
            <a:prstGeom prst="ellipse">
              <a:avLst/>
            </a:prstGeom>
            <a:solidFill>
              <a:srgbClr val="FEFFFF"/>
            </a:soli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lIns="182880" tIns="91440" rtlCol="0" anchor="ctr"/>
            <a:lstStyle/>
            <a:p>
              <a:pPr marL="0" marR="0" lvl="0" indent="0" algn="ctr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" name="Shape 3612"/>
            <p:cNvSpPr/>
            <p:nvPr/>
          </p:nvSpPr>
          <p:spPr>
            <a:xfrm>
              <a:off x="6364869" y="5300617"/>
              <a:ext cx="280580" cy="19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22222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13" name="Zástupný symbol pro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31825" y="1812027"/>
            <a:ext cx="4487106" cy="60751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fr-FR" dirty="0"/>
              <a:t>Velk</a:t>
            </a:r>
            <a:r>
              <a:rPr lang="cs-CZ" dirty="0"/>
              <a:t>ý</a:t>
            </a:r>
            <a:r>
              <a:rPr lang="fr-FR" dirty="0"/>
              <a:t> nadpis</a:t>
            </a:r>
            <a:endParaRPr lang="cs-CZ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3067942"/>
            <a:ext cx="4487106" cy="2554210"/>
          </a:xfrm>
        </p:spPr>
        <p:txBody>
          <a:bodyPr>
            <a:normAutofit/>
          </a:bodyPr>
          <a:lstStyle>
            <a:lvl1pPr>
              <a:defRPr sz="110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  <p:sp>
        <p:nvSpPr>
          <p:cNvPr id="15" name="Zástupný symbol pro text 9"/>
          <p:cNvSpPr>
            <a:spLocks noGrp="1"/>
          </p:cNvSpPr>
          <p:nvPr>
            <p:ph type="body" sz="quarter" idx="17" hasCustomPrompt="1"/>
          </p:nvPr>
        </p:nvSpPr>
        <p:spPr>
          <a:xfrm>
            <a:off x="631825" y="2696527"/>
            <a:ext cx="4487106" cy="289813"/>
          </a:xfrm>
        </p:spPr>
        <p:txBody>
          <a:bodyPr>
            <a:normAutofit/>
          </a:bodyPr>
          <a:lstStyle>
            <a:lvl5pPr>
              <a:defRPr sz="1100" b="1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4"/>
            <a:r>
              <a:rPr lang="fr-FR" dirty="0"/>
              <a:t>Headline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8" hasCustomPrompt="1"/>
          </p:nvPr>
        </p:nvSpPr>
        <p:spPr>
          <a:xfrm>
            <a:off x="6708449" y="2319776"/>
            <a:ext cx="4367539" cy="313507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fr-FR" dirty="0"/>
              <a:t>Seznam 1</a:t>
            </a:r>
          </a:p>
        </p:txBody>
      </p:sp>
      <p:sp>
        <p:nvSpPr>
          <p:cNvPr id="17" name="Zástupný symbol pro text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08449" y="2666303"/>
            <a:ext cx="4367539" cy="471793"/>
          </a:xfrm>
        </p:spPr>
        <p:txBody>
          <a:bodyPr>
            <a:normAutofit/>
          </a:bodyPr>
          <a:lstStyle>
            <a:lvl1pPr>
              <a:defRPr sz="110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  <p:sp>
        <p:nvSpPr>
          <p:cNvPr id="18" name="Zástupný symbol pro text 15"/>
          <p:cNvSpPr>
            <a:spLocks noGrp="1"/>
          </p:cNvSpPr>
          <p:nvPr>
            <p:ph type="body" sz="quarter" idx="20" hasCustomPrompt="1"/>
          </p:nvPr>
        </p:nvSpPr>
        <p:spPr>
          <a:xfrm>
            <a:off x="6670630" y="3413874"/>
            <a:ext cx="4367539" cy="313507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fr-FR" dirty="0"/>
              <a:t>Seznam 2</a:t>
            </a:r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1" hasCustomPrompt="1"/>
          </p:nvPr>
        </p:nvSpPr>
        <p:spPr>
          <a:xfrm>
            <a:off x="6670630" y="3760401"/>
            <a:ext cx="4367539" cy="471793"/>
          </a:xfrm>
        </p:spPr>
        <p:txBody>
          <a:bodyPr>
            <a:normAutofit/>
          </a:bodyPr>
          <a:lstStyle>
            <a:lvl1pPr>
              <a:defRPr sz="110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  <p:sp>
        <p:nvSpPr>
          <p:cNvPr id="20" name="Zástupný symbol pro text 15"/>
          <p:cNvSpPr>
            <a:spLocks noGrp="1"/>
          </p:cNvSpPr>
          <p:nvPr>
            <p:ph type="body" sz="quarter" idx="22" hasCustomPrompt="1"/>
          </p:nvPr>
        </p:nvSpPr>
        <p:spPr>
          <a:xfrm>
            <a:off x="6670630" y="4536171"/>
            <a:ext cx="4367539" cy="313507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fr-FR" dirty="0"/>
              <a:t>Seznam 3</a:t>
            </a:r>
          </a:p>
        </p:txBody>
      </p:sp>
      <p:sp>
        <p:nvSpPr>
          <p:cNvPr id="21" name="Zástupný symbol pro text 12"/>
          <p:cNvSpPr>
            <a:spLocks noGrp="1"/>
          </p:cNvSpPr>
          <p:nvPr>
            <p:ph type="body" sz="quarter" idx="23" hasCustomPrompt="1"/>
          </p:nvPr>
        </p:nvSpPr>
        <p:spPr>
          <a:xfrm>
            <a:off x="6670630" y="4882698"/>
            <a:ext cx="4367539" cy="471793"/>
          </a:xfrm>
        </p:spPr>
        <p:txBody>
          <a:bodyPr>
            <a:normAutofit/>
          </a:bodyPr>
          <a:lstStyle>
            <a:lvl1pPr>
              <a:defRPr sz="110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639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odstav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1079771" y="3721368"/>
            <a:ext cx="54000" cy="202487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4" name="Group 10"/>
          <p:cNvGrpSpPr/>
          <p:nvPr userDrawn="1"/>
        </p:nvGrpSpPr>
        <p:grpSpPr>
          <a:xfrm>
            <a:off x="1079770" y="3721368"/>
            <a:ext cx="5048655" cy="2024870"/>
            <a:chOff x="1019175" y="2457450"/>
            <a:chExt cx="5076825" cy="1752600"/>
          </a:xfrm>
        </p:grpSpPr>
        <p:sp>
          <p:nvSpPr>
            <p:cNvPr id="5" name="Rectangle 8"/>
            <p:cNvSpPr/>
            <p:nvPr/>
          </p:nvSpPr>
          <p:spPr>
            <a:xfrm>
              <a:off x="1019175" y="2457450"/>
              <a:ext cx="5076825" cy="1752600"/>
            </a:xfrm>
            <a:prstGeom prst="rect">
              <a:avLst/>
            </a:prstGeom>
            <a:solidFill>
              <a:srgbClr val="FE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254000" dir="5400000" algn="t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" name="Rectangle 9"/>
            <p:cNvSpPr/>
            <p:nvPr/>
          </p:nvSpPr>
          <p:spPr>
            <a:xfrm>
              <a:off x="1019176" y="2457450"/>
              <a:ext cx="54301" cy="1752600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22" name="Zástupný symbol pro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02234" y="1637413"/>
            <a:ext cx="4487106" cy="44992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FF0000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fr-FR" dirty="0"/>
              <a:t>Velk</a:t>
            </a:r>
            <a:r>
              <a:rPr lang="cs-CZ" dirty="0"/>
              <a:t>ý</a:t>
            </a:r>
            <a:r>
              <a:rPr lang="fr-FR" dirty="0"/>
              <a:t> nadpis</a:t>
            </a:r>
            <a:endParaRPr lang="cs-CZ" dirty="0"/>
          </a:p>
        </p:txBody>
      </p:sp>
      <p:sp>
        <p:nvSpPr>
          <p:cNvPr id="23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02234" y="2494225"/>
            <a:ext cx="4487106" cy="875090"/>
          </a:xfrm>
        </p:spPr>
        <p:txBody>
          <a:bodyPr>
            <a:normAutofit/>
          </a:bodyPr>
          <a:lstStyle>
            <a:lvl1pPr>
              <a:defRPr sz="110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  <p:sp>
        <p:nvSpPr>
          <p:cNvPr id="24" name="Zástupný symbol pro text 9"/>
          <p:cNvSpPr>
            <a:spLocks noGrp="1"/>
          </p:cNvSpPr>
          <p:nvPr>
            <p:ph type="body" sz="quarter" idx="23" hasCustomPrompt="1"/>
          </p:nvPr>
        </p:nvSpPr>
        <p:spPr>
          <a:xfrm>
            <a:off x="1302234" y="2169501"/>
            <a:ext cx="4487106" cy="289813"/>
          </a:xfrm>
        </p:spPr>
        <p:txBody>
          <a:bodyPr>
            <a:normAutofit/>
          </a:bodyPr>
          <a:lstStyle>
            <a:lvl5pPr>
              <a:defRPr sz="1100" b="1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4"/>
            <a:r>
              <a:rPr lang="fr-FR" dirty="0"/>
              <a:t>Headline</a:t>
            </a:r>
          </a:p>
        </p:txBody>
      </p:sp>
      <p:sp>
        <p:nvSpPr>
          <p:cNvPr id="25" name="Zástupný symbol pro text 10"/>
          <p:cNvSpPr>
            <a:spLocks noGrp="1"/>
          </p:cNvSpPr>
          <p:nvPr>
            <p:ph type="body" sz="quarter" idx="24" hasCustomPrompt="1"/>
          </p:nvPr>
        </p:nvSpPr>
        <p:spPr>
          <a:xfrm>
            <a:off x="1302234" y="3883533"/>
            <a:ext cx="4487106" cy="44992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FF0000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fr-FR" dirty="0"/>
              <a:t>Velk</a:t>
            </a:r>
            <a:r>
              <a:rPr lang="cs-CZ" dirty="0"/>
              <a:t>ý</a:t>
            </a:r>
            <a:r>
              <a:rPr lang="fr-FR" dirty="0"/>
              <a:t> nadpis</a:t>
            </a:r>
            <a:endParaRPr lang="cs-CZ" dirty="0"/>
          </a:p>
        </p:txBody>
      </p:sp>
      <p:sp>
        <p:nvSpPr>
          <p:cNvPr id="26" name="Zástupný symbol pro text 12"/>
          <p:cNvSpPr>
            <a:spLocks noGrp="1"/>
          </p:cNvSpPr>
          <p:nvPr>
            <p:ph type="body" sz="quarter" idx="25" hasCustomPrompt="1"/>
          </p:nvPr>
        </p:nvSpPr>
        <p:spPr>
          <a:xfrm>
            <a:off x="1302234" y="4740345"/>
            <a:ext cx="4487106" cy="875090"/>
          </a:xfrm>
        </p:spPr>
        <p:txBody>
          <a:bodyPr>
            <a:normAutofit/>
          </a:bodyPr>
          <a:lstStyle>
            <a:lvl1pPr>
              <a:defRPr sz="110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  <p:sp>
        <p:nvSpPr>
          <p:cNvPr id="27" name="Zástupný symbol pro text 9"/>
          <p:cNvSpPr>
            <a:spLocks noGrp="1"/>
          </p:cNvSpPr>
          <p:nvPr>
            <p:ph type="body" sz="quarter" idx="26" hasCustomPrompt="1"/>
          </p:nvPr>
        </p:nvSpPr>
        <p:spPr>
          <a:xfrm>
            <a:off x="1302234" y="4415621"/>
            <a:ext cx="4487106" cy="289813"/>
          </a:xfrm>
        </p:spPr>
        <p:txBody>
          <a:bodyPr>
            <a:normAutofit/>
          </a:bodyPr>
          <a:lstStyle>
            <a:lvl5pPr>
              <a:defRPr sz="1100" b="1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4"/>
            <a:r>
              <a:rPr lang="fr-FR" dirty="0"/>
              <a:t>Headline</a:t>
            </a:r>
          </a:p>
        </p:txBody>
      </p:sp>
      <p:sp>
        <p:nvSpPr>
          <p:cNvPr id="28" name="Zástupný symbol pro text 10"/>
          <p:cNvSpPr>
            <a:spLocks noGrp="1"/>
          </p:cNvSpPr>
          <p:nvPr>
            <p:ph type="body" sz="quarter" idx="27" hasCustomPrompt="1"/>
          </p:nvPr>
        </p:nvSpPr>
        <p:spPr>
          <a:xfrm>
            <a:off x="6735935" y="1637413"/>
            <a:ext cx="4487106" cy="44992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FF0000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fr-FR" dirty="0"/>
              <a:t>Velk</a:t>
            </a:r>
            <a:r>
              <a:rPr lang="cs-CZ" dirty="0"/>
              <a:t>ý</a:t>
            </a:r>
            <a:r>
              <a:rPr lang="fr-FR" dirty="0"/>
              <a:t> nadpis</a:t>
            </a:r>
            <a:endParaRPr lang="cs-CZ" dirty="0"/>
          </a:p>
        </p:txBody>
      </p:sp>
      <p:sp>
        <p:nvSpPr>
          <p:cNvPr id="29" name="Zástupný symbol pro text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35935" y="2494224"/>
            <a:ext cx="4487106" cy="3252013"/>
          </a:xfrm>
        </p:spPr>
        <p:txBody>
          <a:bodyPr>
            <a:normAutofit/>
          </a:bodyPr>
          <a:lstStyle>
            <a:lvl1pPr>
              <a:defRPr sz="110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  <p:sp>
        <p:nvSpPr>
          <p:cNvPr id="30" name="Zástupný symbol pro text 9"/>
          <p:cNvSpPr>
            <a:spLocks noGrp="1"/>
          </p:cNvSpPr>
          <p:nvPr>
            <p:ph type="body" sz="quarter" idx="29" hasCustomPrompt="1"/>
          </p:nvPr>
        </p:nvSpPr>
        <p:spPr>
          <a:xfrm>
            <a:off x="6735935" y="2169501"/>
            <a:ext cx="4487106" cy="289813"/>
          </a:xfrm>
        </p:spPr>
        <p:txBody>
          <a:bodyPr>
            <a:normAutofit/>
          </a:bodyPr>
          <a:lstStyle>
            <a:lvl5pPr>
              <a:defRPr sz="1100" b="1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4"/>
            <a:r>
              <a:rPr lang="fr-FR" dirty="0"/>
              <a:t>Headline</a:t>
            </a:r>
          </a:p>
        </p:txBody>
      </p:sp>
      <p:sp>
        <p:nvSpPr>
          <p:cNvPr id="31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7315542" y="153261"/>
            <a:ext cx="4691299" cy="538948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23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| Nadpis slidu</a:t>
            </a:r>
          </a:p>
        </p:txBody>
      </p:sp>
    </p:spTree>
    <p:extLst>
      <p:ext uri="{BB962C8B-B14F-4D97-AF65-F5344CB8AC3E}">
        <p14:creationId xmlns:p14="http://schemas.microsoft.com/office/powerpoint/2010/main" val="36733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dstav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6815435" y="2411095"/>
            <a:ext cx="3600675" cy="2848560"/>
          </a:xfrm>
          <a:prstGeom prst="rect">
            <a:avLst/>
          </a:prstGeom>
          <a:solidFill>
            <a:srgbClr val="FEFFFF"/>
          </a:solidFill>
          <a:ln w="12700" cap="flat" cmpd="sng" algn="ctr">
            <a:noFill/>
            <a:prstDash val="solid"/>
            <a:miter lim="800000"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Rectangle 9"/>
          <p:cNvSpPr/>
          <p:nvPr userDrawn="1"/>
        </p:nvSpPr>
        <p:spPr>
          <a:xfrm>
            <a:off x="6815436" y="2411095"/>
            <a:ext cx="54000" cy="2848560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31825" y="1812027"/>
            <a:ext cx="5418138" cy="60751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fr-FR" dirty="0"/>
              <a:t>Velk</a:t>
            </a:r>
            <a:r>
              <a:rPr lang="cs-CZ" dirty="0"/>
              <a:t>ý</a:t>
            </a:r>
            <a:r>
              <a:rPr lang="fr-FR" dirty="0"/>
              <a:t> nadpis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3067942"/>
            <a:ext cx="5418138" cy="2554210"/>
          </a:xfrm>
        </p:spPr>
        <p:txBody>
          <a:bodyPr>
            <a:normAutofit/>
          </a:bodyPr>
          <a:lstStyle>
            <a:lvl1pPr>
              <a:defRPr sz="110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  <p:sp>
        <p:nvSpPr>
          <p:cNvPr id="15" name="Zástupný symbol pro text 9"/>
          <p:cNvSpPr>
            <a:spLocks noGrp="1"/>
          </p:cNvSpPr>
          <p:nvPr>
            <p:ph type="body" sz="quarter" idx="17" hasCustomPrompt="1"/>
          </p:nvPr>
        </p:nvSpPr>
        <p:spPr>
          <a:xfrm>
            <a:off x="631825" y="2696527"/>
            <a:ext cx="5418138" cy="289813"/>
          </a:xfrm>
        </p:spPr>
        <p:txBody>
          <a:bodyPr>
            <a:normAutofit/>
          </a:bodyPr>
          <a:lstStyle>
            <a:lvl5pPr>
              <a:defRPr sz="1100" b="1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4"/>
            <a:r>
              <a:rPr lang="fr-FR" dirty="0"/>
              <a:t>Headline</a:t>
            </a:r>
          </a:p>
        </p:txBody>
      </p:sp>
      <p:sp>
        <p:nvSpPr>
          <p:cNvPr id="17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7315542" y="153261"/>
            <a:ext cx="4691299" cy="538948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23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| Nadpis slidu</a:t>
            </a:r>
          </a:p>
        </p:txBody>
      </p:sp>
      <p:sp>
        <p:nvSpPr>
          <p:cNvPr id="18" name="Zástupný symbol pro text 10"/>
          <p:cNvSpPr>
            <a:spLocks noGrp="1"/>
          </p:cNvSpPr>
          <p:nvPr>
            <p:ph type="body" sz="quarter" idx="24" hasCustomPrompt="1"/>
          </p:nvPr>
        </p:nvSpPr>
        <p:spPr>
          <a:xfrm>
            <a:off x="7019371" y="2618019"/>
            <a:ext cx="3261220" cy="463047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FF0000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fr-FR" dirty="0"/>
              <a:t>Velk</a:t>
            </a:r>
            <a:r>
              <a:rPr lang="cs-CZ" dirty="0"/>
              <a:t>ý</a:t>
            </a:r>
            <a:r>
              <a:rPr lang="fr-FR" dirty="0"/>
              <a:t> nadpis</a:t>
            </a:r>
            <a:endParaRPr lang="cs-CZ" dirty="0"/>
          </a:p>
        </p:txBody>
      </p:sp>
      <p:sp>
        <p:nvSpPr>
          <p:cNvPr id="19" name="Zástupný symbol pro text 12"/>
          <p:cNvSpPr>
            <a:spLocks noGrp="1"/>
          </p:cNvSpPr>
          <p:nvPr>
            <p:ph type="body" sz="quarter" idx="25" hasCustomPrompt="1"/>
          </p:nvPr>
        </p:nvSpPr>
        <p:spPr>
          <a:xfrm>
            <a:off x="7019371" y="3474831"/>
            <a:ext cx="3261220" cy="1541550"/>
          </a:xfrm>
        </p:spPr>
        <p:txBody>
          <a:bodyPr>
            <a:normAutofit/>
          </a:bodyPr>
          <a:lstStyle>
            <a:lvl1pPr>
              <a:defRPr sz="110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  <p:sp>
        <p:nvSpPr>
          <p:cNvPr id="20" name="Zástupný symbol pro text 9"/>
          <p:cNvSpPr>
            <a:spLocks noGrp="1"/>
          </p:cNvSpPr>
          <p:nvPr>
            <p:ph type="body" sz="quarter" idx="26" hasCustomPrompt="1"/>
          </p:nvPr>
        </p:nvSpPr>
        <p:spPr>
          <a:xfrm>
            <a:off x="7019371" y="3150107"/>
            <a:ext cx="3261220" cy="298267"/>
          </a:xfrm>
        </p:spPr>
        <p:txBody>
          <a:bodyPr>
            <a:normAutofit/>
          </a:bodyPr>
          <a:lstStyle>
            <a:lvl5pPr>
              <a:defRPr sz="1100" b="1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4"/>
            <a:r>
              <a:rPr lang="fr-FR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00306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dstavec + 1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49671" y="1822354"/>
            <a:ext cx="5418138" cy="60751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fr-FR" dirty="0"/>
              <a:t>Velk</a:t>
            </a:r>
            <a:r>
              <a:rPr lang="cs-CZ" dirty="0"/>
              <a:t>ý</a:t>
            </a:r>
            <a:r>
              <a:rPr lang="fr-FR" dirty="0"/>
              <a:t> nadpis</a:t>
            </a:r>
            <a:endParaRPr lang="cs-CZ" dirty="0"/>
          </a:p>
        </p:txBody>
      </p:sp>
      <p:sp>
        <p:nvSpPr>
          <p:cNvPr id="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49671" y="3145835"/>
            <a:ext cx="5418138" cy="2554210"/>
          </a:xfrm>
        </p:spPr>
        <p:txBody>
          <a:bodyPr>
            <a:normAutofit/>
          </a:bodyPr>
          <a:lstStyle>
            <a:lvl1pPr>
              <a:defRPr sz="110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  <p:sp>
        <p:nvSpPr>
          <p:cNvPr id="6" name="Zástupný symbol pro text 9"/>
          <p:cNvSpPr>
            <a:spLocks noGrp="1"/>
          </p:cNvSpPr>
          <p:nvPr>
            <p:ph type="body" sz="quarter" idx="17" hasCustomPrompt="1"/>
          </p:nvPr>
        </p:nvSpPr>
        <p:spPr>
          <a:xfrm>
            <a:off x="1349671" y="2774420"/>
            <a:ext cx="5418138" cy="289813"/>
          </a:xfrm>
        </p:spPr>
        <p:txBody>
          <a:bodyPr>
            <a:normAutofit/>
          </a:bodyPr>
          <a:lstStyle>
            <a:lvl5pPr>
              <a:defRPr sz="1100" b="1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4"/>
            <a:r>
              <a:rPr lang="fr-FR" dirty="0"/>
              <a:t>Headline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315542" y="1128045"/>
            <a:ext cx="3975408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7315542" y="153261"/>
            <a:ext cx="4691299" cy="538948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23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| Nadpis slidu</a:t>
            </a:r>
          </a:p>
        </p:txBody>
      </p:sp>
    </p:spTree>
    <p:extLst>
      <p:ext uri="{BB962C8B-B14F-4D97-AF65-F5344CB8AC3E}">
        <p14:creationId xmlns:p14="http://schemas.microsoft.com/office/powerpoint/2010/main" val="986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odstavec +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4"/>
          <p:cNvGrpSpPr/>
          <p:nvPr userDrawn="1"/>
        </p:nvGrpSpPr>
        <p:grpSpPr>
          <a:xfrm>
            <a:off x="3972586" y="3502462"/>
            <a:ext cx="1906378" cy="2195959"/>
            <a:chOff x="2028824" y="3437886"/>
            <a:chExt cx="2238376" cy="2851153"/>
          </a:xfrm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9" name="Rectangle 25"/>
            <p:cNvSpPr/>
            <p:nvPr/>
          </p:nvSpPr>
          <p:spPr>
            <a:xfrm>
              <a:off x="2028824" y="3437888"/>
              <a:ext cx="2238376" cy="2851151"/>
            </a:xfrm>
            <a:prstGeom prst="rect">
              <a:avLst/>
            </a:prstGeom>
            <a:solidFill>
              <a:srgbClr val="FE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52000" tIns="252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kern="0" dirty="0">
                <a:solidFill>
                  <a:srgbClr val="222222">
                    <a:alpha val="70000"/>
                  </a:srgbClr>
                </a:solidFill>
                <a:latin typeface="Open Sans"/>
              </a:endParaRPr>
            </a:p>
          </p:txBody>
        </p:sp>
        <p:sp>
          <p:nvSpPr>
            <p:cNvPr id="10" name="Rectangle 26"/>
            <p:cNvSpPr/>
            <p:nvPr/>
          </p:nvSpPr>
          <p:spPr>
            <a:xfrm>
              <a:off x="2030728" y="3437886"/>
              <a:ext cx="2236472" cy="70112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52000" tIns="252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1" name="Group 14"/>
          <p:cNvGrpSpPr/>
          <p:nvPr userDrawn="1"/>
        </p:nvGrpSpPr>
        <p:grpSpPr>
          <a:xfrm>
            <a:off x="1788813" y="3502462"/>
            <a:ext cx="1908000" cy="2195957"/>
            <a:chOff x="2028824" y="3437888"/>
            <a:chExt cx="2240281" cy="2851151"/>
          </a:xfrm>
        </p:grpSpPr>
        <p:sp>
          <p:nvSpPr>
            <p:cNvPr id="12" name="Rectangle 3"/>
            <p:cNvSpPr/>
            <p:nvPr/>
          </p:nvSpPr>
          <p:spPr>
            <a:xfrm>
              <a:off x="2028824" y="3437888"/>
              <a:ext cx="2238376" cy="2851151"/>
            </a:xfrm>
            <a:prstGeom prst="rect">
              <a:avLst/>
            </a:prstGeom>
            <a:solidFill>
              <a:srgbClr val="FE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03200" sx="102000" sy="102000" algn="ctr" rotWithShape="0">
                <a:schemeClr val="bg1">
                  <a:lumMod val="85000"/>
                  <a:alpha val="38000"/>
                </a:schemeClr>
              </a:outerShdw>
            </a:effectLst>
          </p:spPr>
          <p:txBody>
            <a:bodyPr lIns="252000" tIns="252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3" name="Rectangle 13"/>
            <p:cNvSpPr/>
            <p:nvPr/>
          </p:nvSpPr>
          <p:spPr>
            <a:xfrm>
              <a:off x="2030729" y="3437888"/>
              <a:ext cx="2238376" cy="4674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52000" tIns="324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4" name="Group 27"/>
          <p:cNvGrpSpPr/>
          <p:nvPr userDrawn="1"/>
        </p:nvGrpSpPr>
        <p:grpSpPr>
          <a:xfrm>
            <a:off x="6154737" y="3502462"/>
            <a:ext cx="1908000" cy="2195957"/>
            <a:chOff x="2028824" y="3437888"/>
            <a:chExt cx="2240281" cy="2851151"/>
          </a:xfrm>
          <a:effectLst>
            <a:outerShdw blurRad="203200" sx="102000" sy="102000" algn="ctr" rotWithShape="0">
              <a:schemeClr val="bg1">
                <a:lumMod val="85000"/>
                <a:alpha val="38000"/>
              </a:schemeClr>
            </a:outerShdw>
          </a:effectLst>
        </p:grpSpPr>
        <p:sp>
          <p:nvSpPr>
            <p:cNvPr id="15" name="Rectangle 28"/>
            <p:cNvSpPr/>
            <p:nvPr/>
          </p:nvSpPr>
          <p:spPr>
            <a:xfrm>
              <a:off x="2028824" y="3437888"/>
              <a:ext cx="2238376" cy="2851151"/>
            </a:xfrm>
            <a:prstGeom prst="rect">
              <a:avLst/>
            </a:prstGeom>
            <a:solidFill>
              <a:srgbClr val="FE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chemeClr val="bg2">
                  <a:alpha val="40000"/>
                </a:schemeClr>
              </a:outerShdw>
            </a:effectLst>
          </p:spPr>
          <p:txBody>
            <a:bodyPr lIns="252000" tIns="252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kern="0" dirty="0">
                <a:solidFill>
                  <a:srgbClr val="222222">
                    <a:alpha val="70000"/>
                  </a:srgbClr>
                </a:solidFill>
                <a:latin typeface="Open Sans"/>
              </a:endParaRPr>
            </a:p>
          </p:txBody>
        </p:sp>
        <p:sp>
          <p:nvSpPr>
            <p:cNvPr id="16" name="Rectangle 29"/>
            <p:cNvSpPr/>
            <p:nvPr/>
          </p:nvSpPr>
          <p:spPr>
            <a:xfrm>
              <a:off x="2030729" y="3437888"/>
              <a:ext cx="2238376" cy="4674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52000" tIns="252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7" name="Group 30"/>
          <p:cNvGrpSpPr/>
          <p:nvPr userDrawn="1"/>
        </p:nvGrpSpPr>
        <p:grpSpPr>
          <a:xfrm>
            <a:off x="8335266" y="3502462"/>
            <a:ext cx="1908000" cy="2195957"/>
            <a:chOff x="2028824" y="3437888"/>
            <a:chExt cx="2240281" cy="2851151"/>
          </a:xfrm>
          <a:effectLst>
            <a:outerShdw blurRad="203200" sx="102000" sy="102000" algn="ctr" rotWithShape="0">
              <a:schemeClr val="bg1">
                <a:lumMod val="85000"/>
                <a:alpha val="38000"/>
              </a:schemeClr>
            </a:outerShdw>
          </a:effectLst>
        </p:grpSpPr>
        <p:sp>
          <p:nvSpPr>
            <p:cNvPr id="18" name="Rectangle 31"/>
            <p:cNvSpPr/>
            <p:nvPr/>
          </p:nvSpPr>
          <p:spPr>
            <a:xfrm>
              <a:off x="2028824" y="3437888"/>
              <a:ext cx="2238376" cy="2851151"/>
            </a:xfrm>
            <a:prstGeom prst="rect">
              <a:avLst/>
            </a:prstGeom>
            <a:solidFill>
              <a:srgbClr val="FE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schemeClr val="bg2">
                  <a:alpha val="40000"/>
                </a:schemeClr>
              </a:outerShdw>
            </a:effectLst>
          </p:spPr>
          <p:txBody>
            <a:bodyPr lIns="252000" tIns="252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kern="0" dirty="0">
                <a:solidFill>
                  <a:srgbClr val="222222">
                    <a:alpha val="70000"/>
                  </a:srgbClr>
                </a:solidFill>
                <a:latin typeface="Open Sans"/>
              </a:endParaRPr>
            </a:p>
          </p:txBody>
        </p:sp>
        <p:sp>
          <p:nvSpPr>
            <p:cNvPr id="19" name="Rectangle 32"/>
            <p:cNvSpPr/>
            <p:nvPr/>
          </p:nvSpPr>
          <p:spPr>
            <a:xfrm>
              <a:off x="2030729" y="3437888"/>
              <a:ext cx="2238376" cy="46741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52000" tIns="252000" rIns="180000" rtlCol="0" anchor="t"/>
            <a:lstStyle/>
            <a:p>
              <a:pPr marL="0" marR="0" lvl="0" indent="0" defTabSz="91433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20" name="Zástupný symbol pro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1788813" y="1504378"/>
            <a:ext cx="5418138" cy="60751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fr-FR" dirty="0"/>
              <a:t>Velk</a:t>
            </a:r>
            <a:r>
              <a:rPr lang="cs-CZ" dirty="0"/>
              <a:t>ý</a:t>
            </a:r>
            <a:r>
              <a:rPr lang="fr-FR" dirty="0"/>
              <a:t> nadpis</a:t>
            </a:r>
            <a:endParaRPr lang="cs-CZ" dirty="0"/>
          </a:p>
        </p:txBody>
      </p:sp>
      <p:sp>
        <p:nvSpPr>
          <p:cNvPr id="21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788812" y="2388879"/>
            <a:ext cx="8452831" cy="832886"/>
          </a:xfrm>
        </p:spPr>
        <p:txBody>
          <a:bodyPr>
            <a:normAutofit/>
          </a:bodyPr>
          <a:lstStyle>
            <a:lvl1pPr>
              <a:defRPr sz="110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  <p:sp>
        <p:nvSpPr>
          <p:cNvPr id="23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7315542" y="153261"/>
            <a:ext cx="4691299" cy="538948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23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| Nadpis slidu</a:t>
            </a:r>
          </a:p>
        </p:txBody>
      </p:sp>
    </p:spTree>
    <p:extLst>
      <p:ext uri="{BB962C8B-B14F-4D97-AF65-F5344CB8AC3E}">
        <p14:creationId xmlns:p14="http://schemas.microsoft.com/office/powerpoint/2010/main" val="11344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obraz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2901297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0" y="2901297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064000" y="2901297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028825" y="2901297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-6350" y="2901297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14720" y="2786692"/>
            <a:ext cx="2194560" cy="309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Zástupný symbol pro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415031" y="1612971"/>
            <a:ext cx="5234721" cy="692210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rgbClr val="FF0000"/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fr-FR" dirty="0"/>
              <a:t>Velk</a:t>
            </a:r>
            <a:r>
              <a:rPr lang="cs-CZ" dirty="0"/>
              <a:t>ý</a:t>
            </a:r>
            <a:r>
              <a:rPr lang="fr-FR" dirty="0"/>
              <a:t> nadpis</a:t>
            </a:r>
            <a:endParaRPr lang="cs-CZ" dirty="0"/>
          </a:p>
        </p:txBody>
      </p:sp>
      <p:sp>
        <p:nvSpPr>
          <p:cNvPr id="11" name="Zástupný symbol pro text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11545" y="1742781"/>
            <a:ext cx="5418138" cy="761135"/>
          </a:xfrm>
        </p:spPr>
        <p:txBody>
          <a:bodyPr>
            <a:normAutofit/>
          </a:bodyPr>
          <a:lstStyle>
            <a:lvl1pPr>
              <a:defRPr sz="1100">
                <a:solidFill>
                  <a:srgbClr val="4D4D4D"/>
                </a:solidFill>
              </a:defRPr>
            </a:lvl1pPr>
          </a:lstStyle>
          <a:p>
            <a:pPr lvl="0"/>
            <a:r>
              <a:rPr lang="cs-CZ" dirty="0"/>
              <a:t>Text</a:t>
            </a:r>
            <a:endParaRPr lang="fr-FR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798883" y="1477017"/>
            <a:ext cx="63531" cy="1026901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7315542" y="153261"/>
            <a:ext cx="4691299" cy="538948"/>
          </a:xfrm>
        </p:spPr>
        <p:txBody>
          <a:bodyPr>
            <a:normAutofit/>
          </a:bodyPr>
          <a:lstStyle>
            <a:lvl1pPr>
              <a:defRPr sz="23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23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| Nadpis slidu</a:t>
            </a:r>
          </a:p>
        </p:txBody>
      </p:sp>
      <p:sp>
        <p:nvSpPr>
          <p:cNvPr id="15" name="Zástupný symbol pro text 9"/>
          <p:cNvSpPr>
            <a:spLocks noGrp="1"/>
          </p:cNvSpPr>
          <p:nvPr>
            <p:ph type="body" sz="quarter" idx="21" hasCustomPrompt="1"/>
          </p:nvPr>
        </p:nvSpPr>
        <p:spPr>
          <a:xfrm>
            <a:off x="6011545" y="1445185"/>
            <a:ext cx="5418138" cy="289813"/>
          </a:xfrm>
        </p:spPr>
        <p:txBody>
          <a:bodyPr>
            <a:normAutofit/>
          </a:bodyPr>
          <a:lstStyle>
            <a:lvl5pPr>
              <a:defRPr sz="1100" b="1">
                <a:solidFill>
                  <a:srgbClr val="4D4D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4"/>
            <a:r>
              <a:rPr lang="fr-FR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535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4" grpId="0" animBg="1"/>
      <p:bldP spid="4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>
            <a:extLst>
              <a:ext uri="{FF2B5EF4-FFF2-40B4-BE49-F238E27FC236}">
                <a16:creationId xmlns:a16="http://schemas.microsoft.com/office/drawing/2014/main" id="{A6ECDADA-D693-46F2-A3F4-8A40A38F3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" y="5869704"/>
            <a:ext cx="12195555" cy="991060"/>
          </a:xfrm>
          <a:prstGeom prst="rect">
            <a:avLst/>
          </a:prstGeom>
        </p:spPr>
      </p:pic>
      <p:sp>
        <p:nvSpPr>
          <p:cNvPr id="4" name="ZoneTexte 11">
            <a:extLst>
              <a:ext uri="{FF2B5EF4-FFF2-40B4-BE49-F238E27FC236}">
                <a16:creationId xmlns:a16="http://schemas.microsoft.com/office/drawing/2014/main" id="{7293CAE9-FF5E-477A-93DB-DBE6D0F418B7}"/>
              </a:ext>
            </a:extLst>
          </p:cNvPr>
          <p:cNvSpPr txBox="1"/>
          <p:nvPr userDrawn="1"/>
        </p:nvSpPr>
        <p:spPr>
          <a:xfrm>
            <a:off x="4271876" y="6396896"/>
            <a:ext cx="6115050" cy="26930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cs" sz="1130" dirty="0">
                <a:solidFill>
                  <a:schemeClr val="bg1"/>
                </a:solidFill>
                <a:latin typeface="Arial narrow"/>
              </a:rPr>
              <a:t>Brno - Praha - Olešnice - Ostrava</a:t>
            </a:r>
            <a:r>
              <a:rPr lang="cs" sz="1130" dirty="0">
                <a:solidFill>
                  <a:schemeClr val="bg1"/>
                </a:solidFill>
                <a:latin typeface="Arial narrow"/>
                <a:cs typeface="Calibri"/>
              </a:rPr>
              <a:t> | +420 548 220 150 | </a:t>
            </a:r>
            <a:r>
              <a:rPr lang="cs" sz="1130" dirty="0">
                <a:solidFill>
                  <a:schemeClr val="bg1"/>
                </a:solidFill>
                <a:latin typeface="Arial narrow"/>
                <a:cs typeface="Calibri"/>
                <a:hlinkClick r:id="rId3"/>
              </a:rPr>
              <a:t>www.k-net.cz</a:t>
            </a:r>
            <a:endParaRPr lang="fr-FR" sz="1130" dirty="0">
              <a:solidFill>
                <a:schemeClr val="bg1"/>
              </a:solidFill>
              <a:latin typeface="Arial narrow"/>
              <a:cs typeface="Calibri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21554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www.k-net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0677"/>
          </a:xfrm>
          <a:prstGeom prst="rect">
            <a:avLst/>
          </a:prstGeom>
        </p:spPr>
      </p:pic>
      <p:pic>
        <p:nvPicPr>
          <p:cNvPr id="9" name="Image 5">
            <a:extLst>
              <a:ext uri="{FF2B5EF4-FFF2-40B4-BE49-F238E27FC236}">
                <a16:creationId xmlns:a16="http://schemas.microsoft.com/office/drawing/2014/main" id="{A6ECDADA-D693-46F2-A3F4-8A40A38F331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" y="5869704"/>
            <a:ext cx="12195555" cy="991060"/>
          </a:xfrm>
          <a:prstGeom prst="rect">
            <a:avLst/>
          </a:prstGeom>
        </p:spPr>
      </p:pic>
      <p:sp>
        <p:nvSpPr>
          <p:cNvPr id="10" name="ZoneTexte 11">
            <a:extLst>
              <a:ext uri="{FF2B5EF4-FFF2-40B4-BE49-F238E27FC236}">
                <a16:creationId xmlns:a16="http://schemas.microsoft.com/office/drawing/2014/main" id="{7293CAE9-FF5E-477A-93DB-DBE6D0F418B7}"/>
              </a:ext>
            </a:extLst>
          </p:cNvPr>
          <p:cNvSpPr txBox="1"/>
          <p:nvPr userDrawn="1"/>
        </p:nvSpPr>
        <p:spPr>
          <a:xfrm>
            <a:off x="4271876" y="6396896"/>
            <a:ext cx="6115050" cy="26930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cs" sz="1130" dirty="0">
                <a:solidFill>
                  <a:schemeClr val="bg1"/>
                </a:solidFill>
                <a:latin typeface="Arial narrow"/>
              </a:rPr>
              <a:t>Brno - Praha - Olešnice - Ostrava</a:t>
            </a:r>
            <a:r>
              <a:rPr lang="cs" sz="1130" dirty="0">
                <a:solidFill>
                  <a:schemeClr val="bg1"/>
                </a:solidFill>
                <a:latin typeface="Arial narrow"/>
                <a:cs typeface="Calibri"/>
              </a:rPr>
              <a:t> | +420 548 220 150 | </a:t>
            </a:r>
            <a:r>
              <a:rPr lang="cs" sz="1130" dirty="0">
                <a:solidFill>
                  <a:schemeClr val="bg1"/>
                </a:solidFill>
                <a:latin typeface="Arial narrow"/>
                <a:cs typeface="Calibri"/>
                <a:hlinkClick r:id="rId20"/>
              </a:rPr>
              <a:t>www.k-net.cz</a:t>
            </a:r>
            <a:endParaRPr lang="fr-FR" sz="1130" dirty="0">
              <a:solidFill>
                <a:schemeClr val="bg1"/>
              </a:solidFill>
              <a:latin typeface="Arial narrow"/>
              <a:cs typeface="Calibri"/>
              <a:hlinkClick r:id="rId2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28824" y="1549739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2028824" y="2991028"/>
            <a:ext cx="9152698" cy="29525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Write here subtitle</a:t>
            </a:r>
          </a:p>
          <a:p>
            <a:pPr marL="0" marR="0" lvl="1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Write here subtitle</a:t>
            </a:r>
          </a:p>
          <a:p>
            <a:pPr marL="0" marR="0" lvl="2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Write here text</a:t>
            </a:r>
          </a:p>
          <a:p>
            <a:pPr marL="0" marR="0" lvl="3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Write here text</a:t>
            </a:r>
          </a:p>
          <a:p>
            <a:pPr marL="0" marR="0" lvl="4" indent="0" algn="l" defTabSz="914318" rtl="0" eaLnBrk="1" fontAlgn="auto" latinLnBrk="0" hangingPunct="1">
              <a:lnSpc>
                <a:spcPct val="150000"/>
              </a:lnSpc>
              <a:spcBef>
                <a:spcPts val="4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5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Write here text </a:t>
            </a:r>
          </a:p>
        </p:txBody>
      </p:sp>
      <p:sp>
        <p:nvSpPr>
          <p:cNvPr id="18" name="ZoneTexte 3">
            <a:extLst>
              <a:ext uri="{FF2B5EF4-FFF2-40B4-BE49-F238E27FC236}">
                <a16:creationId xmlns:a16="http://schemas.microsoft.com/office/drawing/2014/main" id="{BA70D974-DF00-42E7-B48A-A16C48827E01}"/>
              </a:ext>
            </a:extLst>
          </p:cNvPr>
          <p:cNvSpPr txBox="1"/>
          <p:nvPr userDrawn="1"/>
        </p:nvSpPr>
        <p:spPr>
          <a:xfrm>
            <a:off x="304800" y="111292"/>
            <a:ext cx="3381375" cy="5232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Ing. </a:t>
            </a:r>
            <a:r>
              <a:rPr lang="cs-CZ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Petr Nepustil</a:t>
            </a:r>
            <a:endParaRPr lang="fr-FR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16. dubna 2019</a:t>
            </a:r>
            <a:endParaRPr lang="fr-F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ZoneTexte 8">
            <a:extLst>
              <a:ext uri="{FF2B5EF4-FFF2-40B4-BE49-F238E27FC236}">
                <a16:creationId xmlns:a16="http://schemas.microsoft.com/office/drawing/2014/main" id="{0E7DD797-F6E3-4FF1-A228-E1D15A2B09EB}"/>
              </a:ext>
            </a:extLst>
          </p:cNvPr>
          <p:cNvSpPr txBox="1"/>
          <p:nvPr userDrawn="1"/>
        </p:nvSpPr>
        <p:spPr>
          <a:xfrm>
            <a:off x="4271876" y="219062"/>
            <a:ext cx="7909595" cy="44627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3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Počítač ve škole</a:t>
            </a:r>
            <a:endParaRPr lang="fr-FR" sz="23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9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7" r:id="rId6"/>
    <p:sldLayoutId id="2147483663" r:id="rId7"/>
    <p:sldLayoutId id="2147483658" r:id="rId8"/>
    <p:sldLayoutId id="2147483661" r:id="rId9"/>
    <p:sldLayoutId id="2147483653" r:id="rId10"/>
    <p:sldLayoutId id="2147483664" r:id="rId11"/>
    <p:sldLayoutId id="2147483654" r:id="rId12"/>
    <p:sldLayoutId id="2147483660" r:id="rId13"/>
    <p:sldLayoutId id="2147483659" r:id="rId14"/>
    <p:sldLayoutId id="2147483656" r:id="rId15"/>
    <p:sldLayoutId id="2147483655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0000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0" marR="0" indent="0" algn="l" defTabSz="914318" rtl="0" eaLnBrk="1" fontAlgn="auto" latinLnBrk="0" hangingPunct="1">
        <a:lnSpc>
          <a:spcPct val="15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marR="0" indent="0" algn="l" defTabSz="914318" rtl="0" eaLnBrk="1" fontAlgn="auto" latinLnBrk="0" hangingPunct="1">
        <a:lnSpc>
          <a:spcPct val="150000"/>
        </a:lnSpc>
        <a:spcBef>
          <a:spcPts val="499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l" defTabSz="914318" rtl="0" eaLnBrk="1" fontAlgn="auto" latinLnBrk="0" hangingPunct="1">
        <a:lnSpc>
          <a:spcPct val="150000"/>
        </a:lnSpc>
        <a:spcBef>
          <a:spcPts val="499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l" defTabSz="914318" rtl="0" eaLnBrk="1" fontAlgn="auto" latinLnBrk="0" hangingPunct="1">
        <a:lnSpc>
          <a:spcPct val="150000"/>
        </a:lnSpc>
        <a:spcBef>
          <a:spcPts val="499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l" defTabSz="914318" rtl="0" eaLnBrk="1" fontAlgn="auto" latinLnBrk="0" hangingPunct="1">
        <a:lnSpc>
          <a:spcPct val="150000"/>
        </a:lnSpc>
        <a:spcBef>
          <a:spcPts val="499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hci-b0ObgA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800100" y="685330"/>
            <a:ext cx="2276475" cy="2471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/>
            </a:lvl1pPr>
            <a:lvl3pPr marL="914400" indent="0" algn="l">
              <a:buNone/>
              <a:defRPr sz="1600" b="1"/>
            </a:lvl3pPr>
          </a:lstStyle>
          <a:p>
            <a:pPr marL="0" marR="0" lvl="0" indent="0" algn="l" defTabSz="914318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16. Dubna 2019</a:t>
            </a:r>
            <a:endParaRPr lang="fr-F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fr-FR" dirty="0"/>
          </a:p>
        </p:txBody>
      </p:sp>
      <p:sp>
        <p:nvSpPr>
          <p:cNvPr id="5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800100" y="372555"/>
            <a:ext cx="2276475" cy="3127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>
              <a:buNone/>
              <a:defRPr sz="1600" b="1"/>
            </a:lvl1pPr>
            <a:lvl3pPr marL="914400" indent="0" algn="l">
              <a:buNone/>
              <a:defRPr sz="1600" b="1"/>
            </a:lvl3pPr>
          </a:lstStyle>
          <a:p>
            <a:r>
              <a:rPr lang="fr-FR" dirty="0"/>
              <a:t>Ing. </a:t>
            </a:r>
            <a:r>
              <a:rPr lang="cs-CZ" dirty="0"/>
              <a:t>Petr Nepustil</a:t>
            </a:r>
            <a:endParaRPr lang="fr-FR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6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Problém školní sítě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43812" y="2108718"/>
            <a:ext cx="109733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Do školní sítě se uživatelé nehlásí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Uživatele </a:t>
            </a:r>
            <a:r>
              <a:rPr lang="cs-CZ" sz="3200" dirty="0" err="1"/>
              <a:t>Wifi</a:t>
            </a:r>
            <a:r>
              <a:rPr lang="cs-CZ" sz="3200" dirty="0"/>
              <a:t> sítě je možné dohledat maximálně podle zařízení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Přístup k internetu není monitorován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4326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Konfigurace centrální autorizace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0" y="1530221"/>
            <a:ext cx="2071513" cy="25472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3" y="4442678"/>
            <a:ext cx="2674205" cy="126281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29200" y="1819470"/>
            <a:ext cx="67108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Nasazení centrální autorizace do sítě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Microsoft AD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LDAP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err="1"/>
              <a:t>Radius</a:t>
            </a:r>
            <a:r>
              <a:rPr lang="cs-CZ" sz="3200" dirty="0"/>
              <a:t> server</a:t>
            </a:r>
          </a:p>
          <a:p>
            <a:endParaRPr lang="cs-CZ" sz="3200" dirty="0"/>
          </a:p>
          <a:p>
            <a:r>
              <a:rPr lang="cs-CZ" sz="3200" dirty="0"/>
              <a:t>Přihlašování uživatelským jménem k PC</a:t>
            </a:r>
          </a:p>
          <a:p>
            <a:r>
              <a:rPr lang="cs-CZ" sz="3200" dirty="0"/>
              <a:t>Případně do </a:t>
            </a:r>
            <a:r>
              <a:rPr lang="cs-CZ" sz="3200" dirty="0" err="1"/>
              <a:t>Wifi</a:t>
            </a:r>
            <a:r>
              <a:rPr lang="cs-CZ" sz="3200" dirty="0"/>
              <a:t> sítě</a:t>
            </a:r>
          </a:p>
        </p:txBody>
      </p:sp>
    </p:spTree>
    <p:extLst>
      <p:ext uri="{BB962C8B-B14F-4D97-AF65-F5344CB8AC3E}">
        <p14:creationId xmlns:p14="http://schemas.microsoft.com/office/powerpoint/2010/main" val="364706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Webový </a:t>
            </a:r>
            <a:r>
              <a:rPr lang="cs-CZ" dirty="0" err="1"/>
              <a:t>filter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19" y="1388318"/>
            <a:ext cx="3124200" cy="6477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47" y="2208730"/>
            <a:ext cx="76200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7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Monitoring sítě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71" y="1794214"/>
            <a:ext cx="5779008" cy="103022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1" y="3089526"/>
            <a:ext cx="10058400" cy="28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3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77214" y="1448438"/>
            <a:ext cx="105825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dirty="0"/>
              <a:t>Ztráta citlivých údajů</a:t>
            </a:r>
          </a:p>
        </p:txBody>
      </p:sp>
      <p:pic>
        <p:nvPicPr>
          <p:cNvPr id="4098" name="Obrázek 2" descr="imag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57" y="3587719"/>
            <a:ext cx="22193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90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Problém školní sítě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43813" y="2108718"/>
            <a:ext cx="102823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Ke komunikaci mezi pedagogy se využívají jejich soukromé e-maily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K ukládání souborů a fotografií se využívají veřejně dostupná úložiště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Absolutní ztráta kontroly nad některými osobními údaji a citlivými dokumenty</a:t>
            </a:r>
          </a:p>
        </p:txBody>
      </p:sp>
    </p:spTree>
    <p:extLst>
      <p:ext uri="{BB962C8B-B14F-4D97-AF65-F5344CB8AC3E}">
        <p14:creationId xmlns:p14="http://schemas.microsoft.com/office/powerpoint/2010/main" val="426976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Školní e-maily a úložiště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7" y="1520890"/>
            <a:ext cx="2662780" cy="169094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9" y="3806889"/>
            <a:ext cx="3696815" cy="225635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478694" y="1679511"/>
            <a:ext cx="738131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Využití dostupných služeb zdarma pro školy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E-mailový server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Sdílené úložiště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/>
              <a:t>Kancelářské aplikace</a:t>
            </a:r>
          </a:p>
          <a:p>
            <a:endParaRPr lang="cs-CZ" sz="3200" dirty="0"/>
          </a:p>
          <a:p>
            <a:r>
              <a:rPr lang="cs-CZ" sz="3200" dirty="0"/>
              <a:t>Školní přístupy pro pedagogy i žáky</a:t>
            </a:r>
          </a:p>
          <a:p>
            <a:r>
              <a:rPr lang="cs-CZ" sz="3200" dirty="0"/>
              <a:t>Napojení na školní síť a školní doménu</a:t>
            </a:r>
          </a:p>
        </p:txBody>
      </p:sp>
    </p:spTree>
    <p:extLst>
      <p:ext uri="{BB962C8B-B14F-4D97-AF65-F5344CB8AC3E}">
        <p14:creationId xmlns:p14="http://schemas.microsoft.com/office/powerpoint/2010/main" val="5236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1" y="3172256"/>
            <a:ext cx="3470988" cy="8580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37315" y="2220686"/>
            <a:ext cx="68034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Školní vzdělávací portál</a:t>
            </a:r>
          </a:p>
          <a:p>
            <a:endParaRPr lang="cs-CZ" sz="3200" dirty="0"/>
          </a:p>
          <a:p>
            <a:r>
              <a:rPr lang="cs-CZ" sz="3200" dirty="0"/>
              <a:t>Výukové materiály pod jednou střechou</a:t>
            </a:r>
          </a:p>
          <a:p>
            <a:endParaRPr lang="cs-CZ" sz="3200" dirty="0"/>
          </a:p>
          <a:p>
            <a:r>
              <a:rPr lang="cs-CZ" sz="3200" dirty="0"/>
              <a:t>Možnost testování a e-</a:t>
            </a:r>
            <a:r>
              <a:rPr lang="cs-CZ" sz="3200" dirty="0" err="1"/>
              <a:t>learningu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67477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13925" y="1653712"/>
            <a:ext cx="66457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/>
              <a:t>Požár v </a:t>
            </a:r>
            <a:r>
              <a:rPr lang="cs-CZ" sz="6600" dirty="0" err="1"/>
              <a:t>serverovně</a:t>
            </a:r>
            <a:endParaRPr lang="cs-CZ" sz="6600" dirty="0"/>
          </a:p>
        </p:txBody>
      </p:sp>
      <p:pic>
        <p:nvPicPr>
          <p:cNvPr id="5122" name="Obrázek 11" descr="imag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18" y="3503741"/>
            <a:ext cx="1305286" cy="213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Obrázek 16" descr="Počítačem generovaný alternativní text:&#10;5 7Q,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26" y="3503741"/>
            <a:ext cx="2103955" cy="210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879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Problém školní sítě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43813" y="2108718"/>
            <a:ext cx="102823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Zálohování je prováděno skriptem na vedlejší úložiště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Minimální ochrana proti </a:t>
            </a:r>
            <a:r>
              <a:rPr lang="cs-CZ" sz="3200" dirty="0" err="1"/>
              <a:t>kriptovirům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Problém se zálohou v případě živelné katastrofy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Zálohy jsou odnášeny na USB </a:t>
            </a:r>
            <a:r>
              <a:rPr lang="cs-CZ" sz="3200" dirty="0" err="1"/>
              <a:t>flash</a:t>
            </a:r>
            <a:r>
              <a:rPr lang="cs-CZ" sz="3200" dirty="0"/>
              <a:t> domů</a:t>
            </a:r>
          </a:p>
        </p:txBody>
      </p:sp>
    </p:spTree>
    <p:extLst>
      <p:ext uri="{BB962C8B-B14F-4D97-AF65-F5344CB8AC3E}">
        <p14:creationId xmlns:p14="http://schemas.microsoft.com/office/powerpoint/2010/main" val="274831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Představení K-NET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73718305"/>
              </p:ext>
            </p:extLst>
          </p:nvPr>
        </p:nvGraphicFramePr>
        <p:xfrm>
          <a:off x="3776824" y="5890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09675" y="1968759"/>
            <a:ext cx="316714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rgbClr val="C00000"/>
                </a:solidFill>
              </a:rPr>
              <a:t>IT Projekty</a:t>
            </a:r>
          </a:p>
          <a:p>
            <a:endParaRPr lang="cs-CZ" sz="4000" dirty="0">
              <a:solidFill>
                <a:srgbClr val="C00000"/>
              </a:solidFill>
            </a:endParaRPr>
          </a:p>
          <a:p>
            <a:r>
              <a:rPr lang="cs-CZ" sz="4000" dirty="0">
                <a:solidFill>
                  <a:srgbClr val="C00000"/>
                </a:solidFill>
              </a:rPr>
              <a:t>IT Technologie</a:t>
            </a:r>
          </a:p>
          <a:p>
            <a:endParaRPr lang="cs-CZ" sz="4000" dirty="0">
              <a:solidFill>
                <a:srgbClr val="C00000"/>
              </a:solidFill>
            </a:endParaRPr>
          </a:p>
          <a:p>
            <a:r>
              <a:rPr lang="cs-CZ" sz="4000" dirty="0">
                <a:solidFill>
                  <a:srgbClr val="C00000"/>
                </a:solidFill>
              </a:rPr>
              <a:t>IT Provoz</a:t>
            </a:r>
          </a:p>
        </p:txBody>
      </p:sp>
    </p:spTree>
    <p:extLst>
      <p:ext uri="{BB962C8B-B14F-4D97-AF65-F5344CB8AC3E}">
        <p14:creationId xmlns:p14="http://schemas.microsoft.com/office/powerpoint/2010/main" val="3881634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Správa PC ve škole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197151" y="1798728"/>
            <a:ext cx="610192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Komplexní zálohování dat i systémů</a:t>
            </a:r>
          </a:p>
          <a:p>
            <a:endParaRPr lang="cs-CZ" sz="3200" dirty="0"/>
          </a:p>
          <a:p>
            <a:r>
              <a:rPr lang="cs-CZ" sz="3200" dirty="0"/>
              <a:t>Inkrementální zálohování - verze</a:t>
            </a:r>
          </a:p>
          <a:p>
            <a:endParaRPr lang="cs-CZ" sz="3200" dirty="0"/>
          </a:p>
          <a:p>
            <a:r>
              <a:rPr lang="cs-CZ" sz="3200" dirty="0"/>
              <a:t>Archivace na externí úložiště</a:t>
            </a:r>
          </a:p>
          <a:p>
            <a:endParaRPr lang="cs-CZ" sz="3200" dirty="0"/>
          </a:p>
          <a:p>
            <a:r>
              <a:rPr lang="cs-CZ" sz="3200" dirty="0"/>
              <a:t>Zálohování do </a:t>
            </a:r>
            <a:r>
              <a:rPr lang="cs-CZ" sz="3200" dirty="0" err="1"/>
              <a:t>cloudu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3" y="2879014"/>
            <a:ext cx="4227398" cy="13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17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Zálohování a monitoring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197151" y="1798728"/>
            <a:ext cx="644618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Komplexní monitoring sítě</a:t>
            </a:r>
          </a:p>
          <a:p>
            <a:endParaRPr lang="cs-CZ" sz="3200" dirty="0"/>
          </a:p>
          <a:p>
            <a:r>
              <a:rPr lang="cs-CZ" sz="3200" dirty="0"/>
              <a:t>Hlášení chyb síťových prvků i systémů</a:t>
            </a:r>
          </a:p>
          <a:p>
            <a:endParaRPr lang="cs-CZ" sz="3200" dirty="0"/>
          </a:p>
          <a:p>
            <a:r>
              <a:rPr lang="cs-CZ" sz="3200" dirty="0"/>
              <a:t>Teplotní, kouřová a jiná čidla</a:t>
            </a:r>
          </a:p>
          <a:p>
            <a:endParaRPr lang="cs-CZ" sz="3200" dirty="0"/>
          </a:p>
          <a:p>
            <a:r>
              <a:rPr lang="cs-CZ" sz="3200" dirty="0"/>
              <a:t>Možnost dohledu 24x7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3" y="2928003"/>
            <a:ext cx="4180745" cy="13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72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520015" y="1737688"/>
            <a:ext cx="112475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600" dirty="0"/>
              <a:t>Instalace nežádoucích programů</a:t>
            </a:r>
          </a:p>
        </p:txBody>
      </p:sp>
      <p:pic>
        <p:nvPicPr>
          <p:cNvPr id="3074" name="Obrázek 10" descr="imag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126" y="3186502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092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Problém školní sítě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43813" y="2108718"/>
            <a:ext cx="102823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Není žádná centrální správa PC ve škole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Není evidence programů ani PC HW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Nejsou nastavené politiky pro využití přenosných zařízení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Není žádná evidence změn HW a SW v učebnách</a:t>
            </a:r>
          </a:p>
        </p:txBody>
      </p:sp>
    </p:spTree>
    <p:extLst>
      <p:ext uri="{BB962C8B-B14F-4D97-AF65-F5344CB8AC3E}">
        <p14:creationId xmlns:p14="http://schemas.microsoft.com/office/powerpoint/2010/main" val="3935328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Správa PC ve škole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08" y="2617236"/>
            <a:ext cx="2618792" cy="196409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926564" y="1306286"/>
            <a:ext cx="594271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Kompletní HW a SW </a:t>
            </a:r>
            <a:r>
              <a:rPr lang="cs-CZ" sz="3200" dirty="0" err="1"/>
              <a:t>inventory</a:t>
            </a:r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Evidence všech změn</a:t>
            </a:r>
          </a:p>
          <a:p>
            <a:endParaRPr lang="cs-CZ" sz="3200" dirty="0"/>
          </a:p>
          <a:p>
            <a:r>
              <a:rPr lang="cs-CZ" sz="3200" dirty="0"/>
              <a:t>Statistiky využívání</a:t>
            </a:r>
          </a:p>
          <a:p>
            <a:endParaRPr lang="cs-CZ" sz="3200" dirty="0"/>
          </a:p>
          <a:p>
            <a:r>
              <a:rPr lang="cs-CZ" sz="3200" dirty="0"/>
              <a:t>Politiky využití přenosných zařízení</a:t>
            </a:r>
          </a:p>
          <a:p>
            <a:endParaRPr lang="cs-CZ" sz="3200" dirty="0"/>
          </a:p>
          <a:p>
            <a:r>
              <a:rPr lang="cs-CZ" sz="3200" dirty="0"/>
              <a:t>E </a:t>
            </a:r>
            <a:r>
              <a:rPr lang="cs-CZ" sz="3200" dirty="0" err="1"/>
              <a:t>Safety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84049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" y="-308879"/>
            <a:ext cx="12190361" cy="63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16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8" y="0"/>
            <a:ext cx="10786186" cy="610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06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Správa PC ve škole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926564" y="1306286"/>
            <a:ext cx="494180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Kompletní správa PC učebny</a:t>
            </a:r>
          </a:p>
          <a:p>
            <a:endParaRPr lang="cs-CZ" sz="3200" dirty="0"/>
          </a:p>
          <a:p>
            <a:r>
              <a:rPr lang="cs-CZ" sz="3200" dirty="0"/>
              <a:t>Ovládání žákovských zařízení</a:t>
            </a:r>
          </a:p>
          <a:p>
            <a:endParaRPr lang="cs-CZ" sz="3200" dirty="0"/>
          </a:p>
          <a:p>
            <a:r>
              <a:rPr lang="cs-CZ" sz="3200" dirty="0"/>
              <a:t>Blokování aplikací a webů</a:t>
            </a:r>
          </a:p>
          <a:p>
            <a:endParaRPr lang="cs-CZ" sz="3200" dirty="0"/>
          </a:p>
          <a:p>
            <a:r>
              <a:rPr lang="cs-CZ" sz="3200" dirty="0"/>
              <a:t>Testovací rozhraní</a:t>
            </a:r>
          </a:p>
          <a:p>
            <a:endParaRPr lang="cs-CZ" sz="3200" dirty="0"/>
          </a:p>
          <a:p>
            <a:r>
              <a:rPr lang="cs-CZ" sz="3200" dirty="0"/>
              <a:t>Ovládání audio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0" y="3156047"/>
            <a:ext cx="3620278" cy="9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0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8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Vzdělávací videa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280043" y="1543439"/>
            <a:ext cx="850040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https://www.k-net.cz/projekty-vyzvy/it-pro-skoly/</a:t>
            </a:r>
          </a:p>
          <a:p>
            <a:r>
              <a:rPr lang="cs-CZ" sz="3200" dirty="0"/>
              <a:t>pomoc-se-</a:t>
            </a:r>
            <a:r>
              <a:rPr lang="cs-CZ" sz="3200" dirty="0" err="1"/>
              <a:t>skolni</a:t>
            </a:r>
            <a:r>
              <a:rPr lang="cs-CZ" sz="3200" dirty="0"/>
              <a:t>-infrastrukturou</a:t>
            </a:r>
          </a:p>
          <a:p>
            <a:r>
              <a:rPr lang="cs-CZ" sz="3200" dirty="0">
                <a:solidFill>
                  <a:srgbClr val="00B050"/>
                </a:solidFill>
              </a:rPr>
              <a:t>https://www.youtube.com/user/Ittoys1/playlists</a:t>
            </a:r>
          </a:p>
          <a:p>
            <a:endParaRPr lang="cs-CZ" sz="3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2D9905-CF89-4025-82CC-EBD15005D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043" y="3083766"/>
            <a:ext cx="6096000" cy="30992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22D1474-3009-4573-8D56-0C17553A2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701" y="3215049"/>
            <a:ext cx="4691299" cy="26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1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phci-b0Obg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Přednáška na konferenci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ED3286-A08C-4C57-9773-CC3CD685CE6A}"/>
              </a:ext>
            </a:extLst>
          </p:cNvPr>
          <p:cNvSpPr txBox="1"/>
          <p:nvPr/>
        </p:nvSpPr>
        <p:spPr>
          <a:xfrm>
            <a:off x="923731" y="1511559"/>
            <a:ext cx="1033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Správa a využití mobilní učebny z pohledu učitele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4113B3E-FD92-4CAA-9B2E-009009880512}"/>
              </a:ext>
            </a:extLst>
          </p:cNvPr>
          <p:cNvSpPr txBox="1"/>
          <p:nvPr/>
        </p:nvSpPr>
        <p:spPr>
          <a:xfrm>
            <a:off x="2444620" y="2157890"/>
            <a:ext cx="729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Středa 11:00 – 11:20 Aula (2. poschodí)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EE2BEC5-5C08-495D-9EA2-F40F8F5072D1}"/>
              </a:ext>
            </a:extLst>
          </p:cNvPr>
          <p:cNvSpPr txBox="1"/>
          <p:nvPr/>
        </p:nvSpPr>
        <p:spPr>
          <a:xfrm>
            <a:off x="625151" y="2724539"/>
            <a:ext cx="59156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Využití programu </a:t>
            </a:r>
            <a:r>
              <a:rPr lang="cs-CZ" sz="2400" dirty="0" err="1"/>
              <a:t>NetSupport</a:t>
            </a:r>
            <a:r>
              <a:rPr lang="cs-CZ" sz="2400" dirty="0"/>
              <a:t> </a:t>
            </a:r>
            <a:r>
              <a:rPr lang="cs-CZ" sz="2400" dirty="0" err="1"/>
              <a:t>School</a:t>
            </a:r>
            <a:r>
              <a:rPr lang="cs-CZ" sz="2400" dirty="0"/>
              <a:t> pro ovládání učebny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Centrální spuštění programu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Centrální distribuce projektových souborů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Rychlé otázky (ankety) na studenty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Tvorba testů, jejich distribuce a vyhodnocení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91206B-A1D8-473F-B865-2F7C00A5D8D2}"/>
              </a:ext>
            </a:extLst>
          </p:cNvPr>
          <p:cNvSpPr txBox="1"/>
          <p:nvPr/>
        </p:nvSpPr>
        <p:spPr>
          <a:xfrm>
            <a:off x="7903029" y="2827176"/>
            <a:ext cx="352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Anketa se soutěží o ceny po skončení přednášky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A289F99-820F-4DDF-93F1-27008BC38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83" y="3773461"/>
            <a:ext cx="2320352" cy="19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19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Workshop na konferenci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ED3286-A08C-4C57-9773-CC3CD685CE6A}"/>
              </a:ext>
            </a:extLst>
          </p:cNvPr>
          <p:cNvSpPr txBox="1"/>
          <p:nvPr/>
        </p:nvSpPr>
        <p:spPr>
          <a:xfrm>
            <a:off x="923731" y="1511559"/>
            <a:ext cx="1033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Správa mobilní učebny z pohledu správce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4113B3E-FD92-4CAA-9B2E-009009880512}"/>
              </a:ext>
            </a:extLst>
          </p:cNvPr>
          <p:cNvSpPr txBox="1"/>
          <p:nvPr/>
        </p:nvSpPr>
        <p:spPr>
          <a:xfrm>
            <a:off x="2444620" y="2157890"/>
            <a:ext cx="729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Středa 16:00 – 16:45 učebna matematiky (2. poschodí)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EE2BEC5-5C08-495D-9EA2-F40F8F5072D1}"/>
              </a:ext>
            </a:extLst>
          </p:cNvPr>
          <p:cNvSpPr txBox="1"/>
          <p:nvPr/>
        </p:nvSpPr>
        <p:spPr>
          <a:xfrm>
            <a:off x="625151" y="2724539"/>
            <a:ext cx="5915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Využití programu </a:t>
            </a:r>
            <a:r>
              <a:rPr lang="cs-CZ" sz="2400" dirty="0" err="1"/>
              <a:t>NetSupport</a:t>
            </a:r>
            <a:r>
              <a:rPr lang="cs-CZ" sz="2400" dirty="0"/>
              <a:t> DNA pro sběr informací o koncových stanicích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Historie změn na počítačích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Autorizace USB zařízení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Automatický síťový </a:t>
            </a:r>
            <a:r>
              <a:rPr lang="cs-CZ" sz="2400" dirty="0" err="1"/>
              <a:t>deployment</a:t>
            </a:r>
            <a:r>
              <a:rPr lang="cs-CZ" sz="2400" dirty="0"/>
              <a:t> aplikací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Automatická reinstalace počítačů v učebnách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Jak na aktualizace operačních systémů a aplikací v učebnách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91206B-A1D8-473F-B865-2F7C00A5D8D2}"/>
              </a:ext>
            </a:extLst>
          </p:cNvPr>
          <p:cNvSpPr txBox="1"/>
          <p:nvPr/>
        </p:nvSpPr>
        <p:spPr>
          <a:xfrm>
            <a:off x="7903029" y="2827176"/>
            <a:ext cx="352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Anketa se soutěží o ceny po skončení workshopu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71DEB12-1E8E-4C0D-9952-1C66FC001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83" y="3773461"/>
            <a:ext cx="2320352" cy="19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4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07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Výsledky analýz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43812" y="2108718"/>
            <a:ext cx="1058084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Zpracováno více než 120 analýz z toho více než 30 na školách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Realizováno 7 projektů IROP V46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Realizace vzdělávacích aktivit a podpory pedagogů na školách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Vzdělávací seriály a </a:t>
            </a:r>
            <a:r>
              <a:rPr lang="cs-CZ" sz="3200" dirty="0" err="1"/>
              <a:t>videotipy</a:t>
            </a:r>
            <a:r>
              <a:rPr lang="cs-CZ" sz="3200" dirty="0"/>
              <a:t> – </a:t>
            </a:r>
            <a:r>
              <a:rPr lang="cs-CZ" sz="3200" dirty="0" err="1"/>
              <a:t>Youtube</a:t>
            </a:r>
            <a:r>
              <a:rPr lang="cs-CZ" sz="3200" dirty="0"/>
              <a:t> K-NET</a:t>
            </a:r>
          </a:p>
        </p:txBody>
      </p:sp>
    </p:spTree>
    <p:extLst>
      <p:ext uri="{BB962C8B-B14F-4D97-AF65-F5344CB8AC3E}">
        <p14:creationId xmlns:p14="http://schemas.microsoft.com/office/powerpoint/2010/main" val="3903018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071396" y="1082351"/>
            <a:ext cx="84191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dirty="0"/>
              <a:t>Žák se z </a:t>
            </a:r>
            <a:r>
              <a:rPr lang="cs-CZ" sz="9600" dirty="0" err="1"/>
              <a:t>pětkaře</a:t>
            </a:r>
            <a:r>
              <a:rPr lang="cs-CZ" sz="9600" dirty="0"/>
              <a:t> </a:t>
            </a:r>
          </a:p>
          <a:p>
            <a:r>
              <a:rPr lang="cs-CZ" sz="9600" dirty="0"/>
              <a:t>stal jedničkářem</a:t>
            </a:r>
          </a:p>
        </p:txBody>
      </p:sp>
      <p:pic>
        <p:nvPicPr>
          <p:cNvPr id="2051" name="Obrázek 12" descr="image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48" y="4181924"/>
            <a:ext cx="20383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Obrázek 14" descr="image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79" y="3839025"/>
            <a:ext cx="22193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39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Problém školní sítě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43812" y="2108718"/>
            <a:ext cx="937141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Plochá síť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Přístup k </a:t>
            </a:r>
            <a:r>
              <a:rPr lang="cs-CZ" sz="3200" dirty="0" err="1"/>
              <a:t>Wifi</a:t>
            </a:r>
            <a:r>
              <a:rPr lang="cs-CZ" sz="3200" dirty="0"/>
              <a:t> školy ze soukromých zařízení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Síť bez autorizace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Počítače bez přihlášení nebo s velmi slabou autorizací</a:t>
            </a:r>
          </a:p>
        </p:txBody>
      </p:sp>
    </p:spTree>
    <p:extLst>
      <p:ext uri="{BB962C8B-B14F-4D97-AF65-F5344CB8AC3E}">
        <p14:creationId xmlns:p14="http://schemas.microsoft.com/office/powerpoint/2010/main" val="213572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Konfigurace VLAN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6" y="2248677"/>
            <a:ext cx="3962400" cy="29718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812972" y="1718640"/>
            <a:ext cx="597714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Pořízení </a:t>
            </a:r>
            <a:r>
              <a:rPr lang="cs-CZ" sz="3200" dirty="0" err="1"/>
              <a:t>switchů</a:t>
            </a:r>
            <a:r>
              <a:rPr lang="cs-CZ" sz="3200" dirty="0"/>
              <a:t> s managementem</a:t>
            </a:r>
          </a:p>
          <a:p>
            <a:endParaRPr lang="cs-CZ" sz="3200" dirty="0"/>
          </a:p>
          <a:p>
            <a:r>
              <a:rPr lang="cs-CZ" sz="3200" dirty="0"/>
              <a:t>Konfigurace VLAN – oddělení sítě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/>
              <a:t>Žák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/>
              <a:t>Pedagog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/>
              <a:t>Administrativa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/>
              <a:t>Host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6555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Konfigurace </a:t>
            </a:r>
            <a:r>
              <a:rPr lang="cs-CZ" dirty="0" err="1"/>
              <a:t>Wifi</a:t>
            </a:r>
            <a:r>
              <a:rPr lang="cs-CZ" dirty="0"/>
              <a:t> sítě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04" y="2108718"/>
            <a:ext cx="2970245" cy="334152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812972" y="1718640"/>
            <a:ext cx="573663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Pořízení řiditelných AP</a:t>
            </a:r>
          </a:p>
          <a:p>
            <a:endParaRPr lang="cs-CZ" sz="3200" dirty="0"/>
          </a:p>
          <a:p>
            <a:r>
              <a:rPr lang="cs-CZ" sz="3200" dirty="0"/>
              <a:t>Konfigurace sítí s podporou VLAN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/>
              <a:t>Žák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/>
              <a:t>Pedagog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/>
              <a:t>Administrativa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/>
              <a:t>Host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5198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824676" y="1065884"/>
            <a:ext cx="61284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dirty="0" err="1"/>
              <a:t>Kyberšikana</a:t>
            </a:r>
            <a:endParaRPr lang="cs-CZ" sz="9600" dirty="0"/>
          </a:p>
        </p:txBody>
      </p:sp>
      <p:pic>
        <p:nvPicPr>
          <p:cNvPr id="1026" name="Obrázek 1" descr="Počítačem generovaný alternativní text:&#10;ö6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331" y="2430721"/>
            <a:ext cx="42291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234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546</Words>
  <Application>Microsoft Office PowerPoint</Application>
  <PresentationFormat>Širokoúhlá obrazovka</PresentationFormat>
  <Paragraphs>162</Paragraphs>
  <Slides>32</Slides>
  <Notes>0</Notes>
  <HiddenSlides>1</HiddenSlides>
  <MMClips>1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1" baseType="lpstr">
      <vt:lpstr>Arial</vt:lpstr>
      <vt:lpstr>Arial narrow</vt:lpstr>
      <vt:lpstr>Calibri</vt:lpstr>
      <vt:lpstr>Montserrat</vt:lpstr>
      <vt:lpstr>Montserrat Black</vt:lpstr>
      <vt:lpstr>Montserrat-Bold</vt:lpstr>
      <vt:lpstr>Open Sans</vt:lpstr>
      <vt:lpstr>Open Sans Extrabold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Anawel</dc:creator>
  <cp:lastModifiedBy>Nepustil Petr</cp:lastModifiedBy>
  <cp:revision>64</cp:revision>
  <dcterms:created xsi:type="dcterms:W3CDTF">2018-10-16T05:35:14Z</dcterms:created>
  <dcterms:modified xsi:type="dcterms:W3CDTF">2019-04-16T10:04:11Z</dcterms:modified>
</cp:coreProperties>
</file>