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06" r:id="rId2"/>
    <p:sldId id="256" r:id="rId3"/>
    <p:sldId id="258" r:id="rId4"/>
    <p:sldId id="298" r:id="rId5"/>
    <p:sldId id="299" r:id="rId6"/>
    <p:sldId id="259" r:id="rId7"/>
    <p:sldId id="289" r:id="rId8"/>
    <p:sldId id="290" r:id="rId9"/>
    <p:sldId id="300" r:id="rId10"/>
    <p:sldId id="301" r:id="rId11"/>
    <p:sldId id="302" r:id="rId12"/>
    <p:sldId id="303" r:id="rId13"/>
    <p:sldId id="261" r:id="rId14"/>
    <p:sldId id="281" r:id="rId15"/>
    <p:sldId id="263" r:id="rId16"/>
    <p:sldId id="304" r:id="rId17"/>
    <p:sldId id="265" r:id="rId18"/>
    <p:sldId id="266" r:id="rId19"/>
    <p:sldId id="297" r:id="rId20"/>
    <p:sldId id="267" r:id="rId21"/>
    <p:sldId id="291" r:id="rId22"/>
    <p:sldId id="287" r:id="rId23"/>
    <p:sldId id="288" r:id="rId24"/>
    <p:sldId id="296" r:id="rId25"/>
    <p:sldId id="269" r:id="rId26"/>
    <p:sldId id="270" r:id="rId27"/>
    <p:sldId id="294" r:id="rId28"/>
    <p:sldId id="271" r:id="rId29"/>
    <p:sldId id="282" r:id="rId30"/>
    <p:sldId id="283" r:id="rId31"/>
    <p:sldId id="285" r:id="rId32"/>
    <p:sldId id="286" r:id="rId33"/>
    <p:sldId id="273" r:id="rId34"/>
    <p:sldId id="275" r:id="rId35"/>
    <p:sldId id="277" r:id="rId36"/>
    <p:sldId id="305" r:id="rId37"/>
    <p:sldId id="292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04" autoAdjust="0"/>
  </p:normalViewPr>
  <p:slideViewPr>
    <p:cSldViewPr snapToGrid="0">
      <p:cViewPr varScale="1">
        <p:scale>
          <a:sx n="99" d="100"/>
          <a:sy n="9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49F38-B907-4375-8F6F-7754D26CBF5C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164DC-35D1-46B5-BD60-1B4C7E2C1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64DC-35D1-46B5-BD60-1B4C7E2C185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2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6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0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6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22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30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83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68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02555B-5C56-49DB-9B65-F06094934B27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5B9EBA-842F-4FFF-959D-4BE58B89C7B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bit.ly/2DcVh8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gapminder.org/dollar-street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pminder.org/dollar-street/matrix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gapminder.org/tools/#$chart-type=bubbl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dollar-street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t.ly/2VHr3Sj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55C525C4-FD35-4787-8205-8A4B2F3C09EE}"/>
              </a:ext>
            </a:extLst>
          </p:cNvPr>
          <p:cNvSpPr txBox="1">
            <a:spLocks/>
          </p:cNvSpPr>
          <p:nvPr/>
        </p:nvSpPr>
        <p:spPr>
          <a:xfrm>
            <a:off x="1506134" y="822891"/>
            <a:ext cx="9553293" cy="459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sz="6000" dirty="0"/>
              <a:t>Přidejte se na</a:t>
            </a:r>
          </a:p>
          <a:p>
            <a:pPr algn="ctr">
              <a:lnSpc>
                <a:spcPct val="150000"/>
              </a:lnSpc>
            </a:pPr>
            <a:r>
              <a:rPr lang="cs-CZ" sz="6000" b="1" dirty="0"/>
              <a:t>slido.com</a:t>
            </a:r>
          </a:p>
          <a:p>
            <a:pPr algn="ctr">
              <a:lnSpc>
                <a:spcPct val="150000"/>
              </a:lnSpc>
            </a:pPr>
            <a:r>
              <a:rPr lang="cs-CZ" sz="6000" b="1" dirty="0"/>
              <a:t>#ZE1</a:t>
            </a:r>
          </a:p>
        </p:txBody>
      </p:sp>
    </p:spTree>
    <p:extLst>
      <p:ext uri="{BB962C8B-B14F-4D97-AF65-F5344CB8AC3E}">
        <p14:creationId xmlns:p14="http://schemas.microsoft.com/office/powerpoint/2010/main" val="291312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953A92B-1F33-4235-BB36-0EA195E9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A49F11-60E5-4C96-8909-026C86B4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58670E-10F5-482E-9198-9852444E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AA454F-8020-44D2-8AA1-12BEF4BC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DA6DAA-CFB6-40A2-A8E2-8AF55C4C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534C-083C-4E77-AF84-AC3E4D23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ÚROVEŇ 2 (2–8 $/den)</a:t>
            </a:r>
          </a:p>
        </p:txBody>
      </p:sp>
      <p:pic>
        <p:nvPicPr>
          <p:cNvPr id="11270" name="Picture 6" descr="https://static3.dollarstreet.org/media/Indonesia%2010/image/6956b67e-8619-45f2-8fec-210d4d9f45d5/desktops-6956b67e-8619-45f2-8fec-210d4d9f45d5.jpg">
            <a:extLst>
              <a:ext uri="{FF2B5EF4-FFF2-40B4-BE49-F238E27FC236}">
                <a16:creationId xmlns:a16="http://schemas.microsoft.com/office/drawing/2014/main" id="{232CFC85-0A8F-4A0C-876B-86292B72D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r="8315" b="2"/>
          <a:stretch/>
        </p:blipFill>
        <p:spPr bwMode="auto">
          <a:xfrm>
            <a:off x="634275" y="640080"/>
            <a:ext cx="354524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tatic3.dollarstreet.org/media/Indonesia%2012/image/d28ccca1-b8e8-4ddd-a802-0cca3aac5d66/desktops-d28ccca1-b8e8-4ddd-a802-0cca3aac5d66.jpg">
            <a:extLst>
              <a:ext uri="{FF2B5EF4-FFF2-40B4-BE49-F238E27FC236}">
                <a16:creationId xmlns:a16="http://schemas.microsoft.com/office/drawing/2014/main" id="{8A157B7A-4258-4EB5-B6D2-688E54610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0219" b="2"/>
          <a:stretch/>
        </p:blipFill>
        <p:spPr bwMode="auto">
          <a:xfrm>
            <a:off x="4340386" y="640080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tatic3.dollarstreet.org/media/Peru%203/image/0340dece-8a88-4e13-9389-c077f4470476/desktops-0340dece-8a88-4e13-9389-c077f4470476.jpg">
            <a:extLst>
              <a:ext uri="{FF2B5EF4-FFF2-40B4-BE49-F238E27FC236}">
                <a16:creationId xmlns:a16="http://schemas.microsoft.com/office/drawing/2014/main" id="{D0773CA0-C6C7-4B02-AC92-784E41168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23111" b="-3"/>
          <a:stretch/>
        </p:blipFill>
        <p:spPr bwMode="auto">
          <a:xfrm>
            <a:off x="8026588" y="640081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1B23929-8F61-4F59-815D-0209D813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87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953A92B-1F33-4235-BB36-0EA195E9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A49F11-60E5-4C96-8909-026C86B4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58670E-10F5-482E-9198-9852444E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AA454F-8020-44D2-8AA1-12BEF4BC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DA6DAA-CFB6-40A2-A8E2-8AF55C4C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534C-083C-4E77-AF84-AC3E4D23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ÚROVEŇ 3 (8–32 $/den)</a:t>
            </a:r>
          </a:p>
        </p:txBody>
      </p:sp>
      <p:pic>
        <p:nvPicPr>
          <p:cNvPr id="13314" name="Picture 2" descr="https://static3.dollarstreet.org/media/Sri%20Lanka/image/68931b7a-755d-4e90-983a-80a4e82aa64e/desktops-68931b7a-755d-4e90-983a-80a4e82aa64e.jpg">
            <a:extLst>
              <a:ext uri="{FF2B5EF4-FFF2-40B4-BE49-F238E27FC236}">
                <a16:creationId xmlns:a16="http://schemas.microsoft.com/office/drawing/2014/main" id="{21508BD9-A6EB-4633-AD17-F102FC72C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5" r="7318" b="-2"/>
          <a:stretch/>
        </p:blipFill>
        <p:spPr bwMode="auto">
          <a:xfrm>
            <a:off x="634275" y="640080"/>
            <a:ext cx="354524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tatic3.dollarstreet.org/media/Turkey%201/image/fc1b6f97-bb90-44e5-aa56-9497beb008ea/desktops-fc1b6f97-bb90-44e5-aa56-9497beb008ea.jpg">
            <a:extLst>
              <a:ext uri="{FF2B5EF4-FFF2-40B4-BE49-F238E27FC236}">
                <a16:creationId xmlns:a16="http://schemas.microsoft.com/office/drawing/2014/main" id="{894E595C-A753-45AC-8B79-AA59D44676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33686" b="-2"/>
          <a:stretch/>
        </p:blipFill>
        <p:spPr bwMode="auto">
          <a:xfrm>
            <a:off x="4340386" y="640080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tatic3.dollarstreet.org/media/Lebanon%201/image/28dcd67c-2b33-499b-9328-06fbb7b706fd/desktops-28dcd67c-2b33-499b-9328-06fbb7b706fd.jpg">
            <a:extLst>
              <a:ext uri="{FF2B5EF4-FFF2-40B4-BE49-F238E27FC236}">
                <a16:creationId xmlns:a16="http://schemas.microsoft.com/office/drawing/2014/main" id="{6EE6C102-7A2E-444D-82F3-EEC90C950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r="26003" b="-2"/>
          <a:stretch/>
        </p:blipFill>
        <p:spPr bwMode="auto">
          <a:xfrm>
            <a:off x="8026588" y="640081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1B23929-8F61-4F59-815D-0209D813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79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953A92B-1F33-4235-BB36-0EA195E9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A49F11-60E5-4C96-8909-026C86B4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58670E-10F5-482E-9198-9852444E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74AA454F-8020-44D2-8AA1-12BEF4BC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ADA6DAA-CFB6-40A2-A8E2-8AF55C4C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534C-083C-4E77-AF84-AC3E4D23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ÚROVEŇ 4 (</a:t>
            </a:r>
            <a:r>
              <a:rPr lang="en-US" sz="3600" dirty="0" err="1">
                <a:solidFill>
                  <a:srgbClr val="FFFFFF"/>
                </a:solidFill>
              </a:rPr>
              <a:t>nad</a:t>
            </a:r>
            <a:r>
              <a:rPr lang="en-US" sz="3600" dirty="0">
                <a:solidFill>
                  <a:srgbClr val="FFFFFF"/>
                </a:solidFill>
              </a:rPr>
              <a:t> 32 $/den)</a:t>
            </a:r>
          </a:p>
        </p:txBody>
      </p:sp>
      <p:pic>
        <p:nvPicPr>
          <p:cNvPr id="12290" name="Picture 2" descr="https://static3.dollarstreet.org/media/Ukraine%202/image/cb86652e-f2b8-47b8-a5eb-ec9edb683abe/desktops-cb86652e-f2b8-47b8-a5eb-ec9edb683abe.jpg">
            <a:extLst>
              <a:ext uri="{FF2B5EF4-FFF2-40B4-BE49-F238E27FC236}">
                <a16:creationId xmlns:a16="http://schemas.microsoft.com/office/drawing/2014/main" id="{A1F22414-3855-497F-A237-663F0DE5E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r="28061" b="-2"/>
          <a:stretch/>
        </p:blipFill>
        <p:spPr bwMode="auto">
          <a:xfrm>
            <a:off x="634275" y="640080"/>
            <a:ext cx="354524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tatic3.dollarstreet.org/media/Colombia%204/image/8fb63673-70a6-4900-b2a5-ad880114f37a/desktops-8fb63673-70a6-4900-b2a5-ad880114f37a.jpg">
            <a:extLst>
              <a:ext uri="{FF2B5EF4-FFF2-40B4-BE49-F238E27FC236}">
                <a16:creationId xmlns:a16="http://schemas.microsoft.com/office/drawing/2014/main" id="{FEC37C8A-8037-45D0-BF3C-C024A8F1D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r="-4" b="-4"/>
          <a:stretch/>
        </p:blipFill>
        <p:spPr bwMode="auto">
          <a:xfrm>
            <a:off x="4340386" y="640080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tatic3.dollarstreet.org/media/Italy%201/image/cedae801-faf4-48b1-b81d-185354e2c1f6/desktops-cedae801-faf4-48b1-b81d-185354e2c1f6.jpg">
            <a:extLst>
              <a:ext uri="{FF2B5EF4-FFF2-40B4-BE49-F238E27FC236}">
                <a16:creationId xmlns:a16="http://schemas.microsoft.com/office/drawing/2014/main" id="{B4E502C0-4C1B-489A-BE71-F5839BA35C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15441" b="-2"/>
          <a:stretch/>
        </p:blipFill>
        <p:spPr bwMode="auto">
          <a:xfrm>
            <a:off x="8026588" y="640081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1B23929-8F61-4F59-815D-0209D813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163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13617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3) Jak se během posledních 20 let změnil podíl světové populace žijící v extrémní chudobě?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0BBEBC-40E2-48B2-9775-52449C193BF5}"/>
              </a:ext>
            </a:extLst>
          </p:cNvPr>
          <p:cNvSpPr txBox="1">
            <a:spLocks/>
          </p:cNvSpPr>
          <p:nvPr/>
        </p:nvSpPr>
        <p:spPr>
          <a:xfrm>
            <a:off x="1030308" y="2348564"/>
            <a:ext cx="10058400" cy="351322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snížil téměř na polovinu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velká nejistota ohledně přesných údajů – extrémní chudobu lze těžko měřit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rok 1997 – cca 29 %; rok 2017 – cca 10 %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rok 1997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42 % populace Indie i Číny žilo v extrémní chudobě,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14 % populace Latinské Ameriky žilo v extrémní chudobě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rok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12 % populace Indie a 0,7 % populace Číny žilo v extrémní chudobě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4 % populace Latinské Ameriky žila v extrémní chudobě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-eu-west-1.amazonaws.com/static.gapminder.org/GapminderMedia/wp-uploads/20180313090207/extreme-poverty-trend1-1024x616.png">
            <a:extLst>
              <a:ext uri="{FF2B5EF4-FFF2-40B4-BE49-F238E27FC236}">
                <a16:creationId xmlns:a16="http://schemas.microsoft.com/office/drawing/2014/main" id="{98FCF695-CE27-4C50-908C-5947230C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"/>
            <a:ext cx="9753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95333B7-ED90-4AE8-9F3B-F2A7C5220B5B}"/>
              </a:ext>
            </a:extLst>
          </p:cNvPr>
          <p:cNvSpPr/>
          <p:nvPr/>
        </p:nvSpPr>
        <p:spPr>
          <a:xfrm>
            <a:off x="6182919" y="1446789"/>
            <a:ext cx="3975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Světová banka – extrémní chudoba – příjem pod 1,9 </a:t>
            </a:r>
            <a:r>
              <a:rPr lang="en-US" dirty="0">
                <a:solidFill>
                  <a:schemeClr val="accent2"/>
                </a:solidFill>
              </a:rPr>
              <a:t>USD/de</a:t>
            </a:r>
            <a:r>
              <a:rPr lang="cs-CZ" dirty="0">
                <a:solidFill>
                  <a:schemeClr val="accent2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7098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16437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4400" dirty="0"/>
              <a:t>4) Jaká je dnes celosvětově průměrná předpokládána délka života?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5A620-F5D2-4F0A-A102-06436D7050F0}"/>
              </a:ext>
            </a:extLst>
          </p:cNvPr>
          <p:cNvSpPr txBox="1">
            <a:spLocks/>
          </p:cNvSpPr>
          <p:nvPr/>
        </p:nvSpPr>
        <p:spPr>
          <a:xfrm>
            <a:off x="1066800" y="2703621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70 let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Konkrétně pro osoby narozené v roce 2016 je podle různých zdrojů 71,9 až 72,5 roku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Číslo 60 let platilo v roce 1973, tj. </a:t>
            </a:r>
            <a:r>
              <a:rPr lang="cs-CZ" dirty="0">
                <a:solidFill>
                  <a:schemeClr val="accent2"/>
                </a:solidFill>
              </a:rPr>
              <a:t>před 45 lety</a:t>
            </a:r>
            <a:r>
              <a:rPr lang="cs-CZ" dirty="0"/>
              <a:t>!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1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s://s3-eu-west-1.amazonaws.com/static.gapminder.org/GapminderMedia/wp-uploads/20180313011946/lex-1024x602.png">
            <a:extLst>
              <a:ext uri="{FF2B5EF4-FFF2-40B4-BE49-F238E27FC236}">
                <a16:creationId xmlns:a16="http://schemas.microsoft.com/office/drawing/2014/main" id="{7B2ED9D1-BECC-4D43-BFFF-A0AE88F8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871" y="905933"/>
            <a:ext cx="8578262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5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17848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4800" dirty="0"/>
              <a:t>5) Ve které z těchto zemí se lidé dožívají nejvyšší délky života?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C03956-16E6-45F2-8CB0-53062EE76485}"/>
              </a:ext>
            </a:extLst>
          </p:cNvPr>
          <p:cNvSpPr txBox="1"/>
          <p:nvPr/>
        </p:nvSpPr>
        <p:spPr>
          <a:xfrm>
            <a:off x="1838425" y="2791326"/>
            <a:ext cx="6574055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dirty="0"/>
              <a:t>Česká republika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dirty="0"/>
              <a:t>Chile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Kostarika</a:t>
            </a:r>
          </a:p>
        </p:txBody>
      </p:sp>
    </p:spTree>
    <p:extLst>
      <p:ext uri="{BB962C8B-B14F-4D97-AF65-F5344CB8AC3E}">
        <p14:creationId xmlns:p14="http://schemas.microsoft.com/office/powerpoint/2010/main" val="18663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8C13D8D9-5EF9-45E3-A94F-D770F40AE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" t="13264" r="19604" b="16374"/>
          <a:stretch/>
        </p:blipFill>
        <p:spPr>
          <a:xfrm>
            <a:off x="722525" y="668426"/>
            <a:ext cx="10741344" cy="53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3-eu-west-1.amazonaws.com/static.gapminder.org/GapminderMedia/wp-uploads/20180313194024/US-health-1024x913.png">
            <a:extLst>
              <a:ext uri="{FF2B5EF4-FFF2-40B4-BE49-F238E27FC236}">
                <a16:creationId xmlns:a16="http://schemas.microsoft.com/office/drawing/2014/main" id="{2E0CFAE7-053F-4B1E-923D-EF2E7150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143" y="680302"/>
            <a:ext cx="6197865" cy="55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2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26193"/>
          </a:xfrm>
        </p:spPr>
        <p:txBody>
          <a:bodyPr>
            <a:normAutofit/>
          </a:bodyPr>
          <a:lstStyle/>
          <a:p>
            <a:r>
              <a:rPr lang="cs-CZ" sz="7200" dirty="0"/>
              <a:t>Dvacet minut, které změní váš názor na svět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2913078"/>
            <a:ext cx="10058400" cy="1143000"/>
          </a:xfrm>
        </p:spPr>
        <p:txBody>
          <a:bodyPr/>
          <a:lstStyle/>
          <a:p>
            <a:r>
              <a:rPr lang="cs-CZ" dirty="0"/>
              <a:t>Miloš Bukáček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BA4F300-6C09-464F-A9D2-7D435240F240}"/>
              </a:ext>
            </a:extLst>
          </p:cNvPr>
          <p:cNvSpPr txBox="1">
            <a:spLocks/>
          </p:cNvSpPr>
          <p:nvPr/>
        </p:nvSpPr>
        <p:spPr>
          <a:xfrm>
            <a:off x="1097281" y="4446872"/>
            <a:ext cx="10995730" cy="165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/>
              <a:t>Přidejte se na </a:t>
            </a:r>
            <a:r>
              <a:rPr lang="cs-CZ" sz="4000" b="1" dirty="0"/>
              <a:t>slido.com</a:t>
            </a:r>
          </a:p>
          <a:p>
            <a:pPr algn="ctr"/>
            <a:r>
              <a:rPr lang="cs-CZ" sz="4000" b="1" dirty="0"/>
              <a:t>#ZE1</a:t>
            </a:r>
          </a:p>
        </p:txBody>
      </p:sp>
    </p:spTree>
    <p:extLst>
      <p:ext uri="{BB962C8B-B14F-4D97-AF65-F5344CB8AC3E}">
        <p14:creationId xmlns:p14="http://schemas.microsoft.com/office/powerpoint/2010/main" val="362513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22413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4000" dirty="0"/>
              <a:t>6) Dnes jsou na světě zhruba  2 miliardy dětí ve věku 0–14 let. Kolik dětí bude podle prognózy OSN na světě v roce 2100?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1E0802-26EA-4704-8687-F9E454206997}"/>
              </a:ext>
            </a:extLst>
          </p:cNvPr>
          <p:cNvSpPr txBox="1"/>
          <p:nvPr/>
        </p:nvSpPr>
        <p:spPr>
          <a:xfrm>
            <a:off x="1742172" y="3503596"/>
            <a:ext cx="6574055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2 miliardy</a:t>
            </a:r>
          </a:p>
        </p:txBody>
      </p:sp>
    </p:spTree>
    <p:extLst>
      <p:ext uri="{BB962C8B-B14F-4D97-AF65-F5344CB8AC3E}">
        <p14:creationId xmlns:p14="http://schemas.microsoft.com/office/powerpoint/2010/main" val="31904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upp 1"/>
          <p:cNvGrpSpPr>
            <a:grpSpLocks/>
          </p:cNvGrpSpPr>
          <p:nvPr/>
        </p:nvGrpSpPr>
        <p:grpSpPr bwMode="auto">
          <a:xfrm>
            <a:off x="2550585" y="656167"/>
            <a:ext cx="7260167" cy="5190067"/>
            <a:chOff x="1027277" y="655949"/>
            <a:chExt cx="7259982" cy="5189627"/>
          </a:xfrm>
        </p:grpSpPr>
        <p:sp>
          <p:nvSpPr>
            <p:cNvPr id="83" name="Frihandsfigur 82"/>
            <p:cNvSpPr/>
            <p:nvPr/>
          </p:nvSpPr>
          <p:spPr>
            <a:xfrm>
              <a:off x="1031510" y="655949"/>
              <a:ext cx="7255749" cy="5189627"/>
            </a:xfrm>
            <a:custGeom>
              <a:avLst/>
              <a:gdLst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4356100 w 7188200"/>
                <a:gd name="connsiteY6" fmla="*/ 165100 h 1498600"/>
                <a:gd name="connsiteX7" fmla="*/ 4775200 w 7188200"/>
                <a:gd name="connsiteY7" fmla="*/ 25400 h 1498600"/>
                <a:gd name="connsiteX8" fmla="*/ 5441950 w 7188200"/>
                <a:gd name="connsiteY8" fmla="*/ 19050 h 1498600"/>
                <a:gd name="connsiteX9" fmla="*/ 5524500 w 7188200"/>
                <a:gd name="connsiteY9" fmla="*/ 19050 h 1498600"/>
                <a:gd name="connsiteX10" fmla="*/ 6591300 w 7188200"/>
                <a:gd name="connsiteY10" fmla="*/ 0 h 1498600"/>
                <a:gd name="connsiteX11" fmla="*/ 7188200 w 7188200"/>
                <a:gd name="connsiteY11" fmla="*/ 0 h 1498600"/>
                <a:gd name="connsiteX12" fmla="*/ 7162800 w 7188200"/>
                <a:gd name="connsiteY12" fmla="*/ 1479550 h 1498600"/>
                <a:gd name="connsiteX13" fmla="*/ 0 w 7188200"/>
                <a:gd name="connsiteY13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4356100 w 7188200"/>
                <a:gd name="connsiteY6" fmla="*/ 165100 h 1498600"/>
                <a:gd name="connsiteX7" fmla="*/ 4775200 w 7188200"/>
                <a:gd name="connsiteY7" fmla="*/ 25400 h 1498600"/>
                <a:gd name="connsiteX8" fmla="*/ 5441950 w 7188200"/>
                <a:gd name="connsiteY8" fmla="*/ 19050 h 1498600"/>
                <a:gd name="connsiteX9" fmla="*/ 6591300 w 7188200"/>
                <a:gd name="connsiteY9" fmla="*/ 0 h 1498600"/>
                <a:gd name="connsiteX10" fmla="*/ 7188200 w 7188200"/>
                <a:gd name="connsiteY10" fmla="*/ 0 h 1498600"/>
                <a:gd name="connsiteX11" fmla="*/ 7162800 w 7188200"/>
                <a:gd name="connsiteY11" fmla="*/ 1479550 h 1498600"/>
                <a:gd name="connsiteX12" fmla="*/ 0 w 7188200"/>
                <a:gd name="connsiteY12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4356100 w 7188200"/>
                <a:gd name="connsiteY6" fmla="*/ 165100 h 1498600"/>
                <a:gd name="connsiteX7" fmla="*/ 4775200 w 7188200"/>
                <a:gd name="connsiteY7" fmla="*/ 25400 h 1498600"/>
                <a:gd name="connsiteX8" fmla="*/ 6591300 w 7188200"/>
                <a:gd name="connsiteY8" fmla="*/ 0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4356100 w 7188200"/>
                <a:gd name="connsiteY6" fmla="*/ 165100 h 1498600"/>
                <a:gd name="connsiteX7" fmla="*/ 6026150 w 7188200"/>
                <a:gd name="connsiteY7" fmla="*/ 12830 h 1498600"/>
                <a:gd name="connsiteX8" fmla="*/ 6591300 w 7188200"/>
                <a:gd name="connsiteY8" fmla="*/ 0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4356100 w 7188200"/>
                <a:gd name="connsiteY6" fmla="*/ 165100 h 1498600"/>
                <a:gd name="connsiteX7" fmla="*/ 6026150 w 7188200"/>
                <a:gd name="connsiteY7" fmla="*/ 12830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4356100 w 7188200"/>
                <a:gd name="connsiteY6" fmla="*/ 165100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5251450 w 7188200"/>
                <a:gd name="connsiteY6" fmla="*/ 25937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3860800 w 7188200"/>
                <a:gd name="connsiteY5" fmla="*/ 54610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3530600 w 7188200"/>
                <a:gd name="connsiteY4" fmla="*/ 831850 h 1498600"/>
                <a:gd name="connsiteX5" fmla="*/ 4737100 w 7188200"/>
                <a:gd name="connsiteY5" fmla="*/ 58381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4248150 w 7188200"/>
                <a:gd name="connsiteY4" fmla="*/ 852800 h 1498600"/>
                <a:gd name="connsiteX5" fmla="*/ 4737100 w 7188200"/>
                <a:gd name="connsiteY5" fmla="*/ 58381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4248150 w 7188200"/>
                <a:gd name="connsiteY4" fmla="*/ 852800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028950 w 7188200"/>
                <a:gd name="connsiteY3" fmla="*/ 104140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752850 w 7188200"/>
                <a:gd name="connsiteY3" fmla="*/ 101626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2514600 w 7188200"/>
                <a:gd name="connsiteY2" fmla="*/ 1098550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949450 w 7188200"/>
                <a:gd name="connsiteY1" fmla="*/ 1187450 h 1498600"/>
                <a:gd name="connsiteX2" fmla="*/ 3194050 w 7188200"/>
                <a:gd name="connsiteY2" fmla="*/ 1226344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188200"/>
                <a:gd name="connsiteY0" fmla="*/ 1327150 h 1498600"/>
                <a:gd name="connsiteX1" fmla="*/ 1651000 w 7188200"/>
                <a:gd name="connsiteY1" fmla="*/ 1350858 h 1498600"/>
                <a:gd name="connsiteX2" fmla="*/ 3194050 w 7188200"/>
                <a:gd name="connsiteY2" fmla="*/ 1226344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51000 w 7188200"/>
                <a:gd name="connsiteY1" fmla="*/ 1350858 h 1498600"/>
                <a:gd name="connsiteX2" fmla="*/ 3194050 w 7188200"/>
                <a:gd name="connsiteY2" fmla="*/ 1226344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51000 w 7188200"/>
                <a:gd name="connsiteY1" fmla="*/ 1350858 h 1498600"/>
                <a:gd name="connsiteX2" fmla="*/ 3130550 w 7188200"/>
                <a:gd name="connsiteY2" fmla="*/ 1203299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51000 w 7188200"/>
                <a:gd name="connsiteY1" fmla="*/ 1350858 h 1498600"/>
                <a:gd name="connsiteX2" fmla="*/ 3130550 w 7188200"/>
                <a:gd name="connsiteY2" fmla="*/ 1203299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51000 w 7188200"/>
                <a:gd name="connsiteY1" fmla="*/ 1350858 h 1498600"/>
                <a:gd name="connsiteX2" fmla="*/ 3130550 w 7188200"/>
                <a:gd name="connsiteY2" fmla="*/ 1203299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06550 w 7188200"/>
                <a:gd name="connsiteY1" fmla="*/ 1342478 h 1498600"/>
                <a:gd name="connsiteX2" fmla="*/ 3130550 w 7188200"/>
                <a:gd name="connsiteY2" fmla="*/ 1203299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06550 w 7188200"/>
                <a:gd name="connsiteY1" fmla="*/ 1342478 h 1498600"/>
                <a:gd name="connsiteX2" fmla="*/ 3130550 w 7188200"/>
                <a:gd name="connsiteY2" fmla="*/ 1203299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25400 w 7188200"/>
                <a:gd name="connsiteY0" fmla="*/ 1381619 h 1498600"/>
                <a:gd name="connsiteX1" fmla="*/ 1606550 w 7188200"/>
                <a:gd name="connsiteY1" fmla="*/ 1342478 h 1498600"/>
                <a:gd name="connsiteX2" fmla="*/ 3130550 w 7188200"/>
                <a:gd name="connsiteY2" fmla="*/ 1203299 h 1498600"/>
                <a:gd name="connsiteX3" fmla="*/ 3797300 w 7188200"/>
                <a:gd name="connsiteY3" fmla="*/ 102045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165850 w 7188200"/>
                <a:gd name="connsiteY7" fmla="*/ 63109 h 1498600"/>
                <a:gd name="connsiteX8" fmla="*/ 66738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10000 w 7200900"/>
                <a:gd name="connsiteY3" fmla="*/ 102045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178550 w 7200900"/>
                <a:gd name="connsiteY7" fmla="*/ 63109 h 1498600"/>
                <a:gd name="connsiteX8" fmla="*/ 66865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178550 w 7200900"/>
                <a:gd name="connsiteY7" fmla="*/ 63109 h 1498600"/>
                <a:gd name="connsiteX8" fmla="*/ 66865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210300 w 7200900"/>
                <a:gd name="connsiteY7" fmla="*/ 71489 h 1498600"/>
                <a:gd name="connsiteX8" fmla="*/ 66865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210300 w 7200900"/>
                <a:gd name="connsiteY7" fmla="*/ 71489 h 1498600"/>
                <a:gd name="connsiteX8" fmla="*/ 66865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210300 w 7200900"/>
                <a:gd name="connsiteY7" fmla="*/ 71489 h 1498600"/>
                <a:gd name="connsiteX8" fmla="*/ 67246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210300 w 7200900"/>
                <a:gd name="connsiteY7" fmla="*/ 71489 h 1498600"/>
                <a:gd name="connsiteX8" fmla="*/ 67246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216650 w 7200900"/>
                <a:gd name="connsiteY7" fmla="*/ 79869 h 1498600"/>
                <a:gd name="connsiteX8" fmla="*/ 67246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0 w 7200900"/>
                <a:gd name="connsiteY0" fmla="*/ 1392094 h 1498600"/>
                <a:gd name="connsiteX1" fmla="*/ 1619250 w 7200900"/>
                <a:gd name="connsiteY1" fmla="*/ 1342478 h 1498600"/>
                <a:gd name="connsiteX2" fmla="*/ 3143250 w 7200900"/>
                <a:gd name="connsiteY2" fmla="*/ 1203299 h 1498600"/>
                <a:gd name="connsiteX3" fmla="*/ 3867150 w 7200900"/>
                <a:gd name="connsiteY3" fmla="*/ 1016260 h 1498600"/>
                <a:gd name="connsiteX4" fmla="*/ 4254500 w 7200900"/>
                <a:gd name="connsiteY4" fmla="*/ 825565 h 1498600"/>
                <a:gd name="connsiteX5" fmla="*/ 4800600 w 7200900"/>
                <a:gd name="connsiteY5" fmla="*/ 537720 h 1498600"/>
                <a:gd name="connsiteX6" fmla="*/ 5448300 w 7200900"/>
                <a:gd name="connsiteY6" fmla="*/ 271944 h 1498600"/>
                <a:gd name="connsiteX7" fmla="*/ 6216650 w 7200900"/>
                <a:gd name="connsiteY7" fmla="*/ 79869 h 1498600"/>
                <a:gd name="connsiteX8" fmla="*/ 6724650 w 7200900"/>
                <a:gd name="connsiteY8" fmla="*/ 18855 h 1498600"/>
                <a:gd name="connsiteX9" fmla="*/ 7200900 w 7200900"/>
                <a:gd name="connsiteY9" fmla="*/ 0 h 1498600"/>
                <a:gd name="connsiteX10" fmla="*/ 7175500 w 7200900"/>
                <a:gd name="connsiteY10" fmla="*/ 1479550 h 1498600"/>
                <a:gd name="connsiteX11" fmla="*/ 12700 w 7200900"/>
                <a:gd name="connsiteY11" fmla="*/ 1498600 h 1498600"/>
                <a:gd name="connsiteX0" fmla="*/ 57150 w 7188200"/>
                <a:gd name="connsiteY0" fmla="*/ 1326266 h 1498600"/>
                <a:gd name="connsiteX1" fmla="*/ 1606550 w 7188200"/>
                <a:gd name="connsiteY1" fmla="*/ 1342478 h 1498600"/>
                <a:gd name="connsiteX2" fmla="*/ 3130550 w 7188200"/>
                <a:gd name="connsiteY2" fmla="*/ 1203299 h 1498600"/>
                <a:gd name="connsiteX3" fmla="*/ 3854450 w 7188200"/>
                <a:gd name="connsiteY3" fmla="*/ 1016260 h 1498600"/>
                <a:gd name="connsiteX4" fmla="*/ 4241800 w 7188200"/>
                <a:gd name="connsiteY4" fmla="*/ 825565 h 1498600"/>
                <a:gd name="connsiteX5" fmla="*/ 4787900 w 7188200"/>
                <a:gd name="connsiteY5" fmla="*/ 537720 h 1498600"/>
                <a:gd name="connsiteX6" fmla="*/ 5435600 w 7188200"/>
                <a:gd name="connsiteY6" fmla="*/ 271944 h 1498600"/>
                <a:gd name="connsiteX7" fmla="*/ 6203950 w 7188200"/>
                <a:gd name="connsiteY7" fmla="*/ 79869 h 1498600"/>
                <a:gd name="connsiteX8" fmla="*/ 6711950 w 7188200"/>
                <a:gd name="connsiteY8" fmla="*/ 18855 h 1498600"/>
                <a:gd name="connsiteX9" fmla="*/ 7188200 w 7188200"/>
                <a:gd name="connsiteY9" fmla="*/ 0 h 1498600"/>
                <a:gd name="connsiteX10" fmla="*/ 7162800 w 7188200"/>
                <a:gd name="connsiteY10" fmla="*/ 1479550 h 1498600"/>
                <a:gd name="connsiteX11" fmla="*/ 0 w 7188200"/>
                <a:gd name="connsiteY11" fmla="*/ 1498600 h 1498600"/>
                <a:gd name="connsiteX0" fmla="*/ 12700 w 7143750"/>
                <a:gd name="connsiteY0" fmla="*/ 1326266 h 1498600"/>
                <a:gd name="connsiteX1" fmla="*/ 1562100 w 7143750"/>
                <a:gd name="connsiteY1" fmla="*/ 1342478 h 1498600"/>
                <a:gd name="connsiteX2" fmla="*/ 3086100 w 7143750"/>
                <a:gd name="connsiteY2" fmla="*/ 1203299 h 1498600"/>
                <a:gd name="connsiteX3" fmla="*/ 3810000 w 7143750"/>
                <a:gd name="connsiteY3" fmla="*/ 1016260 h 1498600"/>
                <a:gd name="connsiteX4" fmla="*/ 4197350 w 7143750"/>
                <a:gd name="connsiteY4" fmla="*/ 825565 h 1498600"/>
                <a:gd name="connsiteX5" fmla="*/ 4743450 w 7143750"/>
                <a:gd name="connsiteY5" fmla="*/ 537720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203299 h 1498600"/>
                <a:gd name="connsiteX3" fmla="*/ 3810000 w 7143750"/>
                <a:gd name="connsiteY3" fmla="*/ 1016260 h 1498600"/>
                <a:gd name="connsiteX4" fmla="*/ 4197350 w 7143750"/>
                <a:gd name="connsiteY4" fmla="*/ 825565 h 1498600"/>
                <a:gd name="connsiteX5" fmla="*/ 4743450 w 7143750"/>
                <a:gd name="connsiteY5" fmla="*/ 537720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810000 w 7143750"/>
                <a:gd name="connsiteY3" fmla="*/ 1016260 h 1498600"/>
                <a:gd name="connsiteX4" fmla="*/ 4197350 w 7143750"/>
                <a:gd name="connsiteY4" fmla="*/ 825565 h 1498600"/>
                <a:gd name="connsiteX5" fmla="*/ 4743450 w 7143750"/>
                <a:gd name="connsiteY5" fmla="*/ 537720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197350 w 7143750"/>
                <a:gd name="connsiteY4" fmla="*/ 825565 h 1498600"/>
                <a:gd name="connsiteX5" fmla="*/ 4743450 w 7143750"/>
                <a:gd name="connsiteY5" fmla="*/ 537720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197350 w 7143750"/>
                <a:gd name="connsiteY4" fmla="*/ 825565 h 1498600"/>
                <a:gd name="connsiteX5" fmla="*/ 4743450 w 7143750"/>
                <a:gd name="connsiteY5" fmla="*/ 537720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43450 w 7143750"/>
                <a:gd name="connsiteY5" fmla="*/ 537720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391150 w 7143750"/>
                <a:gd name="connsiteY6" fmla="*/ 271944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03794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03794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03794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75372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22760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36700 w 7143750"/>
                <a:gd name="connsiteY1" fmla="*/ 1288618 h 1498600"/>
                <a:gd name="connsiteX2" fmla="*/ 3086100 w 7143750"/>
                <a:gd name="connsiteY2" fmla="*/ 1161408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22760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43022 w 7143750"/>
                <a:gd name="connsiteY1" fmla="*/ 1280639 h 1498600"/>
                <a:gd name="connsiteX2" fmla="*/ 3086100 w 7143750"/>
                <a:gd name="connsiteY2" fmla="*/ 1161408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22760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43022 w 7143750"/>
                <a:gd name="connsiteY1" fmla="*/ 1280639 h 1498600"/>
                <a:gd name="connsiteX2" fmla="*/ 3086100 w 7143750"/>
                <a:gd name="connsiteY2" fmla="*/ 1161408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22760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543022 w 7143750"/>
                <a:gd name="connsiteY1" fmla="*/ 1280639 h 1498600"/>
                <a:gd name="connsiteX2" fmla="*/ 3086100 w 7143750"/>
                <a:gd name="connsiteY2" fmla="*/ 1161408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22760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12700 w 7143750"/>
                <a:gd name="connsiteY0" fmla="*/ 1326266 h 1498600"/>
                <a:gd name="connsiteX1" fmla="*/ 1460837 w 7143750"/>
                <a:gd name="connsiteY1" fmla="*/ 1284629 h 1498600"/>
                <a:gd name="connsiteX2" fmla="*/ 3086100 w 7143750"/>
                <a:gd name="connsiteY2" fmla="*/ 1161408 h 1498600"/>
                <a:gd name="connsiteX3" fmla="*/ 3765747 w 7143750"/>
                <a:gd name="connsiteY3" fmla="*/ 1002296 h 1498600"/>
                <a:gd name="connsiteX4" fmla="*/ 4203672 w 7143750"/>
                <a:gd name="connsiteY4" fmla="*/ 801627 h 1498600"/>
                <a:gd name="connsiteX5" fmla="*/ 4718162 w 7143750"/>
                <a:gd name="connsiteY5" fmla="*/ 535725 h 1498600"/>
                <a:gd name="connsiteX6" fmla="*/ 5422760 w 7143750"/>
                <a:gd name="connsiteY6" fmla="*/ 277928 h 1498600"/>
                <a:gd name="connsiteX7" fmla="*/ 6159500 w 7143750"/>
                <a:gd name="connsiteY7" fmla="*/ 79869 h 1498600"/>
                <a:gd name="connsiteX8" fmla="*/ 6667500 w 7143750"/>
                <a:gd name="connsiteY8" fmla="*/ 18855 h 1498600"/>
                <a:gd name="connsiteX9" fmla="*/ 7143750 w 7143750"/>
                <a:gd name="connsiteY9" fmla="*/ 0 h 1498600"/>
                <a:gd name="connsiteX10" fmla="*/ 7118350 w 7143750"/>
                <a:gd name="connsiteY10" fmla="*/ 1479550 h 1498600"/>
                <a:gd name="connsiteX11" fmla="*/ 0 w 7143750"/>
                <a:gd name="connsiteY11" fmla="*/ 1498600 h 1498600"/>
                <a:gd name="connsiteX0" fmla="*/ 0 w 7162660"/>
                <a:gd name="connsiteY0" fmla="*/ 1326266 h 1498600"/>
                <a:gd name="connsiteX1" fmla="*/ 1479747 w 7162660"/>
                <a:gd name="connsiteY1" fmla="*/ 1284629 h 1498600"/>
                <a:gd name="connsiteX2" fmla="*/ 3105010 w 7162660"/>
                <a:gd name="connsiteY2" fmla="*/ 1161408 h 1498600"/>
                <a:gd name="connsiteX3" fmla="*/ 3784657 w 7162660"/>
                <a:gd name="connsiteY3" fmla="*/ 1002296 h 1498600"/>
                <a:gd name="connsiteX4" fmla="*/ 4222582 w 7162660"/>
                <a:gd name="connsiteY4" fmla="*/ 801627 h 1498600"/>
                <a:gd name="connsiteX5" fmla="*/ 4737072 w 7162660"/>
                <a:gd name="connsiteY5" fmla="*/ 535725 h 1498600"/>
                <a:gd name="connsiteX6" fmla="*/ 5441670 w 7162660"/>
                <a:gd name="connsiteY6" fmla="*/ 277928 h 1498600"/>
                <a:gd name="connsiteX7" fmla="*/ 6178410 w 7162660"/>
                <a:gd name="connsiteY7" fmla="*/ 79869 h 1498600"/>
                <a:gd name="connsiteX8" fmla="*/ 6686410 w 7162660"/>
                <a:gd name="connsiteY8" fmla="*/ 18855 h 1498600"/>
                <a:gd name="connsiteX9" fmla="*/ 7162660 w 7162660"/>
                <a:gd name="connsiteY9" fmla="*/ 0 h 1498600"/>
                <a:gd name="connsiteX10" fmla="*/ 7137260 w 7162660"/>
                <a:gd name="connsiteY10" fmla="*/ 1479550 h 1498600"/>
                <a:gd name="connsiteX11" fmla="*/ 18910 w 7162660"/>
                <a:gd name="connsiteY11" fmla="*/ 1498600 h 1498600"/>
                <a:gd name="connsiteX0" fmla="*/ 0 w 7137260"/>
                <a:gd name="connsiteY0" fmla="*/ 1400017 h 1572351"/>
                <a:gd name="connsiteX1" fmla="*/ 1479747 w 7137260"/>
                <a:gd name="connsiteY1" fmla="*/ 1358380 h 1572351"/>
                <a:gd name="connsiteX2" fmla="*/ 3105010 w 7137260"/>
                <a:gd name="connsiteY2" fmla="*/ 1235159 h 1572351"/>
                <a:gd name="connsiteX3" fmla="*/ 3784657 w 7137260"/>
                <a:gd name="connsiteY3" fmla="*/ 1076047 h 1572351"/>
                <a:gd name="connsiteX4" fmla="*/ 4222582 w 7137260"/>
                <a:gd name="connsiteY4" fmla="*/ 875378 h 1572351"/>
                <a:gd name="connsiteX5" fmla="*/ 4737072 w 7137260"/>
                <a:gd name="connsiteY5" fmla="*/ 609476 h 1572351"/>
                <a:gd name="connsiteX6" fmla="*/ 5441670 w 7137260"/>
                <a:gd name="connsiteY6" fmla="*/ 351679 h 1572351"/>
                <a:gd name="connsiteX7" fmla="*/ 6178410 w 7137260"/>
                <a:gd name="connsiteY7" fmla="*/ 153620 h 1572351"/>
                <a:gd name="connsiteX8" fmla="*/ 6686410 w 7137260"/>
                <a:gd name="connsiteY8" fmla="*/ 92606 h 1572351"/>
                <a:gd name="connsiteX9" fmla="*/ 7108727 w 7137260"/>
                <a:gd name="connsiteY9" fmla="*/ 0 h 1572351"/>
                <a:gd name="connsiteX10" fmla="*/ 7137260 w 7137260"/>
                <a:gd name="connsiteY10" fmla="*/ 1553301 h 1572351"/>
                <a:gd name="connsiteX11" fmla="*/ 18910 w 7137260"/>
                <a:gd name="connsiteY11" fmla="*/ 1572351 h 1572351"/>
                <a:gd name="connsiteX0" fmla="*/ 0 w 7137260"/>
                <a:gd name="connsiteY0" fmla="*/ 1411817 h 1584151"/>
                <a:gd name="connsiteX1" fmla="*/ 1479747 w 7137260"/>
                <a:gd name="connsiteY1" fmla="*/ 1370180 h 1584151"/>
                <a:gd name="connsiteX2" fmla="*/ 3105010 w 7137260"/>
                <a:gd name="connsiteY2" fmla="*/ 1246959 h 1584151"/>
                <a:gd name="connsiteX3" fmla="*/ 3784657 w 7137260"/>
                <a:gd name="connsiteY3" fmla="*/ 1087847 h 1584151"/>
                <a:gd name="connsiteX4" fmla="*/ 4222582 w 7137260"/>
                <a:gd name="connsiteY4" fmla="*/ 887178 h 1584151"/>
                <a:gd name="connsiteX5" fmla="*/ 4737072 w 7137260"/>
                <a:gd name="connsiteY5" fmla="*/ 621276 h 1584151"/>
                <a:gd name="connsiteX6" fmla="*/ 5441670 w 7137260"/>
                <a:gd name="connsiteY6" fmla="*/ 363479 h 1584151"/>
                <a:gd name="connsiteX7" fmla="*/ 6178410 w 7137260"/>
                <a:gd name="connsiteY7" fmla="*/ 165420 h 1584151"/>
                <a:gd name="connsiteX8" fmla="*/ 6686410 w 7137260"/>
                <a:gd name="connsiteY8" fmla="*/ 104406 h 1584151"/>
                <a:gd name="connsiteX9" fmla="*/ 7126704 w 7137260"/>
                <a:gd name="connsiteY9" fmla="*/ 0 h 1584151"/>
                <a:gd name="connsiteX10" fmla="*/ 7137260 w 7137260"/>
                <a:gd name="connsiteY10" fmla="*/ 1565101 h 1584151"/>
                <a:gd name="connsiteX11" fmla="*/ 18910 w 7137260"/>
                <a:gd name="connsiteY11" fmla="*/ 1584151 h 158415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441670 w 7137260"/>
                <a:gd name="connsiteY6" fmla="*/ 366429 h 1587101"/>
                <a:gd name="connsiteX7" fmla="*/ 6178410 w 7137260"/>
                <a:gd name="connsiteY7" fmla="*/ 168370 h 1587101"/>
                <a:gd name="connsiteX8" fmla="*/ 6686410 w 7137260"/>
                <a:gd name="connsiteY8" fmla="*/ 107356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441670 w 7137260"/>
                <a:gd name="connsiteY6" fmla="*/ 366429 h 1587101"/>
                <a:gd name="connsiteX7" fmla="*/ 6178410 w 7137260"/>
                <a:gd name="connsiteY7" fmla="*/ 168370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441670 w 7137260"/>
                <a:gd name="connsiteY6" fmla="*/ 366429 h 1587101"/>
                <a:gd name="connsiteX7" fmla="*/ 6151444 w 7137260"/>
                <a:gd name="connsiteY7" fmla="*/ 124119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151444 w 7137260"/>
                <a:gd name="connsiteY7" fmla="*/ 124119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151444 w 7137260"/>
                <a:gd name="connsiteY7" fmla="*/ 124119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151444 w 7137260"/>
                <a:gd name="connsiteY7" fmla="*/ 124119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88523 w 7137260"/>
                <a:gd name="connsiteY7" fmla="*/ 135919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88523 w 7137260"/>
                <a:gd name="connsiteY7" fmla="*/ 135919 h 1587101"/>
                <a:gd name="connsiteX8" fmla="*/ 6668432 w 7137260"/>
                <a:gd name="connsiteY8" fmla="*/ 3950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88523 w 7137260"/>
                <a:gd name="connsiteY7" fmla="*/ 135919 h 1587101"/>
                <a:gd name="connsiteX8" fmla="*/ 6650455 w 7137260"/>
                <a:gd name="connsiteY8" fmla="*/ 2475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88523 w 7137260"/>
                <a:gd name="connsiteY7" fmla="*/ 135919 h 1587101"/>
                <a:gd name="connsiteX8" fmla="*/ 6650455 w 7137260"/>
                <a:gd name="connsiteY8" fmla="*/ 2475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88523 w 7137260"/>
                <a:gd name="connsiteY7" fmla="*/ 135919 h 1587101"/>
                <a:gd name="connsiteX8" fmla="*/ 6650455 w 7137260"/>
                <a:gd name="connsiteY8" fmla="*/ 2475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52569 w 7137260"/>
                <a:gd name="connsiteY7" fmla="*/ 124119 h 1587101"/>
                <a:gd name="connsiteX8" fmla="*/ 6650455 w 7137260"/>
                <a:gd name="connsiteY8" fmla="*/ 24755 h 1587101"/>
                <a:gd name="connsiteX9" fmla="*/ 7135693 w 7137260"/>
                <a:gd name="connsiteY9" fmla="*/ 0 h 1587101"/>
                <a:gd name="connsiteX10" fmla="*/ 7137260 w 7137260"/>
                <a:gd name="connsiteY10" fmla="*/ 1568051 h 1587101"/>
                <a:gd name="connsiteX11" fmla="*/ 18910 w 7137260"/>
                <a:gd name="connsiteY11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52569 w 7137260"/>
                <a:gd name="connsiteY7" fmla="*/ 12411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61557 w 7137260"/>
                <a:gd name="connsiteY7" fmla="*/ 10936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69760 w 7137260"/>
                <a:gd name="connsiteY6" fmla="*/ 339879 h 1587101"/>
                <a:gd name="connsiteX7" fmla="*/ 6061557 w 7137260"/>
                <a:gd name="connsiteY7" fmla="*/ 10936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87737 w 7137260"/>
                <a:gd name="connsiteY6" fmla="*/ 322179 h 1587101"/>
                <a:gd name="connsiteX7" fmla="*/ 6061557 w 7137260"/>
                <a:gd name="connsiteY7" fmla="*/ 10936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87737 w 7137260"/>
                <a:gd name="connsiteY6" fmla="*/ 322179 h 1587101"/>
                <a:gd name="connsiteX7" fmla="*/ 6070547 w 7137260"/>
                <a:gd name="connsiteY7" fmla="*/ 12116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87737 w 7137260"/>
                <a:gd name="connsiteY6" fmla="*/ 322179 h 1587101"/>
                <a:gd name="connsiteX7" fmla="*/ 6070547 w 7137260"/>
                <a:gd name="connsiteY7" fmla="*/ 12116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87737 w 7137260"/>
                <a:gd name="connsiteY6" fmla="*/ 322179 h 1587101"/>
                <a:gd name="connsiteX7" fmla="*/ 6070547 w 7137260"/>
                <a:gd name="connsiteY7" fmla="*/ 12116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87737 w 7137260"/>
                <a:gd name="connsiteY6" fmla="*/ 322179 h 1587101"/>
                <a:gd name="connsiteX7" fmla="*/ 6016614 w 7137260"/>
                <a:gd name="connsiteY7" fmla="*/ 12411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414703 w 7137260"/>
                <a:gd name="connsiteY6" fmla="*/ 316279 h 1587101"/>
                <a:gd name="connsiteX7" fmla="*/ 6016614 w 7137260"/>
                <a:gd name="connsiteY7" fmla="*/ 12411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414703 w 7137260"/>
                <a:gd name="connsiteY6" fmla="*/ 316279 h 1587101"/>
                <a:gd name="connsiteX7" fmla="*/ 6016614 w 7137260"/>
                <a:gd name="connsiteY7" fmla="*/ 12411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414703 w 7137260"/>
                <a:gd name="connsiteY6" fmla="*/ 316279 h 1587101"/>
                <a:gd name="connsiteX7" fmla="*/ 6016614 w 7137260"/>
                <a:gd name="connsiteY7" fmla="*/ 12411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414767 h 1587101"/>
                <a:gd name="connsiteX1" fmla="*/ 1479747 w 7137260"/>
                <a:gd name="connsiteY1" fmla="*/ 1373130 h 1587101"/>
                <a:gd name="connsiteX2" fmla="*/ 3105010 w 7137260"/>
                <a:gd name="connsiteY2" fmla="*/ 1249909 h 1587101"/>
                <a:gd name="connsiteX3" fmla="*/ 3784657 w 7137260"/>
                <a:gd name="connsiteY3" fmla="*/ 1090797 h 1587101"/>
                <a:gd name="connsiteX4" fmla="*/ 4222582 w 7137260"/>
                <a:gd name="connsiteY4" fmla="*/ 890128 h 1587101"/>
                <a:gd name="connsiteX5" fmla="*/ 4737072 w 7137260"/>
                <a:gd name="connsiteY5" fmla="*/ 624226 h 1587101"/>
                <a:gd name="connsiteX6" fmla="*/ 5378747 w 7137260"/>
                <a:gd name="connsiteY6" fmla="*/ 316279 h 1587101"/>
                <a:gd name="connsiteX7" fmla="*/ 6016614 w 7137260"/>
                <a:gd name="connsiteY7" fmla="*/ 124119 h 1587101"/>
                <a:gd name="connsiteX8" fmla="*/ 6373349 w 7137260"/>
                <a:gd name="connsiteY8" fmla="*/ 59531 h 1587101"/>
                <a:gd name="connsiteX9" fmla="*/ 6650455 w 7137260"/>
                <a:gd name="connsiteY9" fmla="*/ 24755 h 1587101"/>
                <a:gd name="connsiteX10" fmla="*/ 7135693 w 7137260"/>
                <a:gd name="connsiteY10" fmla="*/ 0 h 1587101"/>
                <a:gd name="connsiteX11" fmla="*/ 7137260 w 7137260"/>
                <a:gd name="connsiteY11" fmla="*/ 1568051 h 1587101"/>
                <a:gd name="connsiteX12" fmla="*/ 18910 w 7137260"/>
                <a:gd name="connsiteY12" fmla="*/ 1587101 h 1587101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016614 w 7137260"/>
                <a:gd name="connsiteY7" fmla="*/ 212694 h 1675676"/>
                <a:gd name="connsiteX8" fmla="*/ 6373349 w 7137260"/>
                <a:gd name="connsiteY8" fmla="*/ 148106 h 1675676"/>
                <a:gd name="connsiteX9" fmla="*/ 6650455 w 7137260"/>
                <a:gd name="connsiteY9" fmla="*/ 113330 h 1675676"/>
                <a:gd name="connsiteX10" fmla="*/ 7135693 w 7137260"/>
                <a:gd name="connsiteY10" fmla="*/ 0 h 1675676"/>
                <a:gd name="connsiteX11" fmla="*/ 7137260 w 7137260"/>
                <a:gd name="connsiteY11" fmla="*/ 1656626 h 1675676"/>
                <a:gd name="connsiteX12" fmla="*/ 18910 w 7137260"/>
                <a:gd name="connsiteY12" fmla="*/ 1675676 h 1675676"/>
                <a:gd name="connsiteX0" fmla="*/ 0 w 7137260"/>
                <a:gd name="connsiteY0" fmla="*/ 1591267 h 1763601"/>
                <a:gd name="connsiteX1" fmla="*/ 1479747 w 7137260"/>
                <a:gd name="connsiteY1" fmla="*/ 1549630 h 1763601"/>
                <a:gd name="connsiteX2" fmla="*/ 3105010 w 7137260"/>
                <a:gd name="connsiteY2" fmla="*/ 1426409 h 1763601"/>
                <a:gd name="connsiteX3" fmla="*/ 3784657 w 7137260"/>
                <a:gd name="connsiteY3" fmla="*/ 1267297 h 1763601"/>
                <a:gd name="connsiteX4" fmla="*/ 4222582 w 7137260"/>
                <a:gd name="connsiteY4" fmla="*/ 1066628 h 1763601"/>
                <a:gd name="connsiteX5" fmla="*/ 4737072 w 7137260"/>
                <a:gd name="connsiteY5" fmla="*/ 800726 h 1763601"/>
                <a:gd name="connsiteX6" fmla="*/ 5378747 w 7137260"/>
                <a:gd name="connsiteY6" fmla="*/ 492779 h 1763601"/>
                <a:gd name="connsiteX7" fmla="*/ 6016614 w 7137260"/>
                <a:gd name="connsiteY7" fmla="*/ 300619 h 1763601"/>
                <a:gd name="connsiteX8" fmla="*/ 6373349 w 7137260"/>
                <a:gd name="connsiteY8" fmla="*/ 236031 h 1763601"/>
                <a:gd name="connsiteX9" fmla="*/ 7135693 w 7137260"/>
                <a:gd name="connsiteY9" fmla="*/ 87925 h 1763601"/>
                <a:gd name="connsiteX10" fmla="*/ 7137260 w 7137260"/>
                <a:gd name="connsiteY10" fmla="*/ 1744551 h 1763601"/>
                <a:gd name="connsiteX11" fmla="*/ 18910 w 7137260"/>
                <a:gd name="connsiteY11" fmla="*/ 1763601 h 1763601"/>
                <a:gd name="connsiteX0" fmla="*/ 0 w 7137260"/>
                <a:gd name="connsiteY0" fmla="*/ 1591267 h 1763601"/>
                <a:gd name="connsiteX1" fmla="*/ 1479747 w 7137260"/>
                <a:gd name="connsiteY1" fmla="*/ 1549630 h 1763601"/>
                <a:gd name="connsiteX2" fmla="*/ 3105010 w 7137260"/>
                <a:gd name="connsiteY2" fmla="*/ 1426409 h 1763601"/>
                <a:gd name="connsiteX3" fmla="*/ 3784657 w 7137260"/>
                <a:gd name="connsiteY3" fmla="*/ 1267297 h 1763601"/>
                <a:gd name="connsiteX4" fmla="*/ 4222582 w 7137260"/>
                <a:gd name="connsiteY4" fmla="*/ 1066628 h 1763601"/>
                <a:gd name="connsiteX5" fmla="*/ 4737072 w 7137260"/>
                <a:gd name="connsiteY5" fmla="*/ 800726 h 1763601"/>
                <a:gd name="connsiteX6" fmla="*/ 5378747 w 7137260"/>
                <a:gd name="connsiteY6" fmla="*/ 492779 h 1763601"/>
                <a:gd name="connsiteX7" fmla="*/ 6373349 w 7137260"/>
                <a:gd name="connsiteY7" fmla="*/ 236031 h 1763601"/>
                <a:gd name="connsiteX8" fmla="*/ 7135693 w 7137260"/>
                <a:gd name="connsiteY8" fmla="*/ 87925 h 1763601"/>
                <a:gd name="connsiteX9" fmla="*/ 7137260 w 7137260"/>
                <a:gd name="connsiteY9" fmla="*/ 1744551 h 1763601"/>
                <a:gd name="connsiteX10" fmla="*/ 18910 w 7137260"/>
                <a:gd name="connsiteY10" fmla="*/ 1763601 h 1763601"/>
                <a:gd name="connsiteX0" fmla="*/ 0 w 7137260"/>
                <a:gd name="connsiteY0" fmla="*/ 1587733 h 1760067"/>
                <a:gd name="connsiteX1" fmla="*/ 1479747 w 7137260"/>
                <a:gd name="connsiteY1" fmla="*/ 1546096 h 1760067"/>
                <a:gd name="connsiteX2" fmla="*/ 3105010 w 7137260"/>
                <a:gd name="connsiteY2" fmla="*/ 1422875 h 1760067"/>
                <a:gd name="connsiteX3" fmla="*/ 3784657 w 7137260"/>
                <a:gd name="connsiteY3" fmla="*/ 1263763 h 1760067"/>
                <a:gd name="connsiteX4" fmla="*/ 4222582 w 7137260"/>
                <a:gd name="connsiteY4" fmla="*/ 1063094 h 1760067"/>
                <a:gd name="connsiteX5" fmla="*/ 4737072 w 7137260"/>
                <a:gd name="connsiteY5" fmla="*/ 797192 h 1760067"/>
                <a:gd name="connsiteX6" fmla="*/ 5378747 w 7137260"/>
                <a:gd name="connsiteY6" fmla="*/ 489245 h 1760067"/>
                <a:gd name="connsiteX7" fmla="*/ 6213430 w 7137260"/>
                <a:gd name="connsiteY7" fmla="*/ 255461 h 1760067"/>
                <a:gd name="connsiteX8" fmla="*/ 7135693 w 7137260"/>
                <a:gd name="connsiteY8" fmla="*/ 84391 h 1760067"/>
                <a:gd name="connsiteX9" fmla="*/ 7137260 w 7137260"/>
                <a:gd name="connsiteY9" fmla="*/ 1741017 h 1760067"/>
                <a:gd name="connsiteX10" fmla="*/ 18910 w 7137260"/>
                <a:gd name="connsiteY10" fmla="*/ 1760067 h 1760067"/>
                <a:gd name="connsiteX0" fmla="*/ 0 w 7137260"/>
                <a:gd name="connsiteY0" fmla="*/ 1587733 h 1760067"/>
                <a:gd name="connsiteX1" fmla="*/ 1479747 w 7137260"/>
                <a:gd name="connsiteY1" fmla="*/ 1546096 h 1760067"/>
                <a:gd name="connsiteX2" fmla="*/ 3105010 w 7137260"/>
                <a:gd name="connsiteY2" fmla="*/ 1422875 h 1760067"/>
                <a:gd name="connsiteX3" fmla="*/ 3784657 w 7137260"/>
                <a:gd name="connsiteY3" fmla="*/ 1263763 h 1760067"/>
                <a:gd name="connsiteX4" fmla="*/ 4222582 w 7137260"/>
                <a:gd name="connsiteY4" fmla="*/ 1063094 h 1760067"/>
                <a:gd name="connsiteX5" fmla="*/ 4737072 w 7137260"/>
                <a:gd name="connsiteY5" fmla="*/ 797192 h 1760067"/>
                <a:gd name="connsiteX6" fmla="*/ 5378747 w 7137260"/>
                <a:gd name="connsiteY6" fmla="*/ 489245 h 1760067"/>
                <a:gd name="connsiteX7" fmla="*/ 6213430 w 7137260"/>
                <a:gd name="connsiteY7" fmla="*/ 255461 h 1760067"/>
                <a:gd name="connsiteX8" fmla="*/ 7135693 w 7137260"/>
                <a:gd name="connsiteY8" fmla="*/ 84391 h 1760067"/>
                <a:gd name="connsiteX9" fmla="*/ 7137260 w 7137260"/>
                <a:gd name="connsiteY9" fmla="*/ 1741017 h 1760067"/>
                <a:gd name="connsiteX10" fmla="*/ 18910 w 7137260"/>
                <a:gd name="connsiteY10" fmla="*/ 1760067 h 1760067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213430 w 7137260"/>
                <a:gd name="connsiteY7" fmla="*/ 171070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163455 w 7137260"/>
                <a:gd name="connsiteY7" fmla="*/ 157948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103485 w 7137260"/>
                <a:gd name="connsiteY7" fmla="*/ 157948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103485 w 7137260"/>
                <a:gd name="connsiteY7" fmla="*/ 157948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103485 w 7137260"/>
                <a:gd name="connsiteY7" fmla="*/ 157948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103485 w 7137260"/>
                <a:gd name="connsiteY7" fmla="*/ 157948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103485 w 7137260"/>
                <a:gd name="connsiteY7" fmla="*/ 157948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  <a:gd name="connsiteX0" fmla="*/ 0 w 7137260"/>
                <a:gd name="connsiteY0" fmla="*/ 1503342 h 1675676"/>
                <a:gd name="connsiteX1" fmla="*/ 1479747 w 7137260"/>
                <a:gd name="connsiteY1" fmla="*/ 1461705 h 1675676"/>
                <a:gd name="connsiteX2" fmla="*/ 3105010 w 7137260"/>
                <a:gd name="connsiteY2" fmla="*/ 1338484 h 1675676"/>
                <a:gd name="connsiteX3" fmla="*/ 3784657 w 7137260"/>
                <a:gd name="connsiteY3" fmla="*/ 1179372 h 1675676"/>
                <a:gd name="connsiteX4" fmla="*/ 4222582 w 7137260"/>
                <a:gd name="connsiteY4" fmla="*/ 978703 h 1675676"/>
                <a:gd name="connsiteX5" fmla="*/ 4737072 w 7137260"/>
                <a:gd name="connsiteY5" fmla="*/ 712801 h 1675676"/>
                <a:gd name="connsiteX6" fmla="*/ 5378747 w 7137260"/>
                <a:gd name="connsiteY6" fmla="*/ 404854 h 1675676"/>
                <a:gd name="connsiteX7" fmla="*/ 6023525 w 7137260"/>
                <a:gd name="connsiteY7" fmla="*/ 174351 h 1675676"/>
                <a:gd name="connsiteX8" fmla="*/ 7135693 w 7137260"/>
                <a:gd name="connsiteY8" fmla="*/ 0 h 1675676"/>
                <a:gd name="connsiteX9" fmla="*/ 7137260 w 7137260"/>
                <a:gd name="connsiteY9" fmla="*/ 1656626 h 1675676"/>
                <a:gd name="connsiteX10" fmla="*/ 18910 w 7137260"/>
                <a:gd name="connsiteY10" fmla="*/ 1675676 h 16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7260" h="1675676">
                  <a:moveTo>
                    <a:pt x="0" y="1503342"/>
                  </a:moveTo>
                  <a:lnTo>
                    <a:pt x="1479747" y="1461705"/>
                  </a:lnTo>
                  <a:cubicBezTo>
                    <a:pt x="1985883" y="1441348"/>
                    <a:pt x="2592777" y="1404430"/>
                    <a:pt x="3105010" y="1338484"/>
                  </a:cubicBezTo>
                  <a:cubicBezTo>
                    <a:pt x="3486010" y="1269154"/>
                    <a:pt x="3562407" y="1240322"/>
                    <a:pt x="3784657" y="1179372"/>
                  </a:cubicBezTo>
                  <a:cubicBezTo>
                    <a:pt x="3941169" y="1128441"/>
                    <a:pt x="4078714" y="1037613"/>
                    <a:pt x="4222582" y="978703"/>
                  </a:cubicBezTo>
                  <a:lnTo>
                    <a:pt x="4737072" y="712801"/>
                  </a:lnTo>
                  <a:cubicBezTo>
                    <a:pt x="4929792" y="632853"/>
                    <a:pt x="5138120" y="496602"/>
                    <a:pt x="5378747" y="404854"/>
                  </a:cubicBezTo>
                  <a:cubicBezTo>
                    <a:pt x="5651460" y="310738"/>
                    <a:pt x="5690721" y="268071"/>
                    <a:pt x="6023525" y="174351"/>
                  </a:cubicBezTo>
                  <a:cubicBezTo>
                    <a:pt x="6280002" y="106096"/>
                    <a:pt x="6568596" y="27427"/>
                    <a:pt x="7135693" y="0"/>
                  </a:cubicBezTo>
                  <a:cubicBezTo>
                    <a:pt x="7139212" y="521700"/>
                    <a:pt x="7133741" y="1134926"/>
                    <a:pt x="7137260" y="1656626"/>
                  </a:cubicBezTo>
                  <a:lnTo>
                    <a:pt x="18910" y="1675676"/>
                  </a:lnTo>
                </a:path>
              </a:pathLst>
            </a:custGeom>
            <a:solidFill>
              <a:srgbClr val="FFA4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19" name="Freeform 56"/>
            <p:cNvSpPr/>
            <p:nvPr/>
          </p:nvSpPr>
          <p:spPr>
            <a:xfrm>
              <a:off x="1027277" y="677114"/>
              <a:ext cx="7257865" cy="4671088"/>
            </a:xfrm>
            <a:custGeom>
              <a:avLst/>
              <a:gdLst>
                <a:gd name="connsiteX0" fmla="*/ 0 w 3634973"/>
                <a:gd name="connsiteY0" fmla="*/ 1362508 h 1362508"/>
                <a:gd name="connsiteX1" fmla="*/ 1036478 w 3634973"/>
                <a:gd name="connsiteY1" fmla="*/ 333398 h 1362508"/>
                <a:gd name="connsiteX2" fmla="*/ 1992666 w 3634973"/>
                <a:gd name="connsiteY2" fmla="*/ 19556 h 1362508"/>
                <a:gd name="connsiteX3" fmla="*/ 3634973 w 3634973"/>
                <a:gd name="connsiteY3" fmla="*/ 34153 h 1362508"/>
                <a:gd name="connsiteX0" fmla="*/ 0 w 2763003"/>
                <a:gd name="connsiteY0" fmla="*/ 1364364 h 1364364"/>
                <a:gd name="connsiteX1" fmla="*/ 1036478 w 2763003"/>
                <a:gd name="connsiteY1" fmla="*/ 335254 h 1364364"/>
                <a:gd name="connsiteX2" fmla="*/ 1992666 w 2763003"/>
                <a:gd name="connsiteY2" fmla="*/ 21412 h 1364364"/>
                <a:gd name="connsiteX3" fmla="*/ 2763003 w 2763003"/>
                <a:gd name="connsiteY3" fmla="*/ 27573 h 1364364"/>
                <a:gd name="connsiteX0" fmla="*/ 0 w 2763003"/>
                <a:gd name="connsiteY0" fmla="*/ 1347798 h 1347798"/>
                <a:gd name="connsiteX1" fmla="*/ 1036478 w 2763003"/>
                <a:gd name="connsiteY1" fmla="*/ 318688 h 1347798"/>
                <a:gd name="connsiteX2" fmla="*/ 2008716 w 2763003"/>
                <a:gd name="connsiteY2" fmla="*/ 29430 h 1347798"/>
                <a:gd name="connsiteX3" fmla="*/ 2763003 w 2763003"/>
                <a:gd name="connsiteY3" fmla="*/ 11007 h 1347798"/>
                <a:gd name="connsiteX0" fmla="*/ 0 w 2763003"/>
                <a:gd name="connsiteY0" fmla="*/ 1347798 h 1347798"/>
                <a:gd name="connsiteX1" fmla="*/ 1036478 w 2763003"/>
                <a:gd name="connsiteY1" fmla="*/ 318688 h 1347798"/>
                <a:gd name="connsiteX2" fmla="*/ 2008716 w 2763003"/>
                <a:gd name="connsiteY2" fmla="*/ 29430 h 1347798"/>
                <a:gd name="connsiteX3" fmla="*/ 2763003 w 2763003"/>
                <a:gd name="connsiteY3" fmla="*/ 11007 h 1347798"/>
                <a:gd name="connsiteX0" fmla="*/ 39375 w 2802378"/>
                <a:gd name="connsiteY0" fmla="*/ 1347798 h 1379317"/>
                <a:gd name="connsiteX1" fmla="*/ 90030 w 2802378"/>
                <a:gd name="connsiteY1" fmla="*/ 1286339 h 1379317"/>
                <a:gd name="connsiteX2" fmla="*/ 1075853 w 2802378"/>
                <a:gd name="connsiteY2" fmla="*/ 318688 h 1379317"/>
                <a:gd name="connsiteX3" fmla="*/ 2048091 w 2802378"/>
                <a:gd name="connsiteY3" fmla="*/ 29430 h 1379317"/>
                <a:gd name="connsiteX4" fmla="*/ 2802378 w 2802378"/>
                <a:gd name="connsiteY4" fmla="*/ 11007 h 1379317"/>
                <a:gd name="connsiteX0" fmla="*/ 0 w 7601894"/>
                <a:gd name="connsiteY0" fmla="*/ 4109301 h 4109301"/>
                <a:gd name="connsiteX1" fmla="*/ 4889546 w 7601894"/>
                <a:gd name="connsiteY1" fmla="*/ 1286339 h 4109301"/>
                <a:gd name="connsiteX2" fmla="*/ 5875369 w 7601894"/>
                <a:gd name="connsiteY2" fmla="*/ 318688 h 4109301"/>
                <a:gd name="connsiteX3" fmla="*/ 6847607 w 7601894"/>
                <a:gd name="connsiteY3" fmla="*/ 29430 h 4109301"/>
                <a:gd name="connsiteX4" fmla="*/ 7601894 w 7601894"/>
                <a:gd name="connsiteY4" fmla="*/ 11007 h 4109301"/>
                <a:gd name="connsiteX0" fmla="*/ 0 w 7601894"/>
                <a:gd name="connsiteY0" fmla="*/ 4109301 h 4109301"/>
                <a:gd name="connsiteX1" fmla="*/ 1775965 w 7601894"/>
                <a:gd name="connsiteY1" fmla="*/ 3080907 h 4109301"/>
                <a:gd name="connsiteX2" fmla="*/ 4889546 w 7601894"/>
                <a:gd name="connsiteY2" fmla="*/ 1286339 h 4109301"/>
                <a:gd name="connsiteX3" fmla="*/ 5875369 w 7601894"/>
                <a:gd name="connsiteY3" fmla="*/ 318688 h 4109301"/>
                <a:gd name="connsiteX4" fmla="*/ 6847607 w 7601894"/>
                <a:gd name="connsiteY4" fmla="*/ 29430 h 4109301"/>
                <a:gd name="connsiteX5" fmla="*/ 7601894 w 7601894"/>
                <a:gd name="connsiteY5" fmla="*/ 11007 h 4109301"/>
                <a:gd name="connsiteX0" fmla="*/ 0 w 7601894"/>
                <a:gd name="connsiteY0" fmla="*/ 4109301 h 4109301"/>
                <a:gd name="connsiteX1" fmla="*/ 2153126 w 7601894"/>
                <a:gd name="connsiteY1" fmla="*/ 3851178 h 4109301"/>
                <a:gd name="connsiteX2" fmla="*/ 4889546 w 7601894"/>
                <a:gd name="connsiteY2" fmla="*/ 1286339 h 4109301"/>
                <a:gd name="connsiteX3" fmla="*/ 5875369 w 7601894"/>
                <a:gd name="connsiteY3" fmla="*/ 318688 h 4109301"/>
                <a:gd name="connsiteX4" fmla="*/ 6847607 w 7601894"/>
                <a:gd name="connsiteY4" fmla="*/ 29430 h 4109301"/>
                <a:gd name="connsiteX5" fmla="*/ 7601894 w 7601894"/>
                <a:gd name="connsiteY5" fmla="*/ 11007 h 4109301"/>
                <a:gd name="connsiteX0" fmla="*/ 0 w 7601894"/>
                <a:gd name="connsiteY0" fmla="*/ 4109301 h 4109301"/>
                <a:gd name="connsiteX1" fmla="*/ 2153126 w 7601894"/>
                <a:gd name="connsiteY1" fmla="*/ 3851178 h 4109301"/>
                <a:gd name="connsiteX2" fmla="*/ 3260534 w 7601894"/>
                <a:gd name="connsiteY2" fmla="*/ 2867854 h 4109301"/>
                <a:gd name="connsiteX3" fmla="*/ 4889546 w 7601894"/>
                <a:gd name="connsiteY3" fmla="*/ 1286339 h 4109301"/>
                <a:gd name="connsiteX4" fmla="*/ 5875369 w 7601894"/>
                <a:gd name="connsiteY4" fmla="*/ 318688 h 4109301"/>
                <a:gd name="connsiteX5" fmla="*/ 6847607 w 7601894"/>
                <a:gd name="connsiteY5" fmla="*/ 29430 h 4109301"/>
                <a:gd name="connsiteX6" fmla="*/ 7601894 w 7601894"/>
                <a:gd name="connsiteY6" fmla="*/ 11007 h 4109301"/>
                <a:gd name="connsiteX0" fmla="*/ 0 w 7601894"/>
                <a:gd name="connsiteY0" fmla="*/ 4109301 h 4109301"/>
                <a:gd name="connsiteX1" fmla="*/ 2153126 w 7601894"/>
                <a:gd name="connsiteY1" fmla="*/ 3851178 h 4109301"/>
                <a:gd name="connsiteX2" fmla="*/ 3485225 w 7601894"/>
                <a:gd name="connsiteY2" fmla="*/ 3285767 h 4109301"/>
                <a:gd name="connsiteX3" fmla="*/ 4889546 w 7601894"/>
                <a:gd name="connsiteY3" fmla="*/ 1286339 h 4109301"/>
                <a:gd name="connsiteX4" fmla="*/ 5875369 w 7601894"/>
                <a:gd name="connsiteY4" fmla="*/ 318688 h 4109301"/>
                <a:gd name="connsiteX5" fmla="*/ 6847607 w 7601894"/>
                <a:gd name="connsiteY5" fmla="*/ 29430 h 4109301"/>
                <a:gd name="connsiteX6" fmla="*/ 7601894 w 7601894"/>
                <a:gd name="connsiteY6" fmla="*/ 11007 h 4109301"/>
                <a:gd name="connsiteX0" fmla="*/ 0 w 7601894"/>
                <a:gd name="connsiteY0" fmla="*/ 4109301 h 4109301"/>
                <a:gd name="connsiteX1" fmla="*/ 2153126 w 7601894"/>
                <a:gd name="connsiteY1" fmla="*/ 3851178 h 4109301"/>
                <a:gd name="connsiteX2" fmla="*/ 3485225 w 7601894"/>
                <a:gd name="connsiteY2" fmla="*/ 3285767 h 4109301"/>
                <a:gd name="connsiteX3" fmla="*/ 4889546 w 7601894"/>
                <a:gd name="connsiteY3" fmla="*/ 1286339 h 4109301"/>
                <a:gd name="connsiteX4" fmla="*/ 5875369 w 7601894"/>
                <a:gd name="connsiteY4" fmla="*/ 318688 h 4109301"/>
                <a:gd name="connsiteX5" fmla="*/ 6847607 w 7601894"/>
                <a:gd name="connsiteY5" fmla="*/ 29430 h 4109301"/>
                <a:gd name="connsiteX6" fmla="*/ 7601894 w 7601894"/>
                <a:gd name="connsiteY6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3485225 w 7601894"/>
                <a:gd name="connsiteY2" fmla="*/ 3285767 h 4109301"/>
                <a:gd name="connsiteX3" fmla="*/ 4889546 w 7601894"/>
                <a:gd name="connsiteY3" fmla="*/ 1286339 h 4109301"/>
                <a:gd name="connsiteX4" fmla="*/ 5875369 w 7601894"/>
                <a:gd name="connsiteY4" fmla="*/ 318688 h 4109301"/>
                <a:gd name="connsiteX5" fmla="*/ 6847607 w 7601894"/>
                <a:gd name="connsiteY5" fmla="*/ 29430 h 4109301"/>
                <a:gd name="connsiteX6" fmla="*/ 7601894 w 7601894"/>
                <a:gd name="connsiteY6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2674730 w 7601894"/>
                <a:gd name="connsiteY2" fmla="*/ 3720068 h 4109301"/>
                <a:gd name="connsiteX3" fmla="*/ 3485225 w 7601894"/>
                <a:gd name="connsiteY3" fmla="*/ 3285767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2674730 w 7601894"/>
                <a:gd name="connsiteY2" fmla="*/ 3720068 h 4109301"/>
                <a:gd name="connsiteX3" fmla="*/ 3485225 w 7601894"/>
                <a:gd name="connsiteY3" fmla="*/ 3285767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2674730 w 7601894"/>
                <a:gd name="connsiteY2" fmla="*/ 3720068 h 4109301"/>
                <a:gd name="connsiteX3" fmla="*/ 3485225 w 7601894"/>
                <a:gd name="connsiteY3" fmla="*/ 3285767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2674730 w 7601894"/>
                <a:gd name="connsiteY2" fmla="*/ 3720068 h 4109301"/>
                <a:gd name="connsiteX3" fmla="*/ 3637695 w 7601894"/>
                <a:gd name="connsiteY3" fmla="*/ 3121879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2674730 w 7601894"/>
                <a:gd name="connsiteY2" fmla="*/ 3720068 h 4109301"/>
                <a:gd name="connsiteX3" fmla="*/ 3637695 w 7601894"/>
                <a:gd name="connsiteY3" fmla="*/ 3121879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920410 w 7601894"/>
                <a:gd name="connsiteY1" fmla="*/ 3900345 h 4109301"/>
                <a:gd name="connsiteX2" fmla="*/ 2674730 w 7601894"/>
                <a:gd name="connsiteY2" fmla="*/ 3720068 h 4109301"/>
                <a:gd name="connsiteX3" fmla="*/ 3637695 w 7601894"/>
                <a:gd name="connsiteY3" fmla="*/ 3121879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674730 w 7601894"/>
                <a:gd name="connsiteY2" fmla="*/ 3720068 h 4109301"/>
                <a:gd name="connsiteX3" fmla="*/ 3637695 w 7601894"/>
                <a:gd name="connsiteY3" fmla="*/ 3121879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674730 w 7601894"/>
                <a:gd name="connsiteY2" fmla="*/ 3720068 h 4109301"/>
                <a:gd name="connsiteX3" fmla="*/ 3637695 w 7601894"/>
                <a:gd name="connsiteY3" fmla="*/ 3121879 h 4109301"/>
                <a:gd name="connsiteX4" fmla="*/ 4889546 w 7601894"/>
                <a:gd name="connsiteY4" fmla="*/ 1286339 h 4109301"/>
                <a:gd name="connsiteX5" fmla="*/ 5875369 w 7601894"/>
                <a:gd name="connsiteY5" fmla="*/ 318688 h 4109301"/>
                <a:gd name="connsiteX6" fmla="*/ 6847607 w 7601894"/>
                <a:gd name="connsiteY6" fmla="*/ 29430 h 4109301"/>
                <a:gd name="connsiteX7" fmla="*/ 7601894 w 7601894"/>
                <a:gd name="connsiteY7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1767 w 7601894"/>
                <a:gd name="connsiteY2" fmla="*/ 3785624 h 4109301"/>
                <a:gd name="connsiteX3" fmla="*/ 2674730 w 7601894"/>
                <a:gd name="connsiteY3" fmla="*/ 3720068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1767 w 7601894"/>
                <a:gd name="connsiteY2" fmla="*/ 3785624 h 4109301"/>
                <a:gd name="connsiteX3" fmla="*/ 2859298 w 7601894"/>
                <a:gd name="connsiteY3" fmla="*/ 3613541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1767 w 7601894"/>
                <a:gd name="connsiteY2" fmla="*/ 3785624 h 4109301"/>
                <a:gd name="connsiteX3" fmla="*/ 2859298 w 7601894"/>
                <a:gd name="connsiteY3" fmla="*/ 3613541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1767 w 7601894"/>
                <a:gd name="connsiteY2" fmla="*/ 3785624 h 4109301"/>
                <a:gd name="connsiteX3" fmla="*/ 2883372 w 7601894"/>
                <a:gd name="connsiteY3" fmla="*/ 3629929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883372 w 7601894"/>
                <a:gd name="connsiteY3" fmla="*/ 3629929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883372 w 7601894"/>
                <a:gd name="connsiteY3" fmla="*/ 3629929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883372 w 7601894"/>
                <a:gd name="connsiteY3" fmla="*/ 3629929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34530 w 7601894"/>
                <a:gd name="connsiteY3" fmla="*/ 3599200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34530 w 7601894"/>
                <a:gd name="connsiteY3" fmla="*/ 3599200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64622 w 7601894"/>
                <a:gd name="connsiteY3" fmla="*/ 3614565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64622 w 7601894"/>
                <a:gd name="connsiteY3" fmla="*/ 3614565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43557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43557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37695 w 7601894"/>
                <a:gd name="connsiteY4" fmla="*/ 3121879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889546 w 7601894"/>
                <a:gd name="connsiteY5" fmla="*/ 1286339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769176 w 7601894"/>
                <a:gd name="connsiteY5" fmla="*/ 1433837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769176 w 7601894"/>
                <a:gd name="connsiteY5" fmla="*/ 1433837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769176 w 7601894"/>
                <a:gd name="connsiteY5" fmla="*/ 1433837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601894"/>
                <a:gd name="connsiteY0" fmla="*/ 4109301 h 4109301"/>
                <a:gd name="connsiteX1" fmla="*/ 1535224 w 7601894"/>
                <a:gd name="connsiteY1" fmla="*/ 3949512 h 4109301"/>
                <a:gd name="connsiteX2" fmla="*/ 2364777 w 7601894"/>
                <a:gd name="connsiteY2" fmla="*/ 3797915 h 4109301"/>
                <a:gd name="connsiteX3" fmla="*/ 2958604 w 7601894"/>
                <a:gd name="connsiteY3" fmla="*/ 3611492 h 4109301"/>
                <a:gd name="connsiteX4" fmla="*/ 3682834 w 7601894"/>
                <a:gd name="connsiteY4" fmla="*/ 3085005 h 4109301"/>
                <a:gd name="connsiteX5" fmla="*/ 4769176 w 7601894"/>
                <a:gd name="connsiteY5" fmla="*/ 1433837 h 4109301"/>
                <a:gd name="connsiteX6" fmla="*/ 5875369 w 7601894"/>
                <a:gd name="connsiteY6" fmla="*/ 318688 h 4109301"/>
                <a:gd name="connsiteX7" fmla="*/ 6847607 w 7601894"/>
                <a:gd name="connsiteY7" fmla="*/ 29430 h 4109301"/>
                <a:gd name="connsiteX8" fmla="*/ 7601894 w 7601894"/>
                <a:gd name="connsiteY8" fmla="*/ 11007 h 4109301"/>
                <a:gd name="connsiteX0" fmla="*/ 0 w 7120412"/>
                <a:gd name="connsiteY0" fmla="*/ 4101285 h 4101285"/>
                <a:gd name="connsiteX1" fmla="*/ 1535224 w 7120412"/>
                <a:gd name="connsiteY1" fmla="*/ 3941496 h 4101285"/>
                <a:gd name="connsiteX2" fmla="*/ 2364777 w 7120412"/>
                <a:gd name="connsiteY2" fmla="*/ 3789899 h 4101285"/>
                <a:gd name="connsiteX3" fmla="*/ 2958604 w 7120412"/>
                <a:gd name="connsiteY3" fmla="*/ 3603476 h 4101285"/>
                <a:gd name="connsiteX4" fmla="*/ 3682834 w 7120412"/>
                <a:gd name="connsiteY4" fmla="*/ 3076989 h 4101285"/>
                <a:gd name="connsiteX5" fmla="*/ 4769176 w 7120412"/>
                <a:gd name="connsiteY5" fmla="*/ 1425821 h 4101285"/>
                <a:gd name="connsiteX6" fmla="*/ 5875369 w 7120412"/>
                <a:gd name="connsiteY6" fmla="*/ 310672 h 4101285"/>
                <a:gd name="connsiteX7" fmla="*/ 6847607 w 7120412"/>
                <a:gd name="connsiteY7" fmla="*/ 21414 h 4101285"/>
                <a:gd name="connsiteX8" fmla="*/ 7120412 w 7120412"/>
                <a:gd name="connsiteY8" fmla="*/ 27574 h 4101285"/>
                <a:gd name="connsiteX0" fmla="*/ 0 w 7014650"/>
                <a:gd name="connsiteY0" fmla="*/ 4098681 h 4098681"/>
                <a:gd name="connsiteX1" fmla="*/ 1535224 w 7014650"/>
                <a:gd name="connsiteY1" fmla="*/ 3938892 h 4098681"/>
                <a:gd name="connsiteX2" fmla="*/ 2364777 w 7014650"/>
                <a:gd name="connsiteY2" fmla="*/ 3787295 h 4098681"/>
                <a:gd name="connsiteX3" fmla="*/ 2958604 w 7014650"/>
                <a:gd name="connsiteY3" fmla="*/ 3600872 h 4098681"/>
                <a:gd name="connsiteX4" fmla="*/ 3682834 w 7014650"/>
                <a:gd name="connsiteY4" fmla="*/ 3074385 h 4098681"/>
                <a:gd name="connsiteX5" fmla="*/ 4769176 w 7014650"/>
                <a:gd name="connsiteY5" fmla="*/ 1423217 h 4098681"/>
                <a:gd name="connsiteX6" fmla="*/ 5875369 w 7014650"/>
                <a:gd name="connsiteY6" fmla="*/ 308068 h 4098681"/>
                <a:gd name="connsiteX7" fmla="*/ 6847607 w 7014650"/>
                <a:gd name="connsiteY7" fmla="*/ 18810 h 4098681"/>
                <a:gd name="connsiteX8" fmla="*/ 6975967 w 7014650"/>
                <a:gd name="connsiteY8" fmla="*/ 37261 h 4098681"/>
                <a:gd name="connsiteX0" fmla="*/ 0 w 7421338"/>
                <a:gd name="connsiteY0" fmla="*/ 4084119 h 4084119"/>
                <a:gd name="connsiteX1" fmla="*/ 1535224 w 7421338"/>
                <a:gd name="connsiteY1" fmla="*/ 3924330 h 4084119"/>
                <a:gd name="connsiteX2" fmla="*/ 2364777 w 7421338"/>
                <a:gd name="connsiteY2" fmla="*/ 3772733 h 4084119"/>
                <a:gd name="connsiteX3" fmla="*/ 2958604 w 7421338"/>
                <a:gd name="connsiteY3" fmla="*/ 3586310 h 4084119"/>
                <a:gd name="connsiteX4" fmla="*/ 3682834 w 7421338"/>
                <a:gd name="connsiteY4" fmla="*/ 3059823 h 4084119"/>
                <a:gd name="connsiteX5" fmla="*/ 4769176 w 7421338"/>
                <a:gd name="connsiteY5" fmla="*/ 1408655 h 4084119"/>
                <a:gd name="connsiteX6" fmla="*/ 5875369 w 7421338"/>
                <a:gd name="connsiteY6" fmla="*/ 293506 h 4084119"/>
                <a:gd name="connsiteX7" fmla="*/ 6847607 w 7421338"/>
                <a:gd name="connsiteY7" fmla="*/ 4248 h 4084119"/>
                <a:gd name="connsiteX8" fmla="*/ 7421338 w 7421338"/>
                <a:gd name="connsiteY8" fmla="*/ 363790 h 4084119"/>
                <a:gd name="connsiteX0" fmla="*/ 0 w 6847607"/>
                <a:gd name="connsiteY0" fmla="*/ 4079871 h 4079871"/>
                <a:gd name="connsiteX1" fmla="*/ 1535224 w 6847607"/>
                <a:gd name="connsiteY1" fmla="*/ 3920082 h 4079871"/>
                <a:gd name="connsiteX2" fmla="*/ 2364777 w 6847607"/>
                <a:gd name="connsiteY2" fmla="*/ 3768485 h 4079871"/>
                <a:gd name="connsiteX3" fmla="*/ 2958604 w 6847607"/>
                <a:gd name="connsiteY3" fmla="*/ 3582062 h 4079871"/>
                <a:gd name="connsiteX4" fmla="*/ 3682834 w 6847607"/>
                <a:gd name="connsiteY4" fmla="*/ 3055575 h 4079871"/>
                <a:gd name="connsiteX5" fmla="*/ 4769176 w 6847607"/>
                <a:gd name="connsiteY5" fmla="*/ 1404407 h 4079871"/>
                <a:gd name="connsiteX6" fmla="*/ 5875369 w 6847607"/>
                <a:gd name="connsiteY6" fmla="*/ 289258 h 4079871"/>
                <a:gd name="connsiteX7" fmla="*/ 6847607 w 6847607"/>
                <a:gd name="connsiteY7" fmla="*/ 0 h 4079871"/>
                <a:gd name="connsiteX0" fmla="*/ 0 w 6874690"/>
                <a:gd name="connsiteY0" fmla="*/ 4076798 h 4076798"/>
                <a:gd name="connsiteX1" fmla="*/ 1535224 w 6874690"/>
                <a:gd name="connsiteY1" fmla="*/ 3917009 h 4076798"/>
                <a:gd name="connsiteX2" fmla="*/ 2364777 w 6874690"/>
                <a:gd name="connsiteY2" fmla="*/ 3765412 h 4076798"/>
                <a:gd name="connsiteX3" fmla="*/ 2958604 w 6874690"/>
                <a:gd name="connsiteY3" fmla="*/ 3578989 h 4076798"/>
                <a:gd name="connsiteX4" fmla="*/ 3682834 w 6874690"/>
                <a:gd name="connsiteY4" fmla="*/ 3052502 h 4076798"/>
                <a:gd name="connsiteX5" fmla="*/ 4769176 w 6874690"/>
                <a:gd name="connsiteY5" fmla="*/ 1401334 h 4076798"/>
                <a:gd name="connsiteX6" fmla="*/ 5875369 w 6874690"/>
                <a:gd name="connsiteY6" fmla="*/ 286185 h 4076798"/>
                <a:gd name="connsiteX7" fmla="*/ 6874690 w 6874690"/>
                <a:gd name="connsiteY7" fmla="*/ 0 h 4076798"/>
                <a:gd name="connsiteX0" fmla="*/ 0 w 6874690"/>
                <a:gd name="connsiteY0" fmla="*/ 4076798 h 4076798"/>
                <a:gd name="connsiteX1" fmla="*/ 1535224 w 6874690"/>
                <a:gd name="connsiteY1" fmla="*/ 3917009 h 4076798"/>
                <a:gd name="connsiteX2" fmla="*/ 2364777 w 6874690"/>
                <a:gd name="connsiteY2" fmla="*/ 3765412 h 4076798"/>
                <a:gd name="connsiteX3" fmla="*/ 2958604 w 6874690"/>
                <a:gd name="connsiteY3" fmla="*/ 3578989 h 4076798"/>
                <a:gd name="connsiteX4" fmla="*/ 3682834 w 6874690"/>
                <a:gd name="connsiteY4" fmla="*/ 3052502 h 4076798"/>
                <a:gd name="connsiteX5" fmla="*/ 4769176 w 6874690"/>
                <a:gd name="connsiteY5" fmla="*/ 1401334 h 4076798"/>
                <a:gd name="connsiteX6" fmla="*/ 5875369 w 6874690"/>
                <a:gd name="connsiteY6" fmla="*/ 286185 h 4076798"/>
                <a:gd name="connsiteX7" fmla="*/ 6874690 w 6874690"/>
                <a:gd name="connsiteY7" fmla="*/ 0 h 4076798"/>
                <a:gd name="connsiteX0" fmla="*/ 0 w 6883718"/>
                <a:gd name="connsiteY0" fmla="*/ 4061434 h 4061434"/>
                <a:gd name="connsiteX1" fmla="*/ 1535224 w 6883718"/>
                <a:gd name="connsiteY1" fmla="*/ 3901645 h 4061434"/>
                <a:gd name="connsiteX2" fmla="*/ 2364777 w 6883718"/>
                <a:gd name="connsiteY2" fmla="*/ 3750048 h 4061434"/>
                <a:gd name="connsiteX3" fmla="*/ 2958604 w 6883718"/>
                <a:gd name="connsiteY3" fmla="*/ 3563625 h 4061434"/>
                <a:gd name="connsiteX4" fmla="*/ 3682834 w 6883718"/>
                <a:gd name="connsiteY4" fmla="*/ 3037138 h 4061434"/>
                <a:gd name="connsiteX5" fmla="*/ 4769176 w 6883718"/>
                <a:gd name="connsiteY5" fmla="*/ 1385970 h 4061434"/>
                <a:gd name="connsiteX6" fmla="*/ 5875369 w 6883718"/>
                <a:gd name="connsiteY6" fmla="*/ 270821 h 4061434"/>
                <a:gd name="connsiteX7" fmla="*/ 6883718 w 6883718"/>
                <a:gd name="connsiteY7" fmla="*/ 0 h 4061434"/>
                <a:gd name="connsiteX0" fmla="*/ 0 w 6793833"/>
                <a:gd name="connsiteY0" fmla="*/ 4049274 h 4049274"/>
                <a:gd name="connsiteX1" fmla="*/ 1445339 w 6793833"/>
                <a:gd name="connsiteY1" fmla="*/ 3901645 h 4049274"/>
                <a:gd name="connsiteX2" fmla="*/ 2274892 w 6793833"/>
                <a:gd name="connsiteY2" fmla="*/ 3750048 h 4049274"/>
                <a:gd name="connsiteX3" fmla="*/ 2868719 w 6793833"/>
                <a:gd name="connsiteY3" fmla="*/ 3563625 h 4049274"/>
                <a:gd name="connsiteX4" fmla="*/ 3592949 w 6793833"/>
                <a:gd name="connsiteY4" fmla="*/ 3037138 h 4049274"/>
                <a:gd name="connsiteX5" fmla="*/ 4679291 w 6793833"/>
                <a:gd name="connsiteY5" fmla="*/ 1385970 h 4049274"/>
                <a:gd name="connsiteX6" fmla="*/ 5785484 w 6793833"/>
                <a:gd name="connsiteY6" fmla="*/ 270821 h 4049274"/>
                <a:gd name="connsiteX7" fmla="*/ 6793833 w 6793833"/>
                <a:gd name="connsiteY7" fmla="*/ 0 h 4049274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679291 w 6793833"/>
                <a:gd name="connsiteY5" fmla="*/ 1434752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679291 w 6793833"/>
                <a:gd name="connsiteY5" fmla="*/ 1434752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679291 w 6793833"/>
                <a:gd name="connsiteY5" fmla="*/ 1434752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704851 w 6793833"/>
                <a:gd name="connsiteY5" fmla="*/ 1389794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704851 w 6793833"/>
                <a:gd name="connsiteY5" fmla="*/ 1389794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704851 w 6793833"/>
                <a:gd name="connsiteY5" fmla="*/ 1344837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93833"/>
                <a:gd name="connsiteY0" fmla="*/ 4098056 h 4098056"/>
                <a:gd name="connsiteX1" fmla="*/ 1445339 w 6793833"/>
                <a:gd name="connsiteY1" fmla="*/ 3950427 h 4098056"/>
                <a:gd name="connsiteX2" fmla="*/ 2274892 w 6793833"/>
                <a:gd name="connsiteY2" fmla="*/ 3798830 h 4098056"/>
                <a:gd name="connsiteX3" fmla="*/ 2868719 w 6793833"/>
                <a:gd name="connsiteY3" fmla="*/ 3612407 h 4098056"/>
                <a:gd name="connsiteX4" fmla="*/ 3592949 w 6793833"/>
                <a:gd name="connsiteY4" fmla="*/ 3085920 h 4098056"/>
                <a:gd name="connsiteX5" fmla="*/ 4704851 w 6793833"/>
                <a:gd name="connsiteY5" fmla="*/ 1344837 h 4098056"/>
                <a:gd name="connsiteX6" fmla="*/ 5717323 w 6793833"/>
                <a:gd name="connsiteY6" fmla="*/ 121790 h 4098056"/>
                <a:gd name="connsiteX7" fmla="*/ 6793833 w 6793833"/>
                <a:gd name="connsiteY7" fmla="*/ 48782 h 4098056"/>
                <a:gd name="connsiteX0" fmla="*/ 0 w 6768272"/>
                <a:gd name="connsiteY0" fmla="*/ 4337001 h 4337001"/>
                <a:gd name="connsiteX1" fmla="*/ 1445339 w 6768272"/>
                <a:gd name="connsiteY1" fmla="*/ 4189372 h 4337001"/>
                <a:gd name="connsiteX2" fmla="*/ 2274892 w 6768272"/>
                <a:gd name="connsiteY2" fmla="*/ 4037775 h 4337001"/>
                <a:gd name="connsiteX3" fmla="*/ 2868719 w 6768272"/>
                <a:gd name="connsiteY3" fmla="*/ 3851352 h 4337001"/>
                <a:gd name="connsiteX4" fmla="*/ 3592949 w 6768272"/>
                <a:gd name="connsiteY4" fmla="*/ 3324865 h 4337001"/>
                <a:gd name="connsiteX5" fmla="*/ 4704851 w 6768272"/>
                <a:gd name="connsiteY5" fmla="*/ 1583782 h 4337001"/>
                <a:gd name="connsiteX6" fmla="*/ 5717323 w 6768272"/>
                <a:gd name="connsiteY6" fmla="*/ 360735 h 4337001"/>
                <a:gd name="connsiteX7" fmla="*/ 6768272 w 6768272"/>
                <a:gd name="connsiteY7" fmla="*/ 0 h 4337001"/>
                <a:gd name="connsiteX0" fmla="*/ 0 w 6768272"/>
                <a:gd name="connsiteY0" fmla="*/ 4337001 h 4337001"/>
                <a:gd name="connsiteX1" fmla="*/ 1445339 w 6768272"/>
                <a:gd name="connsiteY1" fmla="*/ 4189372 h 4337001"/>
                <a:gd name="connsiteX2" fmla="*/ 2274892 w 6768272"/>
                <a:gd name="connsiteY2" fmla="*/ 4037775 h 4337001"/>
                <a:gd name="connsiteX3" fmla="*/ 2868719 w 6768272"/>
                <a:gd name="connsiteY3" fmla="*/ 3851352 h 4337001"/>
                <a:gd name="connsiteX4" fmla="*/ 3592949 w 6768272"/>
                <a:gd name="connsiteY4" fmla="*/ 3324865 h 4337001"/>
                <a:gd name="connsiteX5" fmla="*/ 4704851 w 6768272"/>
                <a:gd name="connsiteY5" fmla="*/ 1583782 h 4337001"/>
                <a:gd name="connsiteX6" fmla="*/ 5717323 w 6768272"/>
                <a:gd name="connsiteY6" fmla="*/ 360735 h 4337001"/>
                <a:gd name="connsiteX7" fmla="*/ 6768272 w 6768272"/>
                <a:gd name="connsiteY7" fmla="*/ 0 h 4337001"/>
                <a:gd name="connsiteX0" fmla="*/ 0 w 6768272"/>
                <a:gd name="connsiteY0" fmla="*/ 4596971 h 4596971"/>
                <a:gd name="connsiteX1" fmla="*/ 1445339 w 6768272"/>
                <a:gd name="connsiteY1" fmla="*/ 4449342 h 4596971"/>
                <a:gd name="connsiteX2" fmla="*/ 2274892 w 6768272"/>
                <a:gd name="connsiteY2" fmla="*/ 4297745 h 4596971"/>
                <a:gd name="connsiteX3" fmla="*/ 2868719 w 6768272"/>
                <a:gd name="connsiteY3" fmla="*/ 4111322 h 4596971"/>
                <a:gd name="connsiteX4" fmla="*/ 3592949 w 6768272"/>
                <a:gd name="connsiteY4" fmla="*/ 3584835 h 4596971"/>
                <a:gd name="connsiteX5" fmla="*/ 4704851 w 6768272"/>
                <a:gd name="connsiteY5" fmla="*/ 1843752 h 4596971"/>
                <a:gd name="connsiteX6" fmla="*/ 5717323 w 6768272"/>
                <a:gd name="connsiteY6" fmla="*/ 620705 h 4596971"/>
                <a:gd name="connsiteX7" fmla="*/ 6768272 w 6768272"/>
                <a:gd name="connsiteY7" fmla="*/ 0 h 4596971"/>
                <a:gd name="connsiteX0" fmla="*/ 0 w 6768272"/>
                <a:gd name="connsiteY0" fmla="*/ 4596971 h 4596971"/>
                <a:gd name="connsiteX1" fmla="*/ 1445339 w 6768272"/>
                <a:gd name="connsiteY1" fmla="*/ 4449342 h 4596971"/>
                <a:gd name="connsiteX2" fmla="*/ 2274892 w 6768272"/>
                <a:gd name="connsiteY2" fmla="*/ 4297745 h 4596971"/>
                <a:gd name="connsiteX3" fmla="*/ 2868719 w 6768272"/>
                <a:gd name="connsiteY3" fmla="*/ 4111322 h 4596971"/>
                <a:gd name="connsiteX4" fmla="*/ 3592949 w 6768272"/>
                <a:gd name="connsiteY4" fmla="*/ 3584835 h 4596971"/>
                <a:gd name="connsiteX5" fmla="*/ 4704851 w 6768272"/>
                <a:gd name="connsiteY5" fmla="*/ 1843752 h 4596971"/>
                <a:gd name="connsiteX6" fmla="*/ 5726797 w 6768272"/>
                <a:gd name="connsiteY6" fmla="*/ 560712 h 4596971"/>
                <a:gd name="connsiteX7" fmla="*/ 6768272 w 6768272"/>
                <a:gd name="connsiteY7" fmla="*/ 0 h 4596971"/>
                <a:gd name="connsiteX0" fmla="*/ 0 w 6768272"/>
                <a:gd name="connsiteY0" fmla="*/ 4596971 h 4596971"/>
                <a:gd name="connsiteX1" fmla="*/ 1445339 w 6768272"/>
                <a:gd name="connsiteY1" fmla="*/ 4449342 h 4596971"/>
                <a:gd name="connsiteX2" fmla="*/ 2274892 w 6768272"/>
                <a:gd name="connsiteY2" fmla="*/ 4297745 h 4596971"/>
                <a:gd name="connsiteX3" fmla="*/ 2868719 w 6768272"/>
                <a:gd name="connsiteY3" fmla="*/ 4111322 h 4596971"/>
                <a:gd name="connsiteX4" fmla="*/ 3592949 w 6768272"/>
                <a:gd name="connsiteY4" fmla="*/ 3584835 h 4596971"/>
                <a:gd name="connsiteX5" fmla="*/ 4704851 w 6768272"/>
                <a:gd name="connsiteY5" fmla="*/ 1843752 h 4596971"/>
                <a:gd name="connsiteX6" fmla="*/ 5726797 w 6768272"/>
                <a:gd name="connsiteY6" fmla="*/ 560712 h 4596971"/>
                <a:gd name="connsiteX7" fmla="*/ 6768272 w 6768272"/>
                <a:gd name="connsiteY7" fmla="*/ 0 h 4596971"/>
                <a:gd name="connsiteX0" fmla="*/ 0 w 6768272"/>
                <a:gd name="connsiteY0" fmla="*/ 4596971 h 4596971"/>
                <a:gd name="connsiteX1" fmla="*/ 1445339 w 6768272"/>
                <a:gd name="connsiteY1" fmla="*/ 4449342 h 4596971"/>
                <a:gd name="connsiteX2" fmla="*/ 2274892 w 6768272"/>
                <a:gd name="connsiteY2" fmla="*/ 4297745 h 4596971"/>
                <a:gd name="connsiteX3" fmla="*/ 2868719 w 6768272"/>
                <a:gd name="connsiteY3" fmla="*/ 4111322 h 4596971"/>
                <a:gd name="connsiteX4" fmla="*/ 3592949 w 6768272"/>
                <a:gd name="connsiteY4" fmla="*/ 3584835 h 4596971"/>
                <a:gd name="connsiteX5" fmla="*/ 4704851 w 6768272"/>
                <a:gd name="connsiteY5" fmla="*/ 1843752 h 4596971"/>
                <a:gd name="connsiteX6" fmla="*/ 5726797 w 6768272"/>
                <a:gd name="connsiteY6" fmla="*/ 560712 h 4596971"/>
                <a:gd name="connsiteX7" fmla="*/ 6768272 w 6768272"/>
                <a:gd name="connsiteY7" fmla="*/ 0 h 4596971"/>
                <a:gd name="connsiteX0" fmla="*/ 0 w 6768272"/>
                <a:gd name="connsiteY0" fmla="*/ 4596971 h 4596971"/>
                <a:gd name="connsiteX1" fmla="*/ 1445339 w 6768272"/>
                <a:gd name="connsiteY1" fmla="*/ 4449342 h 4596971"/>
                <a:gd name="connsiteX2" fmla="*/ 2274892 w 6768272"/>
                <a:gd name="connsiteY2" fmla="*/ 4297745 h 4596971"/>
                <a:gd name="connsiteX3" fmla="*/ 2868719 w 6768272"/>
                <a:gd name="connsiteY3" fmla="*/ 4111322 h 4596971"/>
                <a:gd name="connsiteX4" fmla="*/ 3592949 w 6768272"/>
                <a:gd name="connsiteY4" fmla="*/ 3584835 h 4596971"/>
                <a:gd name="connsiteX5" fmla="*/ 4704851 w 6768272"/>
                <a:gd name="connsiteY5" fmla="*/ 1843752 h 4596971"/>
                <a:gd name="connsiteX6" fmla="*/ 5669954 w 6768272"/>
                <a:gd name="connsiteY6" fmla="*/ 550713 h 4596971"/>
                <a:gd name="connsiteX7" fmla="*/ 6768272 w 6768272"/>
                <a:gd name="connsiteY7" fmla="*/ 0 h 459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8272" h="4596971">
                  <a:moveTo>
                    <a:pt x="0" y="4596971"/>
                  </a:moveTo>
                  <a:lnTo>
                    <a:pt x="1445339" y="4449342"/>
                  </a:lnTo>
                  <a:cubicBezTo>
                    <a:pt x="1838967" y="4395396"/>
                    <a:pt x="2072937" y="4348278"/>
                    <a:pt x="2274892" y="4297745"/>
                  </a:cubicBezTo>
                  <a:cubicBezTo>
                    <a:pt x="2488884" y="4237994"/>
                    <a:pt x="2719258" y="4166634"/>
                    <a:pt x="2868719" y="4111322"/>
                  </a:cubicBezTo>
                  <a:cubicBezTo>
                    <a:pt x="3001124" y="4054987"/>
                    <a:pt x="3286927" y="3962763"/>
                    <a:pt x="3592949" y="3584835"/>
                  </a:cubicBezTo>
                  <a:cubicBezTo>
                    <a:pt x="3898971" y="3206907"/>
                    <a:pt x="4298122" y="2432504"/>
                    <a:pt x="4704851" y="1843752"/>
                  </a:cubicBezTo>
                  <a:cubicBezTo>
                    <a:pt x="5058428" y="1306785"/>
                    <a:pt x="5260751" y="913633"/>
                    <a:pt x="5669954" y="550713"/>
                  </a:cubicBezTo>
                  <a:cubicBezTo>
                    <a:pt x="5946586" y="259725"/>
                    <a:pt x="6504711" y="12999"/>
                    <a:pt x="6768272" y="0"/>
                  </a:cubicBezTo>
                </a:path>
              </a:pathLst>
            </a:custGeom>
            <a:ln w="38100" cap="flat" cmpd="sng">
              <a:solidFill>
                <a:srgbClr val="F98315"/>
              </a:soli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4" name="Frihandsfigur 83"/>
          <p:cNvSpPr/>
          <p:nvPr/>
        </p:nvSpPr>
        <p:spPr>
          <a:xfrm>
            <a:off x="2554818" y="4745567"/>
            <a:ext cx="7281333" cy="1094317"/>
          </a:xfrm>
          <a:custGeom>
            <a:avLst/>
            <a:gdLst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56100 w 7188200"/>
              <a:gd name="connsiteY6" fmla="*/ 165100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56100 w 7188200"/>
              <a:gd name="connsiteY6" fmla="*/ 165100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60800 w 7188200"/>
              <a:gd name="connsiteY5" fmla="*/ 54610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86200 w 7188200"/>
              <a:gd name="connsiteY5" fmla="*/ 56404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86200 w 7188200"/>
              <a:gd name="connsiteY5" fmla="*/ 56404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86200 w 7188200"/>
              <a:gd name="connsiteY5" fmla="*/ 56404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0 w 7188200"/>
              <a:gd name="connsiteY0" fmla="*/ 1327150 h 1498600"/>
              <a:gd name="connsiteX1" fmla="*/ 1949450 w 7188200"/>
              <a:gd name="connsiteY1" fmla="*/ 1187450 h 1498600"/>
              <a:gd name="connsiteX2" fmla="*/ 2514600 w 7188200"/>
              <a:gd name="connsiteY2" fmla="*/ 1098550 h 1498600"/>
              <a:gd name="connsiteX3" fmla="*/ 3028950 w 7188200"/>
              <a:gd name="connsiteY3" fmla="*/ 1041400 h 1498600"/>
              <a:gd name="connsiteX4" fmla="*/ 3530600 w 7188200"/>
              <a:gd name="connsiteY4" fmla="*/ 831850 h 1498600"/>
              <a:gd name="connsiteX5" fmla="*/ 3886200 w 7188200"/>
              <a:gd name="connsiteY5" fmla="*/ 564040 h 1498600"/>
              <a:gd name="connsiteX6" fmla="*/ 4343400 w 7188200"/>
              <a:gd name="connsiteY6" fmla="*/ 192009 h 1498600"/>
              <a:gd name="connsiteX7" fmla="*/ 4775200 w 7188200"/>
              <a:gd name="connsiteY7" fmla="*/ 25400 h 1498600"/>
              <a:gd name="connsiteX8" fmla="*/ 5441950 w 7188200"/>
              <a:gd name="connsiteY8" fmla="*/ 19050 h 1498600"/>
              <a:gd name="connsiteX9" fmla="*/ 5524500 w 7188200"/>
              <a:gd name="connsiteY9" fmla="*/ 19050 h 1498600"/>
              <a:gd name="connsiteX10" fmla="*/ 6591300 w 7188200"/>
              <a:gd name="connsiteY10" fmla="*/ 0 h 1498600"/>
              <a:gd name="connsiteX11" fmla="*/ 7188200 w 7188200"/>
              <a:gd name="connsiteY11" fmla="*/ 0 h 1498600"/>
              <a:gd name="connsiteX12" fmla="*/ 7162800 w 7188200"/>
              <a:gd name="connsiteY12" fmla="*/ 1479550 h 1498600"/>
              <a:gd name="connsiteX13" fmla="*/ 0 w 7188200"/>
              <a:gd name="connsiteY13" fmla="*/ 1498600 h 1498600"/>
              <a:gd name="connsiteX0" fmla="*/ 8467 w 7196667"/>
              <a:gd name="connsiteY0" fmla="*/ 1327150 h 1588298"/>
              <a:gd name="connsiteX1" fmla="*/ 1957917 w 7196667"/>
              <a:gd name="connsiteY1" fmla="*/ 1187450 h 1588298"/>
              <a:gd name="connsiteX2" fmla="*/ 2523067 w 7196667"/>
              <a:gd name="connsiteY2" fmla="*/ 1098550 h 1588298"/>
              <a:gd name="connsiteX3" fmla="*/ 3037417 w 7196667"/>
              <a:gd name="connsiteY3" fmla="*/ 1041400 h 1588298"/>
              <a:gd name="connsiteX4" fmla="*/ 3539067 w 7196667"/>
              <a:gd name="connsiteY4" fmla="*/ 831850 h 1588298"/>
              <a:gd name="connsiteX5" fmla="*/ 3894667 w 7196667"/>
              <a:gd name="connsiteY5" fmla="*/ 564040 h 1588298"/>
              <a:gd name="connsiteX6" fmla="*/ 4351867 w 7196667"/>
              <a:gd name="connsiteY6" fmla="*/ 192009 h 1588298"/>
              <a:gd name="connsiteX7" fmla="*/ 4783667 w 7196667"/>
              <a:gd name="connsiteY7" fmla="*/ 25400 h 1588298"/>
              <a:gd name="connsiteX8" fmla="*/ 5450417 w 7196667"/>
              <a:gd name="connsiteY8" fmla="*/ 19050 h 1588298"/>
              <a:gd name="connsiteX9" fmla="*/ 5532967 w 7196667"/>
              <a:gd name="connsiteY9" fmla="*/ 19050 h 1588298"/>
              <a:gd name="connsiteX10" fmla="*/ 6599767 w 7196667"/>
              <a:gd name="connsiteY10" fmla="*/ 0 h 1588298"/>
              <a:gd name="connsiteX11" fmla="*/ 7196667 w 7196667"/>
              <a:gd name="connsiteY11" fmla="*/ 0 h 1588298"/>
              <a:gd name="connsiteX12" fmla="*/ 7171267 w 7196667"/>
              <a:gd name="connsiteY12" fmla="*/ 1479550 h 1588298"/>
              <a:gd name="connsiteX13" fmla="*/ 0 w 7196667"/>
              <a:gd name="connsiteY13" fmla="*/ 1588298 h 1588298"/>
              <a:gd name="connsiteX0" fmla="*/ 8467 w 7196667"/>
              <a:gd name="connsiteY0" fmla="*/ 1327150 h 1588298"/>
              <a:gd name="connsiteX1" fmla="*/ 1957917 w 7196667"/>
              <a:gd name="connsiteY1" fmla="*/ 1187450 h 1588298"/>
              <a:gd name="connsiteX2" fmla="*/ 2523067 w 7196667"/>
              <a:gd name="connsiteY2" fmla="*/ 1098550 h 1588298"/>
              <a:gd name="connsiteX3" fmla="*/ 3037417 w 7196667"/>
              <a:gd name="connsiteY3" fmla="*/ 1041400 h 1588298"/>
              <a:gd name="connsiteX4" fmla="*/ 3539067 w 7196667"/>
              <a:gd name="connsiteY4" fmla="*/ 831850 h 1588298"/>
              <a:gd name="connsiteX5" fmla="*/ 3894667 w 7196667"/>
              <a:gd name="connsiteY5" fmla="*/ 564040 h 1588298"/>
              <a:gd name="connsiteX6" fmla="*/ 4351867 w 7196667"/>
              <a:gd name="connsiteY6" fmla="*/ 192009 h 1588298"/>
              <a:gd name="connsiteX7" fmla="*/ 4783667 w 7196667"/>
              <a:gd name="connsiteY7" fmla="*/ 25400 h 1588298"/>
              <a:gd name="connsiteX8" fmla="*/ 5450417 w 7196667"/>
              <a:gd name="connsiteY8" fmla="*/ 19050 h 1588298"/>
              <a:gd name="connsiteX9" fmla="*/ 5532967 w 7196667"/>
              <a:gd name="connsiteY9" fmla="*/ 19050 h 1588298"/>
              <a:gd name="connsiteX10" fmla="*/ 6599767 w 7196667"/>
              <a:gd name="connsiteY10" fmla="*/ 0 h 1588298"/>
              <a:gd name="connsiteX11" fmla="*/ 7196667 w 7196667"/>
              <a:gd name="connsiteY11" fmla="*/ 0 h 1588298"/>
              <a:gd name="connsiteX12" fmla="*/ 7158567 w 7196667"/>
              <a:gd name="connsiteY12" fmla="*/ 1581208 h 1588298"/>
              <a:gd name="connsiteX13" fmla="*/ 0 w 7196667"/>
              <a:gd name="connsiteY13" fmla="*/ 1588298 h 1588298"/>
              <a:gd name="connsiteX0" fmla="*/ 8467 w 7196667"/>
              <a:gd name="connsiteY0" fmla="*/ 1327150 h 1588298"/>
              <a:gd name="connsiteX1" fmla="*/ 1957917 w 7196667"/>
              <a:gd name="connsiteY1" fmla="*/ 1187450 h 1588298"/>
              <a:gd name="connsiteX2" fmla="*/ 2533312 w 7196667"/>
              <a:gd name="connsiteY2" fmla="*/ 1157785 h 1588298"/>
              <a:gd name="connsiteX3" fmla="*/ 3037417 w 7196667"/>
              <a:gd name="connsiteY3" fmla="*/ 1041400 h 1588298"/>
              <a:gd name="connsiteX4" fmla="*/ 3539067 w 7196667"/>
              <a:gd name="connsiteY4" fmla="*/ 831850 h 1588298"/>
              <a:gd name="connsiteX5" fmla="*/ 3894667 w 7196667"/>
              <a:gd name="connsiteY5" fmla="*/ 564040 h 1588298"/>
              <a:gd name="connsiteX6" fmla="*/ 4351867 w 7196667"/>
              <a:gd name="connsiteY6" fmla="*/ 192009 h 1588298"/>
              <a:gd name="connsiteX7" fmla="*/ 4783667 w 7196667"/>
              <a:gd name="connsiteY7" fmla="*/ 25400 h 1588298"/>
              <a:gd name="connsiteX8" fmla="*/ 5450417 w 7196667"/>
              <a:gd name="connsiteY8" fmla="*/ 19050 h 1588298"/>
              <a:gd name="connsiteX9" fmla="*/ 5532967 w 7196667"/>
              <a:gd name="connsiteY9" fmla="*/ 19050 h 1588298"/>
              <a:gd name="connsiteX10" fmla="*/ 6599767 w 7196667"/>
              <a:gd name="connsiteY10" fmla="*/ 0 h 1588298"/>
              <a:gd name="connsiteX11" fmla="*/ 7196667 w 7196667"/>
              <a:gd name="connsiteY11" fmla="*/ 0 h 1588298"/>
              <a:gd name="connsiteX12" fmla="*/ 7158567 w 7196667"/>
              <a:gd name="connsiteY12" fmla="*/ 1581208 h 1588298"/>
              <a:gd name="connsiteX13" fmla="*/ 0 w 7196667"/>
              <a:gd name="connsiteY13" fmla="*/ 1588298 h 1588298"/>
              <a:gd name="connsiteX0" fmla="*/ 8467 w 7196667"/>
              <a:gd name="connsiteY0" fmla="*/ 1327150 h 1588298"/>
              <a:gd name="connsiteX1" fmla="*/ 1957917 w 7196667"/>
              <a:gd name="connsiteY1" fmla="*/ 1187450 h 1588298"/>
              <a:gd name="connsiteX2" fmla="*/ 3037417 w 7196667"/>
              <a:gd name="connsiteY2" fmla="*/ 1041400 h 1588298"/>
              <a:gd name="connsiteX3" fmla="*/ 3539067 w 7196667"/>
              <a:gd name="connsiteY3" fmla="*/ 831850 h 1588298"/>
              <a:gd name="connsiteX4" fmla="*/ 3894667 w 7196667"/>
              <a:gd name="connsiteY4" fmla="*/ 564040 h 1588298"/>
              <a:gd name="connsiteX5" fmla="*/ 4351867 w 7196667"/>
              <a:gd name="connsiteY5" fmla="*/ 192009 h 1588298"/>
              <a:gd name="connsiteX6" fmla="*/ 4783667 w 7196667"/>
              <a:gd name="connsiteY6" fmla="*/ 25400 h 1588298"/>
              <a:gd name="connsiteX7" fmla="*/ 5450417 w 7196667"/>
              <a:gd name="connsiteY7" fmla="*/ 19050 h 1588298"/>
              <a:gd name="connsiteX8" fmla="*/ 5532967 w 7196667"/>
              <a:gd name="connsiteY8" fmla="*/ 19050 h 1588298"/>
              <a:gd name="connsiteX9" fmla="*/ 6599767 w 7196667"/>
              <a:gd name="connsiteY9" fmla="*/ 0 h 1588298"/>
              <a:gd name="connsiteX10" fmla="*/ 7196667 w 7196667"/>
              <a:gd name="connsiteY10" fmla="*/ 0 h 1588298"/>
              <a:gd name="connsiteX11" fmla="*/ 7158567 w 7196667"/>
              <a:gd name="connsiteY11" fmla="*/ 1581208 h 1588298"/>
              <a:gd name="connsiteX12" fmla="*/ 0 w 7196667"/>
              <a:gd name="connsiteY12" fmla="*/ 1588298 h 1588298"/>
              <a:gd name="connsiteX0" fmla="*/ 8467 w 7196667"/>
              <a:gd name="connsiteY0" fmla="*/ 1327150 h 1588298"/>
              <a:gd name="connsiteX1" fmla="*/ 1957917 w 7196667"/>
              <a:gd name="connsiteY1" fmla="*/ 1187450 h 1588298"/>
              <a:gd name="connsiteX2" fmla="*/ 3037417 w 7196667"/>
              <a:gd name="connsiteY2" fmla="*/ 1041400 h 1588298"/>
              <a:gd name="connsiteX3" fmla="*/ 3539067 w 7196667"/>
              <a:gd name="connsiteY3" fmla="*/ 831850 h 1588298"/>
              <a:gd name="connsiteX4" fmla="*/ 3894667 w 7196667"/>
              <a:gd name="connsiteY4" fmla="*/ 564040 h 1588298"/>
              <a:gd name="connsiteX5" fmla="*/ 4351867 w 7196667"/>
              <a:gd name="connsiteY5" fmla="*/ 192009 h 1588298"/>
              <a:gd name="connsiteX6" fmla="*/ 4783667 w 7196667"/>
              <a:gd name="connsiteY6" fmla="*/ 25400 h 1588298"/>
              <a:gd name="connsiteX7" fmla="*/ 5450417 w 7196667"/>
              <a:gd name="connsiteY7" fmla="*/ 19050 h 1588298"/>
              <a:gd name="connsiteX8" fmla="*/ 5532967 w 7196667"/>
              <a:gd name="connsiteY8" fmla="*/ 19050 h 1588298"/>
              <a:gd name="connsiteX9" fmla="*/ 6599767 w 7196667"/>
              <a:gd name="connsiteY9" fmla="*/ 0 h 1588298"/>
              <a:gd name="connsiteX10" fmla="*/ 7196667 w 7196667"/>
              <a:gd name="connsiteY10" fmla="*/ 0 h 1588298"/>
              <a:gd name="connsiteX11" fmla="*/ 7158567 w 7196667"/>
              <a:gd name="connsiteY11" fmla="*/ 1581208 h 1588298"/>
              <a:gd name="connsiteX12" fmla="*/ 0 w 7196667"/>
              <a:gd name="connsiteY12" fmla="*/ 1588298 h 15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6667" h="1588298">
                <a:moveTo>
                  <a:pt x="8467" y="1327150"/>
                </a:moveTo>
                <a:lnTo>
                  <a:pt x="1957917" y="1187450"/>
                </a:lnTo>
                <a:cubicBezTo>
                  <a:pt x="2462742" y="1139825"/>
                  <a:pt x="2773892" y="1100667"/>
                  <a:pt x="3037417" y="1041400"/>
                </a:cubicBezTo>
                <a:cubicBezTo>
                  <a:pt x="3300942" y="982133"/>
                  <a:pt x="3396192" y="911410"/>
                  <a:pt x="3539067" y="831850"/>
                </a:cubicBezTo>
                <a:cubicBezTo>
                  <a:pt x="3680884" y="727631"/>
                  <a:pt x="3752850" y="677229"/>
                  <a:pt x="3894667" y="564040"/>
                </a:cubicBezTo>
                <a:cubicBezTo>
                  <a:pt x="4015317" y="457970"/>
                  <a:pt x="4199467" y="316019"/>
                  <a:pt x="4351867" y="192009"/>
                </a:cubicBezTo>
                <a:cubicBezTo>
                  <a:pt x="4529667" y="73684"/>
                  <a:pt x="4605867" y="54028"/>
                  <a:pt x="4783667" y="25400"/>
                </a:cubicBezTo>
                <a:cubicBezTo>
                  <a:pt x="5044017" y="-3626"/>
                  <a:pt x="5228167" y="21167"/>
                  <a:pt x="5450417" y="19050"/>
                </a:cubicBezTo>
                <a:lnTo>
                  <a:pt x="5532967" y="19050"/>
                </a:lnTo>
                <a:lnTo>
                  <a:pt x="6599767" y="0"/>
                </a:lnTo>
                <a:lnTo>
                  <a:pt x="7196667" y="0"/>
                </a:lnTo>
                <a:lnTo>
                  <a:pt x="7158567" y="1581208"/>
                </a:lnTo>
                <a:lnTo>
                  <a:pt x="0" y="158829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26627" name="Grupp 6"/>
          <p:cNvGrpSpPr>
            <a:grpSpLocks/>
          </p:cNvGrpSpPr>
          <p:nvPr/>
        </p:nvGrpSpPr>
        <p:grpSpPr bwMode="auto">
          <a:xfrm>
            <a:off x="7397751" y="996951"/>
            <a:ext cx="2768600" cy="4948767"/>
            <a:chOff x="5873140" y="996071"/>
            <a:chExt cx="2769001" cy="4949081"/>
          </a:xfrm>
        </p:grpSpPr>
        <p:sp>
          <p:nvSpPr>
            <p:cNvPr id="86" name="Rektangel 145"/>
            <p:cNvSpPr/>
            <p:nvPr/>
          </p:nvSpPr>
          <p:spPr bwMode="auto">
            <a:xfrm rot="19947044">
              <a:off x="6654302" y="5430769"/>
              <a:ext cx="1816363" cy="247666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0 w 3172018"/>
                <a:gd name="connsiteY0" fmla="*/ 4228 h 218168"/>
                <a:gd name="connsiteX1" fmla="*/ 3172018 w 3172018"/>
                <a:gd name="connsiteY1" fmla="*/ 0 h 218168"/>
                <a:gd name="connsiteX2" fmla="*/ 3123798 w 3172018"/>
                <a:gd name="connsiteY2" fmla="*/ 218168 h 218168"/>
                <a:gd name="connsiteX3" fmla="*/ 1168385 w 3172018"/>
                <a:gd name="connsiteY3" fmla="*/ 216277 h 218168"/>
                <a:gd name="connsiteX4" fmla="*/ 0 w 3172018"/>
                <a:gd name="connsiteY4" fmla="*/ 4228 h 218168"/>
                <a:gd name="connsiteX0" fmla="*/ 0 w 2488327"/>
                <a:gd name="connsiteY0" fmla="*/ 4815 h 218168"/>
                <a:gd name="connsiteX1" fmla="*/ 2488327 w 2488327"/>
                <a:gd name="connsiteY1" fmla="*/ 0 h 218168"/>
                <a:gd name="connsiteX2" fmla="*/ 2440107 w 2488327"/>
                <a:gd name="connsiteY2" fmla="*/ 218168 h 218168"/>
                <a:gd name="connsiteX3" fmla="*/ 484694 w 2488327"/>
                <a:gd name="connsiteY3" fmla="*/ 216277 h 218168"/>
                <a:gd name="connsiteX4" fmla="*/ 0 w 2488327"/>
                <a:gd name="connsiteY4" fmla="*/ 4815 h 218168"/>
                <a:gd name="connsiteX0" fmla="*/ 0 w 2440107"/>
                <a:gd name="connsiteY0" fmla="*/ 3293 h 216646"/>
                <a:gd name="connsiteX1" fmla="*/ 1782450 w 2440107"/>
                <a:gd name="connsiteY1" fmla="*/ 0 h 216646"/>
                <a:gd name="connsiteX2" fmla="*/ 2440107 w 2440107"/>
                <a:gd name="connsiteY2" fmla="*/ 216646 h 216646"/>
                <a:gd name="connsiteX3" fmla="*/ 484694 w 2440107"/>
                <a:gd name="connsiteY3" fmla="*/ 214755 h 216646"/>
                <a:gd name="connsiteX4" fmla="*/ 0 w 2440107"/>
                <a:gd name="connsiteY4" fmla="*/ 3293 h 216646"/>
                <a:gd name="connsiteX0" fmla="*/ 0 w 1782450"/>
                <a:gd name="connsiteY0" fmla="*/ 3293 h 214755"/>
                <a:gd name="connsiteX1" fmla="*/ 1782450 w 1782450"/>
                <a:gd name="connsiteY1" fmla="*/ 0 h 214755"/>
                <a:gd name="connsiteX2" fmla="*/ 1645727 w 1782450"/>
                <a:gd name="connsiteY2" fmla="*/ 214379 h 214755"/>
                <a:gd name="connsiteX3" fmla="*/ 484694 w 1782450"/>
                <a:gd name="connsiteY3" fmla="*/ 214755 h 214755"/>
                <a:gd name="connsiteX4" fmla="*/ 0 w 1782450"/>
                <a:gd name="connsiteY4" fmla="*/ 3293 h 21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450" h="214755">
                  <a:moveTo>
                    <a:pt x="0" y="3293"/>
                  </a:moveTo>
                  <a:lnTo>
                    <a:pt x="1782450" y="0"/>
                  </a:lnTo>
                  <a:lnTo>
                    <a:pt x="1645727" y="214379"/>
                  </a:lnTo>
                  <a:lnTo>
                    <a:pt x="484694" y="214755"/>
                  </a:lnTo>
                  <a:lnTo>
                    <a:pt x="0" y="3293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92" name="Rektangel 145"/>
            <p:cNvSpPr/>
            <p:nvPr/>
          </p:nvSpPr>
          <p:spPr bwMode="auto">
            <a:xfrm rot="19947044">
              <a:off x="5873140" y="2147611"/>
              <a:ext cx="2769001" cy="256132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28806"/>
                <a:gd name="connsiteY0" fmla="*/ 0 h 217192"/>
                <a:gd name="connsiteX1" fmla="*/ 2687324 w 3228806"/>
                <a:gd name="connsiteY1" fmla="*/ 1503 h 217192"/>
                <a:gd name="connsiteX2" fmla="*/ 3228806 w 3228806"/>
                <a:gd name="connsiteY2" fmla="*/ 213940 h 217192"/>
                <a:gd name="connsiteX3" fmla="*/ 0 w 3228806"/>
                <a:gd name="connsiteY3" fmla="*/ 217192 h 217192"/>
                <a:gd name="connsiteX4" fmla="*/ 105008 w 3228806"/>
                <a:gd name="connsiteY4" fmla="*/ 0 h 217192"/>
                <a:gd name="connsiteX0" fmla="*/ 105008 w 2687324"/>
                <a:gd name="connsiteY0" fmla="*/ 0 h 217192"/>
                <a:gd name="connsiteX1" fmla="*/ 2687324 w 2687324"/>
                <a:gd name="connsiteY1" fmla="*/ 1503 h 217192"/>
                <a:gd name="connsiteX2" fmla="*/ 2558952 w 2687324"/>
                <a:gd name="connsiteY2" fmla="*/ 213564 h 217192"/>
                <a:gd name="connsiteX3" fmla="*/ 0 w 2687324"/>
                <a:gd name="connsiteY3" fmla="*/ 217192 h 217192"/>
                <a:gd name="connsiteX4" fmla="*/ 105008 w 2687324"/>
                <a:gd name="connsiteY4" fmla="*/ 0 h 217192"/>
                <a:gd name="connsiteX0" fmla="*/ 135543 w 2717859"/>
                <a:gd name="connsiteY0" fmla="*/ 0 h 221621"/>
                <a:gd name="connsiteX1" fmla="*/ 2717859 w 2717859"/>
                <a:gd name="connsiteY1" fmla="*/ 1503 h 221621"/>
                <a:gd name="connsiteX2" fmla="*/ 2589487 w 2717859"/>
                <a:gd name="connsiteY2" fmla="*/ 213564 h 221621"/>
                <a:gd name="connsiteX3" fmla="*/ 0 w 2717859"/>
                <a:gd name="connsiteY3" fmla="*/ 221621 h 221621"/>
                <a:gd name="connsiteX4" fmla="*/ 135543 w 2717859"/>
                <a:gd name="connsiteY4" fmla="*/ 0 h 2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859" h="221621">
                  <a:moveTo>
                    <a:pt x="135543" y="0"/>
                  </a:moveTo>
                  <a:lnTo>
                    <a:pt x="2717859" y="1503"/>
                  </a:lnTo>
                  <a:lnTo>
                    <a:pt x="2589487" y="213564"/>
                  </a:lnTo>
                  <a:lnTo>
                    <a:pt x="0" y="221621"/>
                  </a:lnTo>
                  <a:lnTo>
                    <a:pt x="135543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93" name="Rektangel 145"/>
            <p:cNvSpPr/>
            <p:nvPr/>
          </p:nvSpPr>
          <p:spPr bwMode="auto">
            <a:xfrm rot="19947044">
              <a:off x="5907012" y="1588775"/>
              <a:ext cx="2620813" cy="254016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522930 w 3277026"/>
                <a:gd name="connsiteY2" fmla="*/ 21969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2571150"/>
                <a:gd name="connsiteY0" fmla="*/ 2706 h 219898"/>
                <a:gd name="connsiteX1" fmla="*/ 2571150 w 2571150"/>
                <a:gd name="connsiteY1" fmla="*/ 0 h 219898"/>
                <a:gd name="connsiteX2" fmla="*/ 2522930 w 2571150"/>
                <a:gd name="connsiteY2" fmla="*/ 218168 h 219898"/>
                <a:gd name="connsiteX3" fmla="*/ 0 w 2571150"/>
                <a:gd name="connsiteY3" fmla="*/ 219898 h 219898"/>
                <a:gd name="connsiteX4" fmla="*/ 105008 w 2571150"/>
                <a:gd name="connsiteY4" fmla="*/ 2706 h 21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150" h="219898">
                  <a:moveTo>
                    <a:pt x="105008" y="2706"/>
                  </a:moveTo>
                  <a:lnTo>
                    <a:pt x="2571150" y="0"/>
                  </a:lnTo>
                  <a:lnTo>
                    <a:pt x="2522930" y="218168"/>
                  </a:lnTo>
                  <a:lnTo>
                    <a:pt x="0" y="219898"/>
                  </a:lnTo>
                  <a:lnTo>
                    <a:pt x="105008" y="2706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98" name="Rektangel 145"/>
            <p:cNvSpPr/>
            <p:nvPr/>
          </p:nvSpPr>
          <p:spPr bwMode="auto">
            <a:xfrm rot="19947044">
              <a:off x="7755129" y="5752522"/>
              <a:ext cx="654145" cy="192630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0 w 3172018"/>
                <a:gd name="connsiteY0" fmla="*/ 4228 h 218168"/>
                <a:gd name="connsiteX1" fmla="*/ 3172018 w 3172018"/>
                <a:gd name="connsiteY1" fmla="*/ 0 h 218168"/>
                <a:gd name="connsiteX2" fmla="*/ 3123798 w 3172018"/>
                <a:gd name="connsiteY2" fmla="*/ 218168 h 218168"/>
                <a:gd name="connsiteX3" fmla="*/ 2273832 w 3172018"/>
                <a:gd name="connsiteY3" fmla="*/ 164557 h 218168"/>
                <a:gd name="connsiteX4" fmla="*/ 0 w 3172018"/>
                <a:gd name="connsiteY4" fmla="*/ 4228 h 218168"/>
                <a:gd name="connsiteX0" fmla="*/ 0 w 1325623"/>
                <a:gd name="connsiteY0" fmla="*/ 0 h 220176"/>
                <a:gd name="connsiteX1" fmla="*/ 1325623 w 1325623"/>
                <a:gd name="connsiteY1" fmla="*/ 2008 h 220176"/>
                <a:gd name="connsiteX2" fmla="*/ 1277403 w 1325623"/>
                <a:gd name="connsiteY2" fmla="*/ 220176 h 220176"/>
                <a:gd name="connsiteX3" fmla="*/ 427437 w 1325623"/>
                <a:gd name="connsiteY3" fmla="*/ 166565 h 220176"/>
                <a:gd name="connsiteX4" fmla="*/ 0 w 1325623"/>
                <a:gd name="connsiteY4" fmla="*/ 0 h 220176"/>
                <a:gd name="connsiteX0" fmla="*/ 0 w 1277403"/>
                <a:gd name="connsiteY0" fmla="*/ 0 h 220176"/>
                <a:gd name="connsiteX1" fmla="*/ 641933 w 1277403"/>
                <a:gd name="connsiteY1" fmla="*/ 1420 h 220176"/>
                <a:gd name="connsiteX2" fmla="*/ 1277403 w 1277403"/>
                <a:gd name="connsiteY2" fmla="*/ 220176 h 220176"/>
                <a:gd name="connsiteX3" fmla="*/ 427437 w 1277403"/>
                <a:gd name="connsiteY3" fmla="*/ 166565 h 220176"/>
                <a:gd name="connsiteX4" fmla="*/ 0 w 1277403"/>
                <a:gd name="connsiteY4" fmla="*/ 0 h 220176"/>
                <a:gd name="connsiteX0" fmla="*/ 0 w 641933"/>
                <a:gd name="connsiteY0" fmla="*/ 0 h 166565"/>
                <a:gd name="connsiteX1" fmla="*/ 641933 w 641933"/>
                <a:gd name="connsiteY1" fmla="*/ 1420 h 166565"/>
                <a:gd name="connsiteX2" fmla="*/ 572716 w 641933"/>
                <a:gd name="connsiteY2" fmla="*/ 160564 h 166565"/>
                <a:gd name="connsiteX3" fmla="*/ 427437 w 641933"/>
                <a:gd name="connsiteY3" fmla="*/ 166565 h 166565"/>
                <a:gd name="connsiteX4" fmla="*/ 0 w 641933"/>
                <a:gd name="connsiteY4" fmla="*/ 0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33" h="166565">
                  <a:moveTo>
                    <a:pt x="0" y="0"/>
                  </a:moveTo>
                  <a:lnTo>
                    <a:pt x="641933" y="1420"/>
                  </a:lnTo>
                  <a:lnTo>
                    <a:pt x="572716" y="160564"/>
                  </a:lnTo>
                  <a:lnTo>
                    <a:pt x="427437" y="166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146" name="Rektangel 145"/>
            <p:cNvSpPr/>
            <p:nvPr/>
          </p:nvSpPr>
          <p:spPr bwMode="auto">
            <a:xfrm rot="19947044">
              <a:off x="5873140" y="2714914"/>
              <a:ext cx="2769001" cy="256132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28806"/>
                <a:gd name="connsiteY0" fmla="*/ 0 h 217192"/>
                <a:gd name="connsiteX1" fmla="*/ 2687324 w 3228806"/>
                <a:gd name="connsiteY1" fmla="*/ 1503 h 217192"/>
                <a:gd name="connsiteX2" fmla="*/ 3228806 w 3228806"/>
                <a:gd name="connsiteY2" fmla="*/ 213940 h 217192"/>
                <a:gd name="connsiteX3" fmla="*/ 0 w 3228806"/>
                <a:gd name="connsiteY3" fmla="*/ 217192 h 217192"/>
                <a:gd name="connsiteX4" fmla="*/ 105008 w 3228806"/>
                <a:gd name="connsiteY4" fmla="*/ 0 h 217192"/>
                <a:gd name="connsiteX0" fmla="*/ 105008 w 2687324"/>
                <a:gd name="connsiteY0" fmla="*/ 0 h 217192"/>
                <a:gd name="connsiteX1" fmla="*/ 2687324 w 2687324"/>
                <a:gd name="connsiteY1" fmla="*/ 1503 h 217192"/>
                <a:gd name="connsiteX2" fmla="*/ 2558952 w 2687324"/>
                <a:gd name="connsiteY2" fmla="*/ 213564 h 217192"/>
                <a:gd name="connsiteX3" fmla="*/ 0 w 2687324"/>
                <a:gd name="connsiteY3" fmla="*/ 217192 h 217192"/>
                <a:gd name="connsiteX4" fmla="*/ 105008 w 2687324"/>
                <a:gd name="connsiteY4" fmla="*/ 0 h 217192"/>
                <a:gd name="connsiteX0" fmla="*/ 135543 w 2717859"/>
                <a:gd name="connsiteY0" fmla="*/ 0 h 221621"/>
                <a:gd name="connsiteX1" fmla="*/ 2717859 w 2717859"/>
                <a:gd name="connsiteY1" fmla="*/ 1503 h 221621"/>
                <a:gd name="connsiteX2" fmla="*/ 2589487 w 2717859"/>
                <a:gd name="connsiteY2" fmla="*/ 213564 h 221621"/>
                <a:gd name="connsiteX3" fmla="*/ 0 w 2717859"/>
                <a:gd name="connsiteY3" fmla="*/ 221621 h 221621"/>
                <a:gd name="connsiteX4" fmla="*/ 135543 w 2717859"/>
                <a:gd name="connsiteY4" fmla="*/ 0 h 2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859" h="221621">
                  <a:moveTo>
                    <a:pt x="135543" y="0"/>
                  </a:moveTo>
                  <a:lnTo>
                    <a:pt x="2717859" y="1503"/>
                  </a:lnTo>
                  <a:lnTo>
                    <a:pt x="2589487" y="213564"/>
                  </a:lnTo>
                  <a:lnTo>
                    <a:pt x="0" y="221621"/>
                  </a:lnTo>
                  <a:lnTo>
                    <a:pt x="135543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147" name="Rektangel 145"/>
            <p:cNvSpPr/>
            <p:nvPr/>
          </p:nvSpPr>
          <p:spPr bwMode="auto">
            <a:xfrm rot="19947044">
              <a:off x="5873140" y="3282216"/>
              <a:ext cx="2769001" cy="254016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28806"/>
                <a:gd name="connsiteY0" fmla="*/ 0 h 217192"/>
                <a:gd name="connsiteX1" fmla="*/ 2687324 w 3228806"/>
                <a:gd name="connsiteY1" fmla="*/ 1503 h 217192"/>
                <a:gd name="connsiteX2" fmla="*/ 3228806 w 3228806"/>
                <a:gd name="connsiteY2" fmla="*/ 213940 h 217192"/>
                <a:gd name="connsiteX3" fmla="*/ 0 w 3228806"/>
                <a:gd name="connsiteY3" fmla="*/ 217192 h 217192"/>
                <a:gd name="connsiteX4" fmla="*/ 105008 w 3228806"/>
                <a:gd name="connsiteY4" fmla="*/ 0 h 217192"/>
                <a:gd name="connsiteX0" fmla="*/ 105008 w 2687324"/>
                <a:gd name="connsiteY0" fmla="*/ 0 h 217192"/>
                <a:gd name="connsiteX1" fmla="*/ 2687324 w 2687324"/>
                <a:gd name="connsiteY1" fmla="*/ 1503 h 217192"/>
                <a:gd name="connsiteX2" fmla="*/ 2558952 w 2687324"/>
                <a:gd name="connsiteY2" fmla="*/ 213564 h 217192"/>
                <a:gd name="connsiteX3" fmla="*/ 0 w 2687324"/>
                <a:gd name="connsiteY3" fmla="*/ 217192 h 217192"/>
                <a:gd name="connsiteX4" fmla="*/ 105008 w 2687324"/>
                <a:gd name="connsiteY4" fmla="*/ 0 h 217192"/>
                <a:gd name="connsiteX0" fmla="*/ 135543 w 2717859"/>
                <a:gd name="connsiteY0" fmla="*/ 0 h 221621"/>
                <a:gd name="connsiteX1" fmla="*/ 2717859 w 2717859"/>
                <a:gd name="connsiteY1" fmla="*/ 1503 h 221621"/>
                <a:gd name="connsiteX2" fmla="*/ 2589487 w 2717859"/>
                <a:gd name="connsiteY2" fmla="*/ 213564 h 221621"/>
                <a:gd name="connsiteX3" fmla="*/ 0 w 2717859"/>
                <a:gd name="connsiteY3" fmla="*/ 221621 h 221621"/>
                <a:gd name="connsiteX4" fmla="*/ 135543 w 2717859"/>
                <a:gd name="connsiteY4" fmla="*/ 0 h 2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859" h="221621">
                  <a:moveTo>
                    <a:pt x="135543" y="0"/>
                  </a:moveTo>
                  <a:lnTo>
                    <a:pt x="2717859" y="1503"/>
                  </a:lnTo>
                  <a:lnTo>
                    <a:pt x="2589487" y="213564"/>
                  </a:lnTo>
                  <a:lnTo>
                    <a:pt x="0" y="221621"/>
                  </a:lnTo>
                  <a:lnTo>
                    <a:pt x="135543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148" name="Rektangel 145"/>
            <p:cNvSpPr/>
            <p:nvPr/>
          </p:nvSpPr>
          <p:spPr bwMode="auto">
            <a:xfrm rot="19947044">
              <a:off x="5873140" y="3847401"/>
              <a:ext cx="2769001" cy="256134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28806"/>
                <a:gd name="connsiteY0" fmla="*/ 0 h 217192"/>
                <a:gd name="connsiteX1" fmla="*/ 2687324 w 3228806"/>
                <a:gd name="connsiteY1" fmla="*/ 1503 h 217192"/>
                <a:gd name="connsiteX2" fmla="*/ 3228806 w 3228806"/>
                <a:gd name="connsiteY2" fmla="*/ 213940 h 217192"/>
                <a:gd name="connsiteX3" fmla="*/ 0 w 3228806"/>
                <a:gd name="connsiteY3" fmla="*/ 217192 h 217192"/>
                <a:gd name="connsiteX4" fmla="*/ 105008 w 3228806"/>
                <a:gd name="connsiteY4" fmla="*/ 0 h 217192"/>
                <a:gd name="connsiteX0" fmla="*/ 105008 w 2687324"/>
                <a:gd name="connsiteY0" fmla="*/ 0 h 217192"/>
                <a:gd name="connsiteX1" fmla="*/ 2687324 w 2687324"/>
                <a:gd name="connsiteY1" fmla="*/ 1503 h 217192"/>
                <a:gd name="connsiteX2" fmla="*/ 2558952 w 2687324"/>
                <a:gd name="connsiteY2" fmla="*/ 213564 h 217192"/>
                <a:gd name="connsiteX3" fmla="*/ 0 w 2687324"/>
                <a:gd name="connsiteY3" fmla="*/ 217192 h 217192"/>
                <a:gd name="connsiteX4" fmla="*/ 105008 w 2687324"/>
                <a:gd name="connsiteY4" fmla="*/ 0 h 217192"/>
                <a:gd name="connsiteX0" fmla="*/ 135543 w 2717859"/>
                <a:gd name="connsiteY0" fmla="*/ 0 h 221621"/>
                <a:gd name="connsiteX1" fmla="*/ 2717859 w 2717859"/>
                <a:gd name="connsiteY1" fmla="*/ 1503 h 221621"/>
                <a:gd name="connsiteX2" fmla="*/ 2589487 w 2717859"/>
                <a:gd name="connsiteY2" fmla="*/ 213564 h 221621"/>
                <a:gd name="connsiteX3" fmla="*/ 0 w 2717859"/>
                <a:gd name="connsiteY3" fmla="*/ 221621 h 221621"/>
                <a:gd name="connsiteX4" fmla="*/ 135543 w 2717859"/>
                <a:gd name="connsiteY4" fmla="*/ 0 h 2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859" h="221621">
                  <a:moveTo>
                    <a:pt x="135543" y="0"/>
                  </a:moveTo>
                  <a:lnTo>
                    <a:pt x="2717859" y="1503"/>
                  </a:lnTo>
                  <a:lnTo>
                    <a:pt x="2589487" y="213564"/>
                  </a:lnTo>
                  <a:lnTo>
                    <a:pt x="0" y="221621"/>
                  </a:lnTo>
                  <a:lnTo>
                    <a:pt x="135543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149" name="Rektangel 145"/>
            <p:cNvSpPr/>
            <p:nvPr/>
          </p:nvSpPr>
          <p:spPr bwMode="auto">
            <a:xfrm rot="19947044">
              <a:off x="5873140" y="4414704"/>
              <a:ext cx="2769001" cy="256134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28806"/>
                <a:gd name="connsiteY0" fmla="*/ 0 h 217192"/>
                <a:gd name="connsiteX1" fmla="*/ 2687324 w 3228806"/>
                <a:gd name="connsiteY1" fmla="*/ 1503 h 217192"/>
                <a:gd name="connsiteX2" fmla="*/ 3228806 w 3228806"/>
                <a:gd name="connsiteY2" fmla="*/ 213940 h 217192"/>
                <a:gd name="connsiteX3" fmla="*/ 0 w 3228806"/>
                <a:gd name="connsiteY3" fmla="*/ 217192 h 217192"/>
                <a:gd name="connsiteX4" fmla="*/ 105008 w 3228806"/>
                <a:gd name="connsiteY4" fmla="*/ 0 h 217192"/>
                <a:gd name="connsiteX0" fmla="*/ 105008 w 2687324"/>
                <a:gd name="connsiteY0" fmla="*/ 0 h 217192"/>
                <a:gd name="connsiteX1" fmla="*/ 2687324 w 2687324"/>
                <a:gd name="connsiteY1" fmla="*/ 1503 h 217192"/>
                <a:gd name="connsiteX2" fmla="*/ 2558952 w 2687324"/>
                <a:gd name="connsiteY2" fmla="*/ 213564 h 217192"/>
                <a:gd name="connsiteX3" fmla="*/ 0 w 2687324"/>
                <a:gd name="connsiteY3" fmla="*/ 217192 h 217192"/>
                <a:gd name="connsiteX4" fmla="*/ 105008 w 2687324"/>
                <a:gd name="connsiteY4" fmla="*/ 0 h 217192"/>
                <a:gd name="connsiteX0" fmla="*/ 135543 w 2717859"/>
                <a:gd name="connsiteY0" fmla="*/ 0 h 221621"/>
                <a:gd name="connsiteX1" fmla="*/ 2717859 w 2717859"/>
                <a:gd name="connsiteY1" fmla="*/ 1503 h 221621"/>
                <a:gd name="connsiteX2" fmla="*/ 2589487 w 2717859"/>
                <a:gd name="connsiteY2" fmla="*/ 213564 h 221621"/>
                <a:gd name="connsiteX3" fmla="*/ 0 w 2717859"/>
                <a:gd name="connsiteY3" fmla="*/ 221621 h 221621"/>
                <a:gd name="connsiteX4" fmla="*/ 135543 w 2717859"/>
                <a:gd name="connsiteY4" fmla="*/ 0 h 2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859" h="221621">
                  <a:moveTo>
                    <a:pt x="135543" y="0"/>
                  </a:moveTo>
                  <a:lnTo>
                    <a:pt x="2717859" y="1503"/>
                  </a:lnTo>
                  <a:lnTo>
                    <a:pt x="2589487" y="213564"/>
                  </a:lnTo>
                  <a:lnTo>
                    <a:pt x="0" y="221621"/>
                  </a:lnTo>
                  <a:lnTo>
                    <a:pt x="135543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150" name="Rektangel 145"/>
            <p:cNvSpPr/>
            <p:nvPr/>
          </p:nvSpPr>
          <p:spPr bwMode="auto">
            <a:xfrm rot="19947044">
              <a:off x="5873140" y="4982007"/>
              <a:ext cx="2769001" cy="256134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28806"/>
                <a:gd name="connsiteY0" fmla="*/ 0 h 217192"/>
                <a:gd name="connsiteX1" fmla="*/ 2687324 w 3228806"/>
                <a:gd name="connsiteY1" fmla="*/ 1503 h 217192"/>
                <a:gd name="connsiteX2" fmla="*/ 3228806 w 3228806"/>
                <a:gd name="connsiteY2" fmla="*/ 213940 h 217192"/>
                <a:gd name="connsiteX3" fmla="*/ 0 w 3228806"/>
                <a:gd name="connsiteY3" fmla="*/ 217192 h 217192"/>
                <a:gd name="connsiteX4" fmla="*/ 105008 w 3228806"/>
                <a:gd name="connsiteY4" fmla="*/ 0 h 217192"/>
                <a:gd name="connsiteX0" fmla="*/ 105008 w 2687324"/>
                <a:gd name="connsiteY0" fmla="*/ 0 h 217192"/>
                <a:gd name="connsiteX1" fmla="*/ 2687324 w 2687324"/>
                <a:gd name="connsiteY1" fmla="*/ 1503 h 217192"/>
                <a:gd name="connsiteX2" fmla="*/ 2558952 w 2687324"/>
                <a:gd name="connsiteY2" fmla="*/ 213564 h 217192"/>
                <a:gd name="connsiteX3" fmla="*/ 0 w 2687324"/>
                <a:gd name="connsiteY3" fmla="*/ 217192 h 217192"/>
                <a:gd name="connsiteX4" fmla="*/ 105008 w 2687324"/>
                <a:gd name="connsiteY4" fmla="*/ 0 h 217192"/>
                <a:gd name="connsiteX0" fmla="*/ 135543 w 2717859"/>
                <a:gd name="connsiteY0" fmla="*/ 0 h 221621"/>
                <a:gd name="connsiteX1" fmla="*/ 2717859 w 2717859"/>
                <a:gd name="connsiteY1" fmla="*/ 1503 h 221621"/>
                <a:gd name="connsiteX2" fmla="*/ 2589487 w 2717859"/>
                <a:gd name="connsiteY2" fmla="*/ 213564 h 221621"/>
                <a:gd name="connsiteX3" fmla="*/ 0 w 2717859"/>
                <a:gd name="connsiteY3" fmla="*/ 221621 h 221621"/>
                <a:gd name="connsiteX4" fmla="*/ 135543 w 2717859"/>
                <a:gd name="connsiteY4" fmla="*/ 0 h 2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859" h="221621">
                  <a:moveTo>
                    <a:pt x="135543" y="0"/>
                  </a:moveTo>
                  <a:lnTo>
                    <a:pt x="2717859" y="1503"/>
                  </a:lnTo>
                  <a:lnTo>
                    <a:pt x="2589487" y="213564"/>
                  </a:lnTo>
                  <a:lnTo>
                    <a:pt x="0" y="221621"/>
                  </a:lnTo>
                  <a:lnTo>
                    <a:pt x="135543" y="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153" name="Rektangel 152"/>
            <p:cNvSpPr/>
            <p:nvPr/>
          </p:nvSpPr>
          <p:spPr>
            <a:xfrm>
              <a:off x="6095664" y="2566583"/>
              <a:ext cx="49395" cy="3241302"/>
            </a:xfrm>
            <a:prstGeom prst="rect">
              <a:avLst/>
            </a:prstGeom>
            <a:gradFill flip="none" rotWithShape="1">
              <a:gsLst>
                <a:gs pos="13000">
                  <a:schemeClr val="bg1">
                    <a:alpha val="2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70" name="Rektangel 145"/>
            <p:cNvSpPr/>
            <p:nvPr/>
          </p:nvSpPr>
          <p:spPr bwMode="auto">
            <a:xfrm rot="19947044">
              <a:off x="5907012" y="996071"/>
              <a:ext cx="2620813" cy="254016"/>
            </a:xfrm>
            <a:custGeom>
              <a:avLst/>
              <a:gdLst>
                <a:gd name="connsiteX0" fmla="*/ 0 w 2095500"/>
                <a:gd name="connsiteY0" fmla="*/ 0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0 w 2095500"/>
                <a:gd name="connsiteY4" fmla="*/ 0 h 221837"/>
                <a:gd name="connsiteX0" fmla="*/ 105008 w 2095500"/>
                <a:gd name="connsiteY0" fmla="*/ 4645 h 221837"/>
                <a:gd name="connsiteX1" fmla="*/ 2095500 w 2095500"/>
                <a:gd name="connsiteY1" fmla="*/ 0 h 221837"/>
                <a:gd name="connsiteX2" fmla="*/ 2095500 w 2095500"/>
                <a:gd name="connsiteY2" fmla="*/ 221837 h 221837"/>
                <a:gd name="connsiteX3" fmla="*/ 0 w 2095500"/>
                <a:gd name="connsiteY3" fmla="*/ 221837 h 221837"/>
                <a:gd name="connsiteX4" fmla="*/ 105008 w 2095500"/>
                <a:gd name="connsiteY4" fmla="*/ 4645 h 221837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095500 w 3277026"/>
                <a:gd name="connsiteY2" fmla="*/ 22142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3228806 w 3277026"/>
                <a:gd name="connsiteY2" fmla="*/ 218168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3277026"/>
                <a:gd name="connsiteY0" fmla="*/ 4228 h 221420"/>
                <a:gd name="connsiteX1" fmla="*/ 3277026 w 3277026"/>
                <a:gd name="connsiteY1" fmla="*/ 0 h 221420"/>
                <a:gd name="connsiteX2" fmla="*/ 2522930 w 3277026"/>
                <a:gd name="connsiteY2" fmla="*/ 219690 h 221420"/>
                <a:gd name="connsiteX3" fmla="*/ 0 w 3277026"/>
                <a:gd name="connsiteY3" fmla="*/ 221420 h 221420"/>
                <a:gd name="connsiteX4" fmla="*/ 105008 w 3277026"/>
                <a:gd name="connsiteY4" fmla="*/ 4228 h 221420"/>
                <a:gd name="connsiteX0" fmla="*/ 105008 w 2571150"/>
                <a:gd name="connsiteY0" fmla="*/ 2706 h 219898"/>
                <a:gd name="connsiteX1" fmla="*/ 2571150 w 2571150"/>
                <a:gd name="connsiteY1" fmla="*/ 0 h 219898"/>
                <a:gd name="connsiteX2" fmla="*/ 2522930 w 2571150"/>
                <a:gd name="connsiteY2" fmla="*/ 218168 h 219898"/>
                <a:gd name="connsiteX3" fmla="*/ 0 w 2571150"/>
                <a:gd name="connsiteY3" fmla="*/ 219898 h 219898"/>
                <a:gd name="connsiteX4" fmla="*/ 105008 w 2571150"/>
                <a:gd name="connsiteY4" fmla="*/ 2706 h 21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150" h="219898">
                  <a:moveTo>
                    <a:pt x="105008" y="2706"/>
                  </a:moveTo>
                  <a:lnTo>
                    <a:pt x="2571150" y="0"/>
                  </a:lnTo>
                  <a:lnTo>
                    <a:pt x="2522930" y="218168"/>
                  </a:lnTo>
                  <a:lnTo>
                    <a:pt x="0" y="219898"/>
                  </a:lnTo>
                  <a:lnTo>
                    <a:pt x="105008" y="2706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9370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</p:grpSp>
      <p:grpSp>
        <p:nvGrpSpPr>
          <p:cNvPr id="26628" name="Grupp 58"/>
          <p:cNvGrpSpPr>
            <a:grpSpLocks/>
          </p:cNvGrpSpPr>
          <p:nvPr/>
        </p:nvGrpSpPr>
        <p:grpSpPr bwMode="auto">
          <a:xfrm>
            <a:off x="2283884" y="1157818"/>
            <a:ext cx="302683" cy="4665133"/>
            <a:chOff x="1441432" y="734566"/>
            <a:chExt cx="4592780" cy="3333574"/>
          </a:xfrm>
        </p:grpSpPr>
        <p:cxnSp>
          <p:nvCxnSpPr>
            <p:cNvPr id="60" name="Rak 59"/>
            <p:cNvCxnSpPr/>
            <p:nvPr/>
          </p:nvCxnSpPr>
          <p:spPr>
            <a:xfrm>
              <a:off x="1441432" y="2734105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60"/>
            <p:cNvCxnSpPr/>
            <p:nvPr/>
          </p:nvCxnSpPr>
          <p:spPr>
            <a:xfrm>
              <a:off x="1441432" y="2068601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61"/>
            <p:cNvCxnSpPr/>
            <p:nvPr/>
          </p:nvCxnSpPr>
          <p:spPr>
            <a:xfrm>
              <a:off x="1441432" y="1734335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62"/>
            <p:cNvCxnSpPr/>
            <p:nvPr/>
          </p:nvCxnSpPr>
          <p:spPr>
            <a:xfrm>
              <a:off x="1441432" y="1401583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1441432" y="1067318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1441432" y="3401122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1441432" y="3068370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1441432" y="2401353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1441432" y="3735388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71"/>
            <p:cNvCxnSpPr/>
            <p:nvPr/>
          </p:nvCxnSpPr>
          <p:spPr>
            <a:xfrm>
              <a:off x="1441432" y="734566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81"/>
            <p:cNvCxnSpPr/>
            <p:nvPr/>
          </p:nvCxnSpPr>
          <p:spPr>
            <a:xfrm>
              <a:off x="1441432" y="4068140"/>
              <a:ext cx="459278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ktangel 84"/>
          <p:cNvSpPr/>
          <p:nvPr/>
        </p:nvSpPr>
        <p:spPr>
          <a:xfrm flipH="1">
            <a:off x="2420932" y="594024"/>
            <a:ext cx="166537" cy="5187403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6632" name="textruta 86"/>
          <p:cNvSpPr txBox="1">
            <a:spLocks noChangeArrowheads="1"/>
          </p:cNvSpPr>
          <p:nvPr/>
        </p:nvSpPr>
        <p:spPr bwMode="auto">
          <a:xfrm>
            <a:off x="1907117" y="3253317"/>
            <a:ext cx="370416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5</a:t>
            </a:r>
          </a:p>
        </p:txBody>
      </p:sp>
      <p:sp>
        <p:nvSpPr>
          <p:cNvPr id="26633" name="textruta 87"/>
          <p:cNvSpPr txBox="1">
            <a:spLocks noChangeArrowheads="1"/>
          </p:cNvSpPr>
          <p:nvPr/>
        </p:nvSpPr>
        <p:spPr bwMode="auto">
          <a:xfrm>
            <a:off x="1716618" y="912284"/>
            <a:ext cx="560916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10</a:t>
            </a:r>
          </a:p>
        </p:txBody>
      </p:sp>
      <p:sp>
        <p:nvSpPr>
          <p:cNvPr id="26634" name="textruta 88"/>
          <p:cNvSpPr txBox="1">
            <a:spLocks noChangeArrowheads="1"/>
          </p:cNvSpPr>
          <p:nvPr/>
        </p:nvSpPr>
        <p:spPr bwMode="auto">
          <a:xfrm>
            <a:off x="1911351" y="5120217"/>
            <a:ext cx="366183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1</a:t>
            </a:r>
          </a:p>
        </p:txBody>
      </p:sp>
      <p:sp>
        <p:nvSpPr>
          <p:cNvPr id="26635" name="textruta 89"/>
          <p:cNvSpPr txBox="1">
            <a:spLocks noChangeArrowheads="1"/>
          </p:cNvSpPr>
          <p:nvPr/>
        </p:nvSpPr>
        <p:spPr bwMode="auto">
          <a:xfrm>
            <a:off x="1670051" y="107951"/>
            <a:ext cx="7270749" cy="4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rgbClr val="79949C"/>
                </a:solidFill>
                <a:latin typeface="Arial Rounded MT Bold" charset="0"/>
              </a:rPr>
              <a:t>WORLD POPULATION  billions</a:t>
            </a:r>
          </a:p>
        </p:txBody>
      </p:sp>
      <p:sp>
        <p:nvSpPr>
          <p:cNvPr id="48" name="Rectangle 1"/>
          <p:cNvSpPr/>
          <p:nvPr/>
        </p:nvSpPr>
        <p:spPr>
          <a:xfrm>
            <a:off x="7620000" y="594785"/>
            <a:ext cx="2321984" cy="5234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49" name="Rectangle 85"/>
          <p:cNvSpPr>
            <a:spLocks/>
          </p:cNvSpPr>
          <p:nvPr/>
        </p:nvSpPr>
        <p:spPr bwMode="auto">
          <a:xfrm>
            <a:off x="7691967" y="4872567"/>
            <a:ext cx="2080684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18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1065187" algn="l"/>
              </a:tabLst>
              <a:defRPr/>
            </a:pPr>
            <a:r>
              <a:rPr lang="en-US" sz="2800" b="1">
                <a:solidFill>
                  <a:srgbClr val="808080">
                    <a:lumMod val="25000"/>
                  </a:srgbClr>
                </a:solidFill>
                <a:latin typeface="Arial Rounded MT Bold"/>
                <a:cs typeface="Arial Rounded MT Bold"/>
                <a:sym typeface="Arial Bold" charset="0"/>
              </a:rPr>
              <a:t>CHILDREN</a:t>
            </a:r>
          </a:p>
        </p:txBody>
      </p:sp>
      <p:sp>
        <p:nvSpPr>
          <p:cNvPr id="67" name="Rectangle 85"/>
          <p:cNvSpPr>
            <a:spLocks/>
          </p:cNvSpPr>
          <p:nvPr/>
        </p:nvSpPr>
        <p:spPr bwMode="auto">
          <a:xfrm>
            <a:off x="7730067" y="3350685"/>
            <a:ext cx="1888067" cy="8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18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1065187" algn="l"/>
              </a:tabLst>
              <a:defRPr/>
            </a:pPr>
            <a:r>
              <a:rPr lang="en-US" sz="2800" b="1">
                <a:solidFill>
                  <a:srgbClr val="808080">
                    <a:lumMod val="25000"/>
                  </a:srgbClr>
                </a:solidFill>
                <a:latin typeface="Arial Rounded MT Bold"/>
                <a:cs typeface="Arial Rounded MT Bold"/>
                <a:sym typeface="Arial Bold" charset="0"/>
              </a:rPr>
              <a:t>ADULTS</a:t>
            </a:r>
          </a:p>
        </p:txBody>
      </p:sp>
      <p:grpSp>
        <p:nvGrpSpPr>
          <p:cNvPr id="26639" name="Grupp 46"/>
          <p:cNvGrpSpPr>
            <a:grpSpLocks/>
          </p:cNvGrpSpPr>
          <p:nvPr/>
        </p:nvGrpSpPr>
        <p:grpSpPr bwMode="auto">
          <a:xfrm>
            <a:off x="2425700" y="5786967"/>
            <a:ext cx="7391400" cy="146051"/>
            <a:chOff x="957425" y="4519703"/>
            <a:chExt cx="5769110" cy="129724"/>
          </a:xfrm>
        </p:grpSpPr>
        <p:cxnSp>
          <p:nvCxnSpPr>
            <p:cNvPr id="50" name="Rak 145"/>
            <p:cNvCxnSpPr/>
            <p:nvPr/>
          </p:nvCxnSpPr>
          <p:spPr>
            <a:xfrm>
              <a:off x="957425" y="4519703"/>
              <a:ext cx="0" cy="127843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145"/>
            <p:cNvCxnSpPr/>
            <p:nvPr/>
          </p:nvCxnSpPr>
          <p:spPr>
            <a:xfrm>
              <a:off x="2878810" y="4519703"/>
              <a:ext cx="0" cy="129724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145"/>
            <p:cNvCxnSpPr/>
            <p:nvPr/>
          </p:nvCxnSpPr>
          <p:spPr>
            <a:xfrm>
              <a:off x="4800194" y="4519703"/>
              <a:ext cx="0" cy="129724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145"/>
            <p:cNvCxnSpPr/>
            <p:nvPr/>
          </p:nvCxnSpPr>
          <p:spPr>
            <a:xfrm>
              <a:off x="6726535" y="4519703"/>
              <a:ext cx="0" cy="127843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Rak 126"/>
          <p:cNvCxnSpPr/>
          <p:nvPr/>
        </p:nvCxnSpPr>
        <p:spPr>
          <a:xfrm>
            <a:off x="2321985" y="5816600"/>
            <a:ext cx="7624233" cy="0"/>
          </a:xfrm>
          <a:prstGeom prst="line">
            <a:avLst/>
          </a:prstGeom>
          <a:ln w="57150" cap="rnd" cmpd="sng">
            <a:solidFill>
              <a:srgbClr val="79949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41" name="textruta 54"/>
          <p:cNvSpPr txBox="1">
            <a:spLocks noChangeArrowheads="1"/>
          </p:cNvSpPr>
          <p:nvPr/>
        </p:nvSpPr>
        <p:spPr bwMode="auto">
          <a:xfrm>
            <a:off x="4124451" y="5840818"/>
            <a:ext cx="148180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1900</a:t>
            </a:r>
          </a:p>
        </p:txBody>
      </p:sp>
      <p:sp>
        <p:nvSpPr>
          <p:cNvPr id="26642" name="textruta 55"/>
          <p:cNvSpPr txBox="1">
            <a:spLocks noChangeArrowheads="1"/>
          </p:cNvSpPr>
          <p:nvPr/>
        </p:nvSpPr>
        <p:spPr bwMode="auto">
          <a:xfrm>
            <a:off x="6592485" y="5840818"/>
            <a:ext cx="148180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2000</a:t>
            </a:r>
          </a:p>
        </p:txBody>
      </p:sp>
      <p:sp>
        <p:nvSpPr>
          <p:cNvPr id="26643" name="textruta 56"/>
          <p:cNvSpPr txBox="1">
            <a:spLocks noChangeArrowheads="1"/>
          </p:cNvSpPr>
          <p:nvPr/>
        </p:nvSpPr>
        <p:spPr bwMode="auto">
          <a:xfrm>
            <a:off x="9052051" y="5840818"/>
            <a:ext cx="148180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2100</a:t>
            </a:r>
          </a:p>
        </p:txBody>
      </p:sp>
      <p:sp>
        <p:nvSpPr>
          <p:cNvPr id="26644" name="textruta 57"/>
          <p:cNvSpPr txBox="1">
            <a:spLocks noChangeArrowheads="1"/>
          </p:cNvSpPr>
          <p:nvPr/>
        </p:nvSpPr>
        <p:spPr bwMode="auto">
          <a:xfrm>
            <a:off x="1669118" y="5840818"/>
            <a:ext cx="148180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Arial Rounded MT Bold" charset="0"/>
              </a:rPr>
              <a:t>1800</a:t>
            </a:r>
          </a:p>
        </p:txBody>
      </p:sp>
    </p:spTree>
    <p:extLst>
      <p:ext uri="{BB962C8B-B14F-4D97-AF65-F5344CB8AC3E}">
        <p14:creationId xmlns:p14="http://schemas.microsoft.com/office/powerpoint/2010/main" val="13108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7739967" y="879715"/>
            <a:ext cx="25400" cy="5179484"/>
          </a:xfrm>
          <a:prstGeom prst="line">
            <a:avLst/>
          </a:prstGeom>
          <a:noFill/>
          <a:ln w="25400">
            <a:solidFill>
              <a:srgbClr val="CFDAD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" name="Grupp 36"/>
          <p:cNvGrpSpPr>
            <a:grpSpLocks/>
          </p:cNvGrpSpPr>
          <p:nvPr/>
        </p:nvGrpSpPr>
        <p:grpSpPr bwMode="auto">
          <a:xfrm>
            <a:off x="2302933" y="1345382"/>
            <a:ext cx="7594600" cy="3958167"/>
            <a:chOff x="751933" y="370897"/>
            <a:chExt cx="8251370" cy="3208564"/>
          </a:xfrm>
        </p:grpSpPr>
        <p:cxnSp>
          <p:nvCxnSpPr>
            <p:cNvPr id="36" name="Rak 38"/>
            <p:cNvCxnSpPr/>
            <p:nvPr/>
          </p:nvCxnSpPr>
          <p:spPr>
            <a:xfrm>
              <a:off x="751933" y="2920590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46"/>
            <p:cNvCxnSpPr/>
            <p:nvPr/>
          </p:nvCxnSpPr>
          <p:spPr>
            <a:xfrm>
              <a:off x="751933" y="2272014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47"/>
            <p:cNvCxnSpPr/>
            <p:nvPr/>
          </p:nvCxnSpPr>
          <p:spPr>
            <a:xfrm>
              <a:off x="751933" y="1652607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48"/>
            <p:cNvCxnSpPr/>
            <p:nvPr/>
          </p:nvCxnSpPr>
          <p:spPr>
            <a:xfrm>
              <a:off x="751933" y="998883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9"/>
            <p:cNvCxnSpPr/>
            <p:nvPr/>
          </p:nvCxnSpPr>
          <p:spPr>
            <a:xfrm>
              <a:off x="751933" y="370897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50"/>
            <p:cNvCxnSpPr/>
            <p:nvPr/>
          </p:nvCxnSpPr>
          <p:spPr>
            <a:xfrm>
              <a:off x="751933" y="3579461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ruta 66"/>
          <p:cNvSpPr txBox="1">
            <a:spLocks noChangeArrowheads="1"/>
          </p:cNvSpPr>
          <p:nvPr/>
        </p:nvSpPr>
        <p:spPr bwMode="auto">
          <a:xfrm>
            <a:off x="1710268" y="1841768"/>
            <a:ext cx="46143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5</a:t>
            </a:r>
          </a:p>
        </p:txBody>
      </p:sp>
      <p:sp>
        <p:nvSpPr>
          <p:cNvPr id="45" name="textruta 67"/>
          <p:cNvSpPr txBox="1">
            <a:spLocks noChangeArrowheads="1"/>
          </p:cNvSpPr>
          <p:nvPr/>
        </p:nvSpPr>
        <p:spPr bwMode="auto">
          <a:xfrm>
            <a:off x="1710268" y="1056484"/>
            <a:ext cx="43603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6</a:t>
            </a:r>
          </a:p>
        </p:txBody>
      </p:sp>
      <p:sp>
        <p:nvSpPr>
          <p:cNvPr id="46" name="textruta 68"/>
          <p:cNvSpPr txBox="1">
            <a:spLocks noChangeArrowheads="1"/>
          </p:cNvSpPr>
          <p:nvPr/>
        </p:nvSpPr>
        <p:spPr bwMode="auto">
          <a:xfrm>
            <a:off x="1710268" y="3412335"/>
            <a:ext cx="472017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3</a:t>
            </a:r>
          </a:p>
        </p:txBody>
      </p:sp>
      <p:sp>
        <p:nvSpPr>
          <p:cNvPr id="52" name="textruta 69"/>
          <p:cNvSpPr txBox="1">
            <a:spLocks noChangeArrowheads="1"/>
          </p:cNvSpPr>
          <p:nvPr/>
        </p:nvSpPr>
        <p:spPr bwMode="auto">
          <a:xfrm>
            <a:off x="1710267" y="2627051"/>
            <a:ext cx="516467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4</a:t>
            </a:r>
          </a:p>
        </p:txBody>
      </p:sp>
      <p:sp>
        <p:nvSpPr>
          <p:cNvPr id="53" name="textruta 70"/>
          <p:cNvSpPr txBox="1">
            <a:spLocks noChangeArrowheads="1"/>
          </p:cNvSpPr>
          <p:nvPr/>
        </p:nvSpPr>
        <p:spPr bwMode="auto">
          <a:xfrm>
            <a:off x="1710267" y="4982902"/>
            <a:ext cx="49953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sp>
        <p:nvSpPr>
          <p:cNvPr id="59" name="textruta 71"/>
          <p:cNvSpPr txBox="1">
            <a:spLocks noChangeArrowheads="1"/>
          </p:cNvSpPr>
          <p:nvPr/>
        </p:nvSpPr>
        <p:spPr bwMode="auto">
          <a:xfrm>
            <a:off x="1710267" y="4197618"/>
            <a:ext cx="3810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2</a:t>
            </a:r>
          </a:p>
        </p:txBody>
      </p:sp>
      <p:sp>
        <p:nvSpPr>
          <p:cNvPr id="60" name="textruta 100"/>
          <p:cNvSpPr txBox="1">
            <a:spLocks noChangeArrowheads="1"/>
          </p:cNvSpPr>
          <p:nvPr/>
        </p:nvSpPr>
        <p:spPr bwMode="auto">
          <a:xfrm>
            <a:off x="1695451" y="100258"/>
            <a:ext cx="7317316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dirty="0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Babies per </a:t>
            </a:r>
            <a:r>
              <a:rPr lang="sv-SE" altLang="x-none" sz="3200" dirty="0" err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woman</a:t>
            </a:r>
            <a:r>
              <a:rPr lang="sv-SE" altLang="x-none" sz="3200" dirty="0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, in the World</a:t>
            </a:r>
          </a:p>
        </p:txBody>
      </p:sp>
      <p:grpSp>
        <p:nvGrpSpPr>
          <p:cNvPr id="61" name="Grupp 52"/>
          <p:cNvGrpSpPr>
            <a:grpSpLocks/>
          </p:cNvGrpSpPr>
          <p:nvPr/>
        </p:nvGrpSpPr>
        <p:grpSpPr bwMode="auto">
          <a:xfrm>
            <a:off x="2425700" y="6088013"/>
            <a:ext cx="7391400" cy="84269"/>
            <a:chOff x="957425" y="4519703"/>
            <a:chExt cx="5769110" cy="129724"/>
          </a:xfrm>
        </p:grpSpPr>
        <p:cxnSp>
          <p:nvCxnSpPr>
            <p:cNvPr id="62" name="Rak 145"/>
            <p:cNvCxnSpPr/>
            <p:nvPr/>
          </p:nvCxnSpPr>
          <p:spPr>
            <a:xfrm>
              <a:off x="957425" y="4519703"/>
              <a:ext cx="0" cy="127816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145"/>
            <p:cNvCxnSpPr/>
            <p:nvPr/>
          </p:nvCxnSpPr>
          <p:spPr>
            <a:xfrm>
              <a:off x="2878810" y="4519703"/>
              <a:ext cx="0" cy="129724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145"/>
            <p:cNvCxnSpPr/>
            <p:nvPr/>
          </p:nvCxnSpPr>
          <p:spPr>
            <a:xfrm>
              <a:off x="4800194" y="4519703"/>
              <a:ext cx="0" cy="129724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145"/>
            <p:cNvCxnSpPr/>
            <p:nvPr/>
          </p:nvCxnSpPr>
          <p:spPr>
            <a:xfrm>
              <a:off x="6726535" y="4519703"/>
              <a:ext cx="0" cy="127816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Rak 126"/>
          <p:cNvCxnSpPr/>
          <p:nvPr/>
        </p:nvCxnSpPr>
        <p:spPr>
          <a:xfrm>
            <a:off x="2321985" y="6091036"/>
            <a:ext cx="7624233" cy="0"/>
          </a:xfrm>
          <a:prstGeom prst="line">
            <a:avLst/>
          </a:prstGeom>
          <a:ln w="57150" cap="rnd" cmpd="sng">
            <a:solidFill>
              <a:srgbClr val="79949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ruta 58"/>
          <p:cNvSpPr txBox="1">
            <a:spLocks noChangeArrowheads="1"/>
          </p:cNvSpPr>
          <p:nvPr/>
        </p:nvSpPr>
        <p:spPr bwMode="auto">
          <a:xfrm>
            <a:off x="4290485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1900</a:t>
            </a:r>
          </a:p>
        </p:txBody>
      </p:sp>
      <p:sp>
        <p:nvSpPr>
          <p:cNvPr id="71" name="textruta 59"/>
          <p:cNvSpPr txBox="1">
            <a:spLocks noChangeArrowheads="1"/>
          </p:cNvSpPr>
          <p:nvPr/>
        </p:nvSpPr>
        <p:spPr bwMode="auto">
          <a:xfrm>
            <a:off x="6758518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2000</a:t>
            </a:r>
          </a:p>
        </p:txBody>
      </p:sp>
      <p:sp>
        <p:nvSpPr>
          <p:cNvPr id="72" name="textruta 60"/>
          <p:cNvSpPr txBox="1">
            <a:spLocks noChangeArrowheads="1"/>
          </p:cNvSpPr>
          <p:nvPr/>
        </p:nvSpPr>
        <p:spPr bwMode="auto">
          <a:xfrm>
            <a:off x="9218085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2100</a:t>
            </a:r>
          </a:p>
        </p:txBody>
      </p:sp>
      <p:sp>
        <p:nvSpPr>
          <p:cNvPr id="74" name="textruta 61"/>
          <p:cNvSpPr txBox="1">
            <a:spLocks noChangeArrowheads="1"/>
          </p:cNvSpPr>
          <p:nvPr/>
        </p:nvSpPr>
        <p:spPr bwMode="auto">
          <a:xfrm>
            <a:off x="1835151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1800</a:t>
            </a:r>
          </a:p>
        </p:txBody>
      </p:sp>
      <p:sp>
        <p:nvSpPr>
          <p:cNvPr id="63" name="Frihandsfigur 62"/>
          <p:cNvSpPr/>
          <p:nvPr/>
        </p:nvSpPr>
        <p:spPr>
          <a:xfrm>
            <a:off x="2432052" y="1350434"/>
            <a:ext cx="4046615" cy="835397"/>
          </a:xfrm>
          <a:custGeom>
            <a:avLst/>
            <a:gdLst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2 w 5749341"/>
              <a:gd name="connsiteY32" fmla="*/ 2806324 h 2851955"/>
              <a:gd name="connsiteX33" fmla="*/ 5201785 w 5749341"/>
              <a:gd name="connsiteY33" fmla="*/ 2844350 h 2851955"/>
              <a:gd name="connsiteX34" fmla="*/ 5604847 w 5749341"/>
              <a:gd name="connsiteY34" fmla="*/ 2844350 h 2851955"/>
              <a:gd name="connsiteX35" fmla="*/ 5749341 w 5749341"/>
              <a:gd name="connsiteY35" fmla="*/ 2851955 h 2851955"/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2 w 5749341"/>
              <a:gd name="connsiteY32" fmla="*/ 2806324 h 2851955"/>
              <a:gd name="connsiteX33" fmla="*/ 5208161 w 5749341"/>
              <a:gd name="connsiteY33" fmla="*/ 2810448 h 2851955"/>
              <a:gd name="connsiteX34" fmla="*/ 5604847 w 5749341"/>
              <a:gd name="connsiteY34" fmla="*/ 2844350 h 2851955"/>
              <a:gd name="connsiteX35" fmla="*/ 5749341 w 5749341"/>
              <a:gd name="connsiteY35" fmla="*/ 2851955 h 2851955"/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3 w 5749341"/>
              <a:gd name="connsiteY32" fmla="*/ 2779202 h 2851955"/>
              <a:gd name="connsiteX33" fmla="*/ 5208161 w 5749341"/>
              <a:gd name="connsiteY33" fmla="*/ 2810448 h 2851955"/>
              <a:gd name="connsiteX34" fmla="*/ 5604847 w 5749341"/>
              <a:gd name="connsiteY34" fmla="*/ 2844350 h 2851955"/>
              <a:gd name="connsiteX35" fmla="*/ 5749341 w 5749341"/>
              <a:gd name="connsiteY35" fmla="*/ 2851955 h 2851955"/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3 w 5749341"/>
              <a:gd name="connsiteY32" fmla="*/ 2779202 h 2851955"/>
              <a:gd name="connsiteX33" fmla="*/ 5208161 w 5749341"/>
              <a:gd name="connsiteY33" fmla="*/ 2810448 h 2851955"/>
              <a:gd name="connsiteX34" fmla="*/ 5598472 w 5749341"/>
              <a:gd name="connsiteY34" fmla="*/ 2824009 h 2851955"/>
              <a:gd name="connsiteX35" fmla="*/ 5749341 w 5749341"/>
              <a:gd name="connsiteY35" fmla="*/ 2851955 h 2851955"/>
              <a:gd name="connsiteX0" fmla="*/ 0 w 5742965"/>
              <a:gd name="connsiteY0" fmla="*/ 0 h 2824158"/>
              <a:gd name="connsiteX1" fmla="*/ 441087 w 5742965"/>
              <a:gd name="connsiteY1" fmla="*/ 7606 h 2824158"/>
              <a:gd name="connsiteX2" fmla="*/ 692050 w 5742965"/>
              <a:gd name="connsiteY2" fmla="*/ 45632 h 2824158"/>
              <a:gd name="connsiteX3" fmla="*/ 981038 w 5742965"/>
              <a:gd name="connsiteY3" fmla="*/ 60842 h 2824158"/>
              <a:gd name="connsiteX4" fmla="*/ 1163557 w 5742965"/>
              <a:gd name="connsiteY4" fmla="*/ 83658 h 2824158"/>
              <a:gd name="connsiteX5" fmla="*/ 1254816 w 5742965"/>
              <a:gd name="connsiteY5" fmla="*/ 68447 h 2824158"/>
              <a:gd name="connsiteX6" fmla="*/ 1551409 w 5742965"/>
              <a:gd name="connsiteY6" fmla="*/ 121684 h 2824158"/>
              <a:gd name="connsiteX7" fmla="*/ 1771953 w 5742965"/>
              <a:gd name="connsiteY7" fmla="*/ 205341 h 2824158"/>
              <a:gd name="connsiteX8" fmla="*/ 1931657 w 5742965"/>
              <a:gd name="connsiteY8" fmla="*/ 220552 h 2824158"/>
              <a:gd name="connsiteX9" fmla="*/ 2076151 w 5742965"/>
              <a:gd name="connsiteY9" fmla="*/ 281393 h 2824158"/>
              <a:gd name="connsiteX10" fmla="*/ 2182620 w 5742965"/>
              <a:gd name="connsiteY10" fmla="*/ 387866 h 2824158"/>
              <a:gd name="connsiteX11" fmla="*/ 2258670 w 5742965"/>
              <a:gd name="connsiteY11" fmla="*/ 501944 h 2824158"/>
              <a:gd name="connsiteX12" fmla="*/ 2387954 w 5742965"/>
              <a:gd name="connsiteY12" fmla="*/ 479129 h 2824158"/>
              <a:gd name="connsiteX13" fmla="*/ 2479213 w 5742965"/>
              <a:gd name="connsiteY13" fmla="*/ 539970 h 2824158"/>
              <a:gd name="connsiteX14" fmla="*/ 2585682 w 5742965"/>
              <a:gd name="connsiteY14" fmla="*/ 631233 h 2824158"/>
              <a:gd name="connsiteX15" fmla="*/ 2623707 w 5742965"/>
              <a:gd name="connsiteY15" fmla="*/ 699680 h 2824158"/>
              <a:gd name="connsiteX16" fmla="*/ 2768201 w 5742965"/>
              <a:gd name="connsiteY16" fmla="*/ 737706 h 2824158"/>
              <a:gd name="connsiteX17" fmla="*/ 2836646 w 5742965"/>
              <a:gd name="connsiteY17" fmla="*/ 646443 h 2824158"/>
              <a:gd name="connsiteX18" fmla="*/ 2927905 w 5742965"/>
              <a:gd name="connsiteY18" fmla="*/ 555181 h 2824158"/>
              <a:gd name="connsiteX19" fmla="*/ 3034374 w 5742965"/>
              <a:gd name="connsiteY19" fmla="*/ 600812 h 2824158"/>
              <a:gd name="connsiteX20" fmla="*/ 3186473 w 5742965"/>
              <a:gd name="connsiteY20" fmla="*/ 570391 h 2824158"/>
              <a:gd name="connsiteX21" fmla="*/ 3300548 w 5742965"/>
              <a:gd name="connsiteY21" fmla="*/ 768127 h 2824158"/>
              <a:gd name="connsiteX22" fmla="*/ 3391807 w 5742965"/>
              <a:gd name="connsiteY22" fmla="*/ 1262466 h 2824158"/>
              <a:gd name="connsiteX23" fmla="*/ 3429832 w 5742965"/>
              <a:gd name="connsiteY23" fmla="*/ 1490622 h 2824158"/>
              <a:gd name="connsiteX24" fmla="*/ 3513486 w 5742965"/>
              <a:gd name="connsiteY24" fmla="*/ 1635121 h 2824158"/>
              <a:gd name="connsiteX25" fmla="*/ 3635165 w 5742965"/>
              <a:gd name="connsiteY25" fmla="*/ 1817646 h 2824158"/>
              <a:gd name="connsiteX26" fmla="*/ 3749239 w 5742965"/>
              <a:gd name="connsiteY26" fmla="*/ 2099039 h 2824158"/>
              <a:gd name="connsiteX27" fmla="*/ 3886129 w 5742965"/>
              <a:gd name="connsiteY27" fmla="*/ 2342406 h 2824158"/>
              <a:gd name="connsiteX28" fmla="*/ 3977388 w 5742965"/>
              <a:gd name="connsiteY28" fmla="*/ 2448879 h 2824158"/>
              <a:gd name="connsiteX29" fmla="*/ 4076252 w 5742965"/>
              <a:gd name="connsiteY29" fmla="*/ 2517326 h 2824158"/>
              <a:gd name="connsiteX30" fmla="*/ 4213141 w 5742965"/>
              <a:gd name="connsiteY30" fmla="*/ 2600983 h 2824158"/>
              <a:gd name="connsiteX31" fmla="*/ 4486920 w 5742965"/>
              <a:gd name="connsiteY31" fmla="*/ 2715061 h 2824158"/>
              <a:gd name="connsiteX32" fmla="*/ 4813933 w 5742965"/>
              <a:gd name="connsiteY32" fmla="*/ 2779202 h 2824158"/>
              <a:gd name="connsiteX33" fmla="*/ 5208161 w 5742965"/>
              <a:gd name="connsiteY33" fmla="*/ 2810448 h 2824158"/>
              <a:gd name="connsiteX34" fmla="*/ 5598472 w 5742965"/>
              <a:gd name="connsiteY34" fmla="*/ 2824009 h 2824158"/>
              <a:gd name="connsiteX35" fmla="*/ 5742965 w 5742965"/>
              <a:gd name="connsiteY35" fmla="*/ 2818053 h 2824158"/>
              <a:gd name="connsiteX0" fmla="*/ 0 w 5742965"/>
              <a:gd name="connsiteY0" fmla="*/ 0 h 2818053"/>
              <a:gd name="connsiteX1" fmla="*/ 441087 w 5742965"/>
              <a:gd name="connsiteY1" fmla="*/ 7606 h 2818053"/>
              <a:gd name="connsiteX2" fmla="*/ 692050 w 5742965"/>
              <a:gd name="connsiteY2" fmla="*/ 45632 h 2818053"/>
              <a:gd name="connsiteX3" fmla="*/ 981038 w 5742965"/>
              <a:gd name="connsiteY3" fmla="*/ 60842 h 2818053"/>
              <a:gd name="connsiteX4" fmla="*/ 1163557 w 5742965"/>
              <a:gd name="connsiteY4" fmla="*/ 83658 h 2818053"/>
              <a:gd name="connsiteX5" fmla="*/ 1254816 w 5742965"/>
              <a:gd name="connsiteY5" fmla="*/ 68447 h 2818053"/>
              <a:gd name="connsiteX6" fmla="*/ 1551409 w 5742965"/>
              <a:gd name="connsiteY6" fmla="*/ 121684 h 2818053"/>
              <a:gd name="connsiteX7" fmla="*/ 1771953 w 5742965"/>
              <a:gd name="connsiteY7" fmla="*/ 205341 h 2818053"/>
              <a:gd name="connsiteX8" fmla="*/ 1931657 w 5742965"/>
              <a:gd name="connsiteY8" fmla="*/ 220552 h 2818053"/>
              <a:gd name="connsiteX9" fmla="*/ 2076151 w 5742965"/>
              <a:gd name="connsiteY9" fmla="*/ 281393 h 2818053"/>
              <a:gd name="connsiteX10" fmla="*/ 2182620 w 5742965"/>
              <a:gd name="connsiteY10" fmla="*/ 387866 h 2818053"/>
              <a:gd name="connsiteX11" fmla="*/ 2258670 w 5742965"/>
              <a:gd name="connsiteY11" fmla="*/ 501944 h 2818053"/>
              <a:gd name="connsiteX12" fmla="*/ 2387954 w 5742965"/>
              <a:gd name="connsiteY12" fmla="*/ 479129 h 2818053"/>
              <a:gd name="connsiteX13" fmla="*/ 2479213 w 5742965"/>
              <a:gd name="connsiteY13" fmla="*/ 539970 h 2818053"/>
              <a:gd name="connsiteX14" fmla="*/ 2585682 w 5742965"/>
              <a:gd name="connsiteY14" fmla="*/ 631233 h 2818053"/>
              <a:gd name="connsiteX15" fmla="*/ 2623707 w 5742965"/>
              <a:gd name="connsiteY15" fmla="*/ 699680 h 2818053"/>
              <a:gd name="connsiteX16" fmla="*/ 2768201 w 5742965"/>
              <a:gd name="connsiteY16" fmla="*/ 737706 h 2818053"/>
              <a:gd name="connsiteX17" fmla="*/ 2836646 w 5742965"/>
              <a:gd name="connsiteY17" fmla="*/ 646443 h 2818053"/>
              <a:gd name="connsiteX18" fmla="*/ 2927905 w 5742965"/>
              <a:gd name="connsiteY18" fmla="*/ 555181 h 2818053"/>
              <a:gd name="connsiteX19" fmla="*/ 3034374 w 5742965"/>
              <a:gd name="connsiteY19" fmla="*/ 600812 h 2818053"/>
              <a:gd name="connsiteX20" fmla="*/ 3186473 w 5742965"/>
              <a:gd name="connsiteY20" fmla="*/ 570391 h 2818053"/>
              <a:gd name="connsiteX21" fmla="*/ 3300548 w 5742965"/>
              <a:gd name="connsiteY21" fmla="*/ 768127 h 2818053"/>
              <a:gd name="connsiteX22" fmla="*/ 3391807 w 5742965"/>
              <a:gd name="connsiteY22" fmla="*/ 1262466 h 2818053"/>
              <a:gd name="connsiteX23" fmla="*/ 3429832 w 5742965"/>
              <a:gd name="connsiteY23" fmla="*/ 1490622 h 2818053"/>
              <a:gd name="connsiteX24" fmla="*/ 3513486 w 5742965"/>
              <a:gd name="connsiteY24" fmla="*/ 1635121 h 2818053"/>
              <a:gd name="connsiteX25" fmla="*/ 3635165 w 5742965"/>
              <a:gd name="connsiteY25" fmla="*/ 1817646 h 2818053"/>
              <a:gd name="connsiteX26" fmla="*/ 3749239 w 5742965"/>
              <a:gd name="connsiteY26" fmla="*/ 2099039 h 2818053"/>
              <a:gd name="connsiteX27" fmla="*/ 3886129 w 5742965"/>
              <a:gd name="connsiteY27" fmla="*/ 2342406 h 2818053"/>
              <a:gd name="connsiteX28" fmla="*/ 3977388 w 5742965"/>
              <a:gd name="connsiteY28" fmla="*/ 2448879 h 2818053"/>
              <a:gd name="connsiteX29" fmla="*/ 4076252 w 5742965"/>
              <a:gd name="connsiteY29" fmla="*/ 2517326 h 2818053"/>
              <a:gd name="connsiteX30" fmla="*/ 4213141 w 5742965"/>
              <a:gd name="connsiteY30" fmla="*/ 2600983 h 2818053"/>
              <a:gd name="connsiteX31" fmla="*/ 4486920 w 5742965"/>
              <a:gd name="connsiteY31" fmla="*/ 2715061 h 2818053"/>
              <a:gd name="connsiteX32" fmla="*/ 4813933 w 5742965"/>
              <a:gd name="connsiteY32" fmla="*/ 2779202 h 2818053"/>
              <a:gd name="connsiteX33" fmla="*/ 5208161 w 5742965"/>
              <a:gd name="connsiteY33" fmla="*/ 2810448 h 2818053"/>
              <a:gd name="connsiteX34" fmla="*/ 5742965 w 5742965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91807 w 5704711"/>
              <a:gd name="connsiteY22" fmla="*/ 1262466 h 2818053"/>
              <a:gd name="connsiteX23" fmla="*/ 3429832 w 5704711"/>
              <a:gd name="connsiteY23" fmla="*/ 1490622 h 2818053"/>
              <a:gd name="connsiteX24" fmla="*/ 3513486 w 5704711"/>
              <a:gd name="connsiteY24" fmla="*/ 1635121 h 2818053"/>
              <a:gd name="connsiteX25" fmla="*/ 3635165 w 5704711"/>
              <a:gd name="connsiteY25" fmla="*/ 1817646 h 2818053"/>
              <a:gd name="connsiteX26" fmla="*/ 3749239 w 5704711"/>
              <a:gd name="connsiteY26" fmla="*/ 2099039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91807 w 5704711"/>
              <a:gd name="connsiteY22" fmla="*/ 1262466 h 2818053"/>
              <a:gd name="connsiteX23" fmla="*/ 3429832 w 5704711"/>
              <a:gd name="connsiteY23" fmla="*/ 1490622 h 2818053"/>
              <a:gd name="connsiteX24" fmla="*/ 3513486 w 5704711"/>
              <a:gd name="connsiteY24" fmla="*/ 1635121 h 2818053"/>
              <a:gd name="connsiteX25" fmla="*/ 3635165 w 5704711"/>
              <a:gd name="connsiteY25" fmla="*/ 1817646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91807 w 5704711"/>
              <a:gd name="connsiteY22" fmla="*/ 1262466 h 2818053"/>
              <a:gd name="connsiteX23" fmla="*/ 3429832 w 5704711"/>
              <a:gd name="connsiteY23" fmla="*/ 1490622 h 2818053"/>
              <a:gd name="connsiteX24" fmla="*/ 3513486 w 5704711"/>
              <a:gd name="connsiteY24" fmla="*/ 1635121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391807 w 5704711"/>
              <a:gd name="connsiteY23" fmla="*/ 1262466 h 2818053"/>
              <a:gd name="connsiteX24" fmla="*/ 3429832 w 5704711"/>
              <a:gd name="connsiteY24" fmla="*/ 1490622 h 2818053"/>
              <a:gd name="connsiteX25" fmla="*/ 3513486 w 5704711"/>
              <a:gd name="connsiteY25" fmla="*/ 1635121 h 2818053"/>
              <a:gd name="connsiteX26" fmla="*/ 3609662 w 5704711"/>
              <a:gd name="connsiteY26" fmla="*/ 1831207 h 2818053"/>
              <a:gd name="connsiteX27" fmla="*/ 3704609 w 5704711"/>
              <a:gd name="connsiteY27" fmla="*/ 2112600 h 2818053"/>
              <a:gd name="connsiteX28" fmla="*/ 3886129 w 5704711"/>
              <a:gd name="connsiteY28" fmla="*/ 2342406 h 2818053"/>
              <a:gd name="connsiteX29" fmla="*/ 3977388 w 5704711"/>
              <a:gd name="connsiteY29" fmla="*/ 2448879 h 2818053"/>
              <a:gd name="connsiteX30" fmla="*/ 4076252 w 5704711"/>
              <a:gd name="connsiteY30" fmla="*/ 2517326 h 2818053"/>
              <a:gd name="connsiteX31" fmla="*/ 4213141 w 5704711"/>
              <a:gd name="connsiteY31" fmla="*/ 2600983 h 2818053"/>
              <a:gd name="connsiteX32" fmla="*/ 4486920 w 5704711"/>
              <a:gd name="connsiteY32" fmla="*/ 2715061 h 2818053"/>
              <a:gd name="connsiteX33" fmla="*/ 4813933 w 5704711"/>
              <a:gd name="connsiteY33" fmla="*/ 2779202 h 2818053"/>
              <a:gd name="connsiteX34" fmla="*/ 5208161 w 5704711"/>
              <a:gd name="connsiteY34" fmla="*/ 2810448 h 2818053"/>
              <a:gd name="connsiteX35" fmla="*/ 5704711 w 5704711"/>
              <a:gd name="connsiteY35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391807 w 5704711"/>
              <a:gd name="connsiteY23" fmla="*/ 1262466 h 2818053"/>
              <a:gd name="connsiteX24" fmla="*/ 3410705 w 5704711"/>
              <a:gd name="connsiteY24" fmla="*/ 1456720 h 2818053"/>
              <a:gd name="connsiteX25" fmla="*/ 3513486 w 5704711"/>
              <a:gd name="connsiteY25" fmla="*/ 1635121 h 2818053"/>
              <a:gd name="connsiteX26" fmla="*/ 3609662 w 5704711"/>
              <a:gd name="connsiteY26" fmla="*/ 1831207 h 2818053"/>
              <a:gd name="connsiteX27" fmla="*/ 3704609 w 5704711"/>
              <a:gd name="connsiteY27" fmla="*/ 2112600 h 2818053"/>
              <a:gd name="connsiteX28" fmla="*/ 3886129 w 5704711"/>
              <a:gd name="connsiteY28" fmla="*/ 2342406 h 2818053"/>
              <a:gd name="connsiteX29" fmla="*/ 3977388 w 5704711"/>
              <a:gd name="connsiteY29" fmla="*/ 2448879 h 2818053"/>
              <a:gd name="connsiteX30" fmla="*/ 4076252 w 5704711"/>
              <a:gd name="connsiteY30" fmla="*/ 2517326 h 2818053"/>
              <a:gd name="connsiteX31" fmla="*/ 4213141 w 5704711"/>
              <a:gd name="connsiteY31" fmla="*/ 2600983 h 2818053"/>
              <a:gd name="connsiteX32" fmla="*/ 4486920 w 5704711"/>
              <a:gd name="connsiteY32" fmla="*/ 2715061 h 2818053"/>
              <a:gd name="connsiteX33" fmla="*/ 4813933 w 5704711"/>
              <a:gd name="connsiteY33" fmla="*/ 2779202 h 2818053"/>
              <a:gd name="connsiteX34" fmla="*/ 5208161 w 5704711"/>
              <a:gd name="connsiteY34" fmla="*/ 2810448 h 2818053"/>
              <a:gd name="connsiteX35" fmla="*/ 5704711 w 5704711"/>
              <a:gd name="connsiteY35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3486 w 5704711"/>
              <a:gd name="connsiteY24" fmla="*/ 1635121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255919 w 5704711"/>
              <a:gd name="connsiteY21" fmla="*/ 77490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77490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7081 w 5704711"/>
              <a:gd name="connsiteY23" fmla="*/ 1483842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11143 w 5704711"/>
              <a:gd name="connsiteY17" fmla="*/ 619321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7081 w 5704711"/>
              <a:gd name="connsiteY23" fmla="*/ 1483842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29947 w 5704711"/>
              <a:gd name="connsiteY16" fmla="*/ 737706 h 2818053"/>
              <a:gd name="connsiteX17" fmla="*/ 2811143 w 5704711"/>
              <a:gd name="connsiteY17" fmla="*/ 619321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7081 w 5704711"/>
              <a:gd name="connsiteY23" fmla="*/ 1483842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623707 w 5704711"/>
              <a:gd name="connsiteY14" fmla="*/ 699680 h 2818053"/>
              <a:gd name="connsiteX15" fmla="*/ 2729947 w 5704711"/>
              <a:gd name="connsiteY15" fmla="*/ 737706 h 2818053"/>
              <a:gd name="connsiteX16" fmla="*/ 2811143 w 5704711"/>
              <a:gd name="connsiteY16" fmla="*/ 619321 h 2818053"/>
              <a:gd name="connsiteX17" fmla="*/ 2927905 w 5704711"/>
              <a:gd name="connsiteY17" fmla="*/ 555181 h 2818053"/>
              <a:gd name="connsiteX18" fmla="*/ 3034374 w 5704711"/>
              <a:gd name="connsiteY18" fmla="*/ 600812 h 2818053"/>
              <a:gd name="connsiteX19" fmla="*/ 3167346 w 5704711"/>
              <a:gd name="connsiteY19" fmla="*/ 577172 h 2818053"/>
              <a:gd name="connsiteX20" fmla="*/ 3255919 w 5704711"/>
              <a:gd name="connsiteY20" fmla="*/ 802029 h 2818053"/>
              <a:gd name="connsiteX21" fmla="*/ 3324525 w 5704711"/>
              <a:gd name="connsiteY21" fmla="*/ 1114428 h 2818053"/>
              <a:gd name="connsiteX22" fmla="*/ 3417081 w 5704711"/>
              <a:gd name="connsiteY22" fmla="*/ 1483842 h 2818053"/>
              <a:gd name="connsiteX23" fmla="*/ 3519862 w 5704711"/>
              <a:gd name="connsiteY23" fmla="*/ 1628340 h 2818053"/>
              <a:gd name="connsiteX24" fmla="*/ 3609662 w 5704711"/>
              <a:gd name="connsiteY24" fmla="*/ 1831207 h 2818053"/>
              <a:gd name="connsiteX25" fmla="*/ 3704609 w 5704711"/>
              <a:gd name="connsiteY25" fmla="*/ 2112600 h 2818053"/>
              <a:gd name="connsiteX26" fmla="*/ 3860626 w 5704711"/>
              <a:gd name="connsiteY26" fmla="*/ 2349186 h 2818053"/>
              <a:gd name="connsiteX27" fmla="*/ 3977388 w 5704711"/>
              <a:gd name="connsiteY27" fmla="*/ 2448879 h 2818053"/>
              <a:gd name="connsiteX28" fmla="*/ 4076252 w 5704711"/>
              <a:gd name="connsiteY28" fmla="*/ 2517326 h 2818053"/>
              <a:gd name="connsiteX29" fmla="*/ 4213141 w 5704711"/>
              <a:gd name="connsiteY29" fmla="*/ 2600983 h 2818053"/>
              <a:gd name="connsiteX30" fmla="*/ 4486920 w 5704711"/>
              <a:gd name="connsiteY30" fmla="*/ 2715061 h 2818053"/>
              <a:gd name="connsiteX31" fmla="*/ 4813933 w 5704711"/>
              <a:gd name="connsiteY31" fmla="*/ 2779202 h 2818053"/>
              <a:gd name="connsiteX32" fmla="*/ 5208161 w 5704711"/>
              <a:gd name="connsiteY32" fmla="*/ 2810448 h 2818053"/>
              <a:gd name="connsiteX33" fmla="*/ 5704711 w 5704711"/>
              <a:gd name="connsiteY33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182620 w 5704711"/>
              <a:gd name="connsiteY9" fmla="*/ 387866 h 2818053"/>
              <a:gd name="connsiteX10" fmla="*/ 2258670 w 5704711"/>
              <a:gd name="connsiteY10" fmla="*/ 501944 h 2818053"/>
              <a:gd name="connsiteX11" fmla="*/ 2387954 w 5704711"/>
              <a:gd name="connsiteY11" fmla="*/ 479129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82620 w 5704711"/>
              <a:gd name="connsiteY9" fmla="*/ 387866 h 2818053"/>
              <a:gd name="connsiteX10" fmla="*/ 2258670 w 5704711"/>
              <a:gd name="connsiteY10" fmla="*/ 501944 h 2818053"/>
              <a:gd name="connsiteX11" fmla="*/ 2387954 w 5704711"/>
              <a:gd name="connsiteY11" fmla="*/ 479129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87954 w 5704711"/>
              <a:gd name="connsiteY11" fmla="*/ 479129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3572 w 5704711"/>
              <a:gd name="connsiteY14" fmla="*/ 717365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3572 w 5704711"/>
              <a:gd name="connsiteY14" fmla="*/ 717365 h 2818053"/>
              <a:gd name="connsiteX15" fmla="*/ 2811143 w 5704711"/>
              <a:gd name="connsiteY15" fmla="*/ 619321 h 2818053"/>
              <a:gd name="connsiteX16" fmla="*/ 2908778 w 5704711"/>
              <a:gd name="connsiteY16" fmla="*/ 528060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3572 w 5704711"/>
              <a:gd name="connsiteY14" fmla="*/ 717365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84705 w 5704711"/>
              <a:gd name="connsiteY7" fmla="*/ 19856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337700 w 5704711"/>
              <a:gd name="connsiteY5" fmla="*/ 75228 h 2818053"/>
              <a:gd name="connsiteX6" fmla="*/ 1551409 w 5704711"/>
              <a:gd name="connsiteY6" fmla="*/ 121684 h 2818053"/>
              <a:gd name="connsiteX7" fmla="*/ 1784705 w 5704711"/>
              <a:gd name="connsiteY7" fmla="*/ 19856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34728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337700 w 5704711"/>
              <a:gd name="connsiteY5" fmla="*/ 75228 h 2818053"/>
              <a:gd name="connsiteX6" fmla="*/ 1551409 w 5704711"/>
              <a:gd name="connsiteY6" fmla="*/ 121684 h 2818053"/>
              <a:gd name="connsiteX7" fmla="*/ 1784705 w 5704711"/>
              <a:gd name="connsiteY7" fmla="*/ 19856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57181 w 5698335"/>
              <a:gd name="connsiteY4" fmla="*/ 63317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78329 w 5698335"/>
              <a:gd name="connsiteY7" fmla="*/ 178220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52294 w 5698335"/>
              <a:gd name="connsiteY10" fmla="*/ 481603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78329 w 5698335"/>
              <a:gd name="connsiteY7" fmla="*/ 178220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52294 w 5698335"/>
              <a:gd name="connsiteY10" fmla="*/ 481603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52294 w 5698335"/>
              <a:gd name="connsiteY10" fmla="*/ 481603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508725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508725 h 2797712"/>
              <a:gd name="connsiteX11" fmla="*/ 2349700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508725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318149 w 5698335"/>
              <a:gd name="connsiteY19" fmla="*/ 1094087 h 2797712"/>
              <a:gd name="connsiteX20" fmla="*/ 3410705 w 5698335"/>
              <a:gd name="connsiteY20" fmla="*/ 1463501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318149 w 5698335"/>
              <a:gd name="connsiteY19" fmla="*/ 1094087 h 2797712"/>
              <a:gd name="connsiteX20" fmla="*/ 3410705 w 5698335"/>
              <a:gd name="connsiteY20" fmla="*/ 1463501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14888 w 5698335"/>
              <a:gd name="connsiteY18" fmla="*/ 546801 h 2797712"/>
              <a:gd name="connsiteX19" fmla="*/ 3160970 w 5698335"/>
              <a:gd name="connsiteY19" fmla="*/ 556831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160970 w 5698335"/>
              <a:gd name="connsiteY19" fmla="*/ 556831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160970 w 5698335"/>
              <a:gd name="connsiteY19" fmla="*/ 556831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18149 w 5698335"/>
              <a:gd name="connsiteY19" fmla="*/ 1094087 h 2797712"/>
              <a:gd name="connsiteX20" fmla="*/ 3410705 w 5698335"/>
              <a:gd name="connsiteY20" fmla="*/ 1463501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18149 w 5698335"/>
              <a:gd name="connsiteY19" fmla="*/ 1094087 h 2797712"/>
              <a:gd name="connsiteX20" fmla="*/ 3387694 w 5698335"/>
              <a:gd name="connsiteY20" fmla="*/ 1481672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89052 w 5698335"/>
              <a:gd name="connsiteY26" fmla="*/ 2524242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89052 w 5698335"/>
              <a:gd name="connsiteY26" fmla="*/ 2524242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89052 w 5698335"/>
              <a:gd name="connsiteY26" fmla="*/ 2524242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971012 w 5698335"/>
              <a:gd name="connsiteY24" fmla="*/ 2451252 h 2797712"/>
              <a:gd name="connsiteX25" fmla="*/ 4089052 w 5698335"/>
              <a:gd name="connsiteY25" fmla="*/ 2524242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89052 w 5698335"/>
              <a:gd name="connsiteY25" fmla="*/ 2524242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89052 w 5698335"/>
              <a:gd name="connsiteY25" fmla="*/ 2524242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9875 w 5698335"/>
              <a:gd name="connsiteY25" fmla="*/ 2528785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9875 w 5698335"/>
              <a:gd name="connsiteY25" fmla="*/ 2528785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9875 w 5698335"/>
              <a:gd name="connsiteY25" fmla="*/ 2528785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2205 w 5698335"/>
              <a:gd name="connsiteY25" fmla="*/ 2510614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8370 w 5698335"/>
              <a:gd name="connsiteY25" fmla="*/ 252424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01529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01529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45356 w 5698335"/>
              <a:gd name="connsiteY18" fmla="*/ 546801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45356 w 5698335"/>
              <a:gd name="connsiteY18" fmla="*/ 574059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79873 w 5698335"/>
              <a:gd name="connsiteY18" fmla="*/ 646742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87687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60429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13991 w 5698335"/>
              <a:gd name="connsiteY10" fmla="*/ 490688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10003 w 5698335"/>
              <a:gd name="connsiteY11" fmla="*/ 438378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10003 w 5698335"/>
              <a:gd name="connsiteY11" fmla="*/ 438378 h 2797712"/>
              <a:gd name="connsiteX12" fmla="*/ 2434484 w 5698335"/>
              <a:gd name="connsiteY12" fmla="*/ 533257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387694 w 5698335"/>
              <a:gd name="connsiteY19" fmla="*/ 1481672 h 2797712"/>
              <a:gd name="connsiteX20" fmla="*/ 3505815 w 5698335"/>
              <a:gd name="connsiteY20" fmla="*/ 1644341 h 2797712"/>
              <a:gd name="connsiteX21" fmla="*/ 3595616 w 5698335"/>
              <a:gd name="connsiteY21" fmla="*/ 1856293 h 2797712"/>
              <a:gd name="connsiteX22" fmla="*/ 3698233 w 5698335"/>
              <a:gd name="connsiteY22" fmla="*/ 2124059 h 2797712"/>
              <a:gd name="connsiteX23" fmla="*/ 3882801 w 5698335"/>
              <a:gd name="connsiteY23" fmla="*/ 2374026 h 2797712"/>
              <a:gd name="connsiteX24" fmla="*/ 4050699 w 5698335"/>
              <a:gd name="connsiteY24" fmla="*/ 2519702 h 2797712"/>
              <a:gd name="connsiteX25" fmla="*/ 4222106 w 5698335"/>
              <a:gd name="connsiteY25" fmla="*/ 2607899 h 2797712"/>
              <a:gd name="connsiteX26" fmla="*/ 4480544 w 5698335"/>
              <a:gd name="connsiteY26" fmla="*/ 2694720 h 2797712"/>
              <a:gd name="connsiteX27" fmla="*/ 4807557 w 5698335"/>
              <a:gd name="connsiteY27" fmla="*/ 2758861 h 2797712"/>
              <a:gd name="connsiteX28" fmla="*/ 5201785 w 5698335"/>
              <a:gd name="connsiteY28" fmla="*/ 2790107 h 2797712"/>
              <a:gd name="connsiteX29" fmla="*/ 5698335 w 5698335"/>
              <a:gd name="connsiteY29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505815 w 5698335"/>
              <a:gd name="connsiteY19" fmla="*/ 1644341 h 2797712"/>
              <a:gd name="connsiteX20" fmla="*/ 3595616 w 5698335"/>
              <a:gd name="connsiteY20" fmla="*/ 1856293 h 2797712"/>
              <a:gd name="connsiteX21" fmla="*/ 3698233 w 5698335"/>
              <a:gd name="connsiteY21" fmla="*/ 2124059 h 2797712"/>
              <a:gd name="connsiteX22" fmla="*/ 3882801 w 5698335"/>
              <a:gd name="connsiteY22" fmla="*/ 2374026 h 2797712"/>
              <a:gd name="connsiteX23" fmla="*/ 4050699 w 5698335"/>
              <a:gd name="connsiteY23" fmla="*/ 2519702 h 2797712"/>
              <a:gd name="connsiteX24" fmla="*/ 4222106 w 5698335"/>
              <a:gd name="connsiteY24" fmla="*/ 2607899 h 2797712"/>
              <a:gd name="connsiteX25" fmla="*/ 4480544 w 5698335"/>
              <a:gd name="connsiteY25" fmla="*/ 2694720 h 2797712"/>
              <a:gd name="connsiteX26" fmla="*/ 4807557 w 5698335"/>
              <a:gd name="connsiteY26" fmla="*/ 2758861 h 2797712"/>
              <a:gd name="connsiteX27" fmla="*/ 5201785 w 5698335"/>
              <a:gd name="connsiteY27" fmla="*/ 2790107 h 2797712"/>
              <a:gd name="connsiteX28" fmla="*/ 5698335 w 5698335"/>
              <a:gd name="connsiteY28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595616 w 5698335"/>
              <a:gd name="connsiteY19" fmla="*/ 1856293 h 2797712"/>
              <a:gd name="connsiteX20" fmla="*/ 3698233 w 5698335"/>
              <a:gd name="connsiteY20" fmla="*/ 2124059 h 2797712"/>
              <a:gd name="connsiteX21" fmla="*/ 3882801 w 5698335"/>
              <a:gd name="connsiteY21" fmla="*/ 2374026 h 2797712"/>
              <a:gd name="connsiteX22" fmla="*/ 4050699 w 5698335"/>
              <a:gd name="connsiteY22" fmla="*/ 2519702 h 2797712"/>
              <a:gd name="connsiteX23" fmla="*/ 4222106 w 5698335"/>
              <a:gd name="connsiteY23" fmla="*/ 2607899 h 2797712"/>
              <a:gd name="connsiteX24" fmla="*/ 4480544 w 5698335"/>
              <a:gd name="connsiteY24" fmla="*/ 2694720 h 2797712"/>
              <a:gd name="connsiteX25" fmla="*/ 4807557 w 5698335"/>
              <a:gd name="connsiteY25" fmla="*/ 2758861 h 2797712"/>
              <a:gd name="connsiteX26" fmla="*/ 5201785 w 5698335"/>
              <a:gd name="connsiteY26" fmla="*/ 2790107 h 2797712"/>
              <a:gd name="connsiteX27" fmla="*/ 5698335 w 5698335"/>
              <a:gd name="connsiteY27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698233 w 5698335"/>
              <a:gd name="connsiteY19" fmla="*/ 2124059 h 2797712"/>
              <a:gd name="connsiteX20" fmla="*/ 3882801 w 5698335"/>
              <a:gd name="connsiteY20" fmla="*/ 2374026 h 2797712"/>
              <a:gd name="connsiteX21" fmla="*/ 4050699 w 5698335"/>
              <a:gd name="connsiteY21" fmla="*/ 2519702 h 2797712"/>
              <a:gd name="connsiteX22" fmla="*/ 4222106 w 5698335"/>
              <a:gd name="connsiteY22" fmla="*/ 2607899 h 2797712"/>
              <a:gd name="connsiteX23" fmla="*/ 4480544 w 5698335"/>
              <a:gd name="connsiteY23" fmla="*/ 2694720 h 2797712"/>
              <a:gd name="connsiteX24" fmla="*/ 4807557 w 5698335"/>
              <a:gd name="connsiteY24" fmla="*/ 2758861 h 2797712"/>
              <a:gd name="connsiteX25" fmla="*/ 5201785 w 5698335"/>
              <a:gd name="connsiteY25" fmla="*/ 2790107 h 2797712"/>
              <a:gd name="connsiteX26" fmla="*/ 5698335 w 5698335"/>
              <a:gd name="connsiteY26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882801 w 5698335"/>
              <a:gd name="connsiteY19" fmla="*/ 2374026 h 2797712"/>
              <a:gd name="connsiteX20" fmla="*/ 4050699 w 5698335"/>
              <a:gd name="connsiteY20" fmla="*/ 2519702 h 2797712"/>
              <a:gd name="connsiteX21" fmla="*/ 4222106 w 5698335"/>
              <a:gd name="connsiteY21" fmla="*/ 2607899 h 2797712"/>
              <a:gd name="connsiteX22" fmla="*/ 4480544 w 5698335"/>
              <a:gd name="connsiteY22" fmla="*/ 2694720 h 2797712"/>
              <a:gd name="connsiteX23" fmla="*/ 4807557 w 5698335"/>
              <a:gd name="connsiteY23" fmla="*/ 2758861 h 2797712"/>
              <a:gd name="connsiteX24" fmla="*/ 5201785 w 5698335"/>
              <a:gd name="connsiteY24" fmla="*/ 2790107 h 2797712"/>
              <a:gd name="connsiteX25" fmla="*/ 5698335 w 5698335"/>
              <a:gd name="connsiteY25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4050699 w 5698335"/>
              <a:gd name="connsiteY19" fmla="*/ 2519702 h 2797712"/>
              <a:gd name="connsiteX20" fmla="*/ 4222106 w 5698335"/>
              <a:gd name="connsiteY20" fmla="*/ 2607899 h 2797712"/>
              <a:gd name="connsiteX21" fmla="*/ 4480544 w 5698335"/>
              <a:gd name="connsiteY21" fmla="*/ 2694720 h 2797712"/>
              <a:gd name="connsiteX22" fmla="*/ 4807557 w 5698335"/>
              <a:gd name="connsiteY22" fmla="*/ 2758861 h 2797712"/>
              <a:gd name="connsiteX23" fmla="*/ 5201785 w 5698335"/>
              <a:gd name="connsiteY23" fmla="*/ 2790107 h 2797712"/>
              <a:gd name="connsiteX24" fmla="*/ 5698335 w 5698335"/>
              <a:gd name="connsiteY24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4222106 w 5698335"/>
              <a:gd name="connsiteY19" fmla="*/ 2607899 h 2797712"/>
              <a:gd name="connsiteX20" fmla="*/ 4480544 w 5698335"/>
              <a:gd name="connsiteY20" fmla="*/ 2694720 h 2797712"/>
              <a:gd name="connsiteX21" fmla="*/ 4807557 w 5698335"/>
              <a:gd name="connsiteY21" fmla="*/ 2758861 h 2797712"/>
              <a:gd name="connsiteX22" fmla="*/ 5201785 w 5698335"/>
              <a:gd name="connsiteY22" fmla="*/ 2790107 h 2797712"/>
              <a:gd name="connsiteX23" fmla="*/ 5698335 w 5698335"/>
              <a:gd name="connsiteY23" fmla="*/ 2797712 h 2797712"/>
              <a:gd name="connsiteX0" fmla="*/ 0 w 5698335"/>
              <a:gd name="connsiteY0" fmla="*/ 0 h 2873544"/>
              <a:gd name="connsiteX1" fmla="*/ 434711 w 5698335"/>
              <a:gd name="connsiteY1" fmla="*/ 14387 h 2873544"/>
              <a:gd name="connsiteX2" fmla="*/ 685674 w 5698335"/>
              <a:gd name="connsiteY2" fmla="*/ 25291 h 2873544"/>
              <a:gd name="connsiteX3" fmla="*/ 974662 w 5698335"/>
              <a:gd name="connsiteY3" fmla="*/ 40501 h 2873544"/>
              <a:gd name="connsiteX4" fmla="*/ 1182684 w 5698335"/>
              <a:gd name="connsiteY4" fmla="*/ 42975 h 2873544"/>
              <a:gd name="connsiteX5" fmla="*/ 1331324 w 5698335"/>
              <a:gd name="connsiteY5" fmla="*/ 54887 h 2873544"/>
              <a:gd name="connsiteX6" fmla="*/ 1545033 w 5698335"/>
              <a:gd name="connsiteY6" fmla="*/ 101343 h 2873544"/>
              <a:gd name="connsiteX7" fmla="*/ 1759202 w 5698335"/>
              <a:gd name="connsiteY7" fmla="*/ 164659 h 2873544"/>
              <a:gd name="connsiteX8" fmla="*/ 1944358 w 5698335"/>
              <a:gd name="connsiteY8" fmla="*/ 229706 h 2873544"/>
              <a:gd name="connsiteX9" fmla="*/ 2135401 w 5698335"/>
              <a:gd name="connsiteY9" fmla="*/ 360745 h 2873544"/>
              <a:gd name="connsiteX10" fmla="*/ 2190979 w 5698335"/>
              <a:gd name="connsiteY10" fmla="*/ 481603 h 2873544"/>
              <a:gd name="connsiteX11" fmla="*/ 2329180 w 5698335"/>
              <a:gd name="connsiteY11" fmla="*/ 452007 h 2873544"/>
              <a:gd name="connsiteX12" fmla="*/ 2434484 w 5698335"/>
              <a:gd name="connsiteY12" fmla="*/ 533257 h 2873544"/>
              <a:gd name="connsiteX13" fmla="*/ 2545854 w 5698335"/>
              <a:gd name="connsiteY13" fmla="*/ 677103 h 2873544"/>
              <a:gd name="connsiteX14" fmla="*/ 2704445 w 5698335"/>
              <a:gd name="connsiteY14" fmla="*/ 710585 h 2873544"/>
              <a:gd name="connsiteX15" fmla="*/ 2781755 w 5698335"/>
              <a:gd name="connsiteY15" fmla="*/ 598980 h 2873544"/>
              <a:gd name="connsiteX16" fmla="*/ 2889651 w 5698335"/>
              <a:gd name="connsiteY16" fmla="*/ 487377 h 2873544"/>
              <a:gd name="connsiteX17" fmla="*/ 3027998 w 5698335"/>
              <a:gd name="connsiteY17" fmla="*/ 580471 h 2873544"/>
              <a:gd name="connsiteX18" fmla="*/ 3105680 w 5698335"/>
              <a:gd name="connsiteY18" fmla="*/ 537715 h 2873544"/>
              <a:gd name="connsiteX19" fmla="*/ 4480544 w 5698335"/>
              <a:gd name="connsiteY19" fmla="*/ 2694720 h 2873544"/>
              <a:gd name="connsiteX20" fmla="*/ 4807557 w 5698335"/>
              <a:gd name="connsiteY20" fmla="*/ 2758861 h 2873544"/>
              <a:gd name="connsiteX21" fmla="*/ 5201785 w 5698335"/>
              <a:gd name="connsiteY21" fmla="*/ 2790107 h 2873544"/>
              <a:gd name="connsiteX22" fmla="*/ 5698335 w 5698335"/>
              <a:gd name="connsiteY22" fmla="*/ 2797712 h 2873544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4807557 w 5698335"/>
              <a:gd name="connsiteY19" fmla="*/ 2758861 h 2797712"/>
              <a:gd name="connsiteX20" fmla="*/ 5201785 w 5698335"/>
              <a:gd name="connsiteY20" fmla="*/ 2790107 h 2797712"/>
              <a:gd name="connsiteX21" fmla="*/ 5698335 w 5698335"/>
              <a:gd name="connsiteY2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5201785 w 5698335"/>
              <a:gd name="connsiteY19" fmla="*/ 2790107 h 2797712"/>
              <a:gd name="connsiteX20" fmla="*/ 5698335 w 5698335"/>
              <a:gd name="connsiteY2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5698335 w 5698335"/>
              <a:gd name="connsiteY19" fmla="*/ 2797712 h 2797712"/>
              <a:gd name="connsiteX0" fmla="*/ 0 w 3228322"/>
              <a:gd name="connsiteY0" fmla="*/ 0 h 715024"/>
              <a:gd name="connsiteX1" fmla="*/ 434711 w 3228322"/>
              <a:gd name="connsiteY1" fmla="*/ 14387 h 715024"/>
              <a:gd name="connsiteX2" fmla="*/ 685674 w 3228322"/>
              <a:gd name="connsiteY2" fmla="*/ 25291 h 715024"/>
              <a:gd name="connsiteX3" fmla="*/ 974662 w 3228322"/>
              <a:gd name="connsiteY3" fmla="*/ 40501 h 715024"/>
              <a:gd name="connsiteX4" fmla="*/ 1182684 w 3228322"/>
              <a:gd name="connsiteY4" fmla="*/ 42975 h 715024"/>
              <a:gd name="connsiteX5" fmla="*/ 1331324 w 3228322"/>
              <a:gd name="connsiteY5" fmla="*/ 54887 h 715024"/>
              <a:gd name="connsiteX6" fmla="*/ 1545033 w 3228322"/>
              <a:gd name="connsiteY6" fmla="*/ 101343 h 715024"/>
              <a:gd name="connsiteX7" fmla="*/ 1759202 w 3228322"/>
              <a:gd name="connsiteY7" fmla="*/ 164659 h 715024"/>
              <a:gd name="connsiteX8" fmla="*/ 1944358 w 3228322"/>
              <a:gd name="connsiteY8" fmla="*/ 229706 h 715024"/>
              <a:gd name="connsiteX9" fmla="*/ 2135401 w 3228322"/>
              <a:gd name="connsiteY9" fmla="*/ 360745 h 715024"/>
              <a:gd name="connsiteX10" fmla="*/ 2190979 w 3228322"/>
              <a:gd name="connsiteY10" fmla="*/ 481603 h 715024"/>
              <a:gd name="connsiteX11" fmla="*/ 2329180 w 3228322"/>
              <a:gd name="connsiteY11" fmla="*/ 452007 h 715024"/>
              <a:gd name="connsiteX12" fmla="*/ 2434484 w 3228322"/>
              <a:gd name="connsiteY12" fmla="*/ 533257 h 715024"/>
              <a:gd name="connsiteX13" fmla="*/ 2545854 w 3228322"/>
              <a:gd name="connsiteY13" fmla="*/ 677103 h 715024"/>
              <a:gd name="connsiteX14" fmla="*/ 2704445 w 3228322"/>
              <a:gd name="connsiteY14" fmla="*/ 710585 h 715024"/>
              <a:gd name="connsiteX15" fmla="*/ 2781755 w 3228322"/>
              <a:gd name="connsiteY15" fmla="*/ 598980 h 715024"/>
              <a:gd name="connsiteX16" fmla="*/ 2889651 w 3228322"/>
              <a:gd name="connsiteY16" fmla="*/ 487377 h 715024"/>
              <a:gd name="connsiteX17" fmla="*/ 3027998 w 3228322"/>
              <a:gd name="connsiteY17" fmla="*/ 580471 h 715024"/>
              <a:gd name="connsiteX18" fmla="*/ 3105680 w 3228322"/>
              <a:gd name="connsiteY18" fmla="*/ 537715 h 715024"/>
              <a:gd name="connsiteX19" fmla="*/ 3140197 w 3228322"/>
              <a:gd name="connsiteY19" fmla="*/ 612656 h 715024"/>
              <a:gd name="connsiteX0" fmla="*/ 0 w 3310257"/>
              <a:gd name="connsiteY0" fmla="*/ 0 h 721887"/>
              <a:gd name="connsiteX1" fmla="*/ 434711 w 3310257"/>
              <a:gd name="connsiteY1" fmla="*/ 14387 h 721887"/>
              <a:gd name="connsiteX2" fmla="*/ 685674 w 3310257"/>
              <a:gd name="connsiteY2" fmla="*/ 25291 h 721887"/>
              <a:gd name="connsiteX3" fmla="*/ 974662 w 3310257"/>
              <a:gd name="connsiteY3" fmla="*/ 40501 h 721887"/>
              <a:gd name="connsiteX4" fmla="*/ 1182684 w 3310257"/>
              <a:gd name="connsiteY4" fmla="*/ 42975 h 721887"/>
              <a:gd name="connsiteX5" fmla="*/ 1331324 w 3310257"/>
              <a:gd name="connsiteY5" fmla="*/ 54887 h 721887"/>
              <a:gd name="connsiteX6" fmla="*/ 1545033 w 3310257"/>
              <a:gd name="connsiteY6" fmla="*/ 101343 h 721887"/>
              <a:gd name="connsiteX7" fmla="*/ 1759202 w 3310257"/>
              <a:gd name="connsiteY7" fmla="*/ 164659 h 721887"/>
              <a:gd name="connsiteX8" fmla="*/ 1944358 w 3310257"/>
              <a:gd name="connsiteY8" fmla="*/ 229706 h 721887"/>
              <a:gd name="connsiteX9" fmla="*/ 2135401 w 3310257"/>
              <a:gd name="connsiteY9" fmla="*/ 360745 h 721887"/>
              <a:gd name="connsiteX10" fmla="*/ 2190979 w 3310257"/>
              <a:gd name="connsiteY10" fmla="*/ 481603 h 721887"/>
              <a:gd name="connsiteX11" fmla="*/ 2329180 w 3310257"/>
              <a:gd name="connsiteY11" fmla="*/ 452007 h 721887"/>
              <a:gd name="connsiteX12" fmla="*/ 2434484 w 3310257"/>
              <a:gd name="connsiteY12" fmla="*/ 533257 h 721887"/>
              <a:gd name="connsiteX13" fmla="*/ 2545854 w 3310257"/>
              <a:gd name="connsiteY13" fmla="*/ 677103 h 721887"/>
              <a:gd name="connsiteX14" fmla="*/ 2704445 w 3310257"/>
              <a:gd name="connsiteY14" fmla="*/ 710585 h 721887"/>
              <a:gd name="connsiteX15" fmla="*/ 2781755 w 3310257"/>
              <a:gd name="connsiteY15" fmla="*/ 598980 h 721887"/>
              <a:gd name="connsiteX16" fmla="*/ 2889651 w 3310257"/>
              <a:gd name="connsiteY16" fmla="*/ 487377 h 721887"/>
              <a:gd name="connsiteX17" fmla="*/ 3027998 w 3310257"/>
              <a:gd name="connsiteY17" fmla="*/ 580471 h 721887"/>
              <a:gd name="connsiteX18" fmla="*/ 3105680 w 3310257"/>
              <a:gd name="connsiteY18" fmla="*/ 537715 h 721887"/>
              <a:gd name="connsiteX19" fmla="*/ 3140197 w 3310257"/>
              <a:gd name="connsiteY19" fmla="*/ 612656 h 721887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05680"/>
              <a:gd name="connsiteY0" fmla="*/ 0 h 715024"/>
              <a:gd name="connsiteX1" fmla="*/ 434711 w 3105680"/>
              <a:gd name="connsiteY1" fmla="*/ 14387 h 715024"/>
              <a:gd name="connsiteX2" fmla="*/ 685674 w 3105680"/>
              <a:gd name="connsiteY2" fmla="*/ 25291 h 715024"/>
              <a:gd name="connsiteX3" fmla="*/ 974662 w 3105680"/>
              <a:gd name="connsiteY3" fmla="*/ 40501 h 715024"/>
              <a:gd name="connsiteX4" fmla="*/ 1182684 w 3105680"/>
              <a:gd name="connsiteY4" fmla="*/ 42975 h 715024"/>
              <a:gd name="connsiteX5" fmla="*/ 1331324 w 3105680"/>
              <a:gd name="connsiteY5" fmla="*/ 54887 h 715024"/>
              <a:gd name="connsiteX6" fmla="*/ 1545033 w 3105680"/>
              <a:gd name="connsiteY6" fmla="*/ 101343 h 715024"/>
              <a:gd name="connsiteX7" fmla="*/ 1759202 w 3105680"/>
              <a:gd name="connsiteY7" fmla="*/ 164659 h 715024"/>
              <a:gd name="connsiteX8" fmla="*/ 1944358 w 3105680"/>
              <a:gd name="connsiteY8" fmla="*/ 229706 h 715024"/>
              <a:gd name="connsiteX9" fmla="*/ 2135401 w 3105680"/>
              <a:gd name="connsiteY9" fmla="*/ 360745 h 715024"/>
              <a:gd name="connsiteX10" fmla="*/ 2190979 w 3105680"/>
              <a:gd name="connsiteY10" fmla="*/ 481603 h 715024"/>
              <a:gd name="connsiteX11" fmla="*/ 2329180 w 3105680"/>
              <a:gd name="connsiteY11" fmla="*/ 452007 h 715024"/>
              <a:gd name="connsiteX12" fmla="*/ 2434484 w 3105680"/>
              <a:gd name="connsiteY12" fmla="*/ 533257 h 715024"/>
              <a:gd name="connsiteX13" fmla="*/ 2545854 w 3105680"/>
              <a:gd name="connsiteY13" fmla="*/ 677103 h 715024"/>
              <a:gd name="connsiteX14" fmla="*/ 2704445 w 3105680"/>
              <a:gd name="connsiteY14" fmla="*/ 710585 h 715024"/>
              <a:gd name="connsiteX15" fmla="*/ 2781755 w 3105680"/>
              <a:gd name="connsiteY15" fmla="*/ 598980 h 715024"/>
              <a:gd name="connsiteX16" fmla="*/ 2889651 w 3105680"/>
              <a:gd name="connsiteY16" fmla="*/ 487377 h 715024"/>
              <a:gd name="connsiteX17" fmla="*/ 3027998 w 3105680"/>
              <a:gd name="connsiteY17" fmla="*/ 580471 h 715024"/>
              <a:gd name="connsiteX18" fmla="*/ 3105680 w 3105680"/>
              <a:gd name="connsiteY18" fmla="*/ 537715 h 715024"/>
              <a:gd name="connsiteX0" fmla="*/ 0 w 3121920"/>
              <a:gd name="connsiteY0" fmla="*/ 0 h 715024"/>
              <a:gd name="connsiteX1" fmla="*/ 434711 w 3121920"/>
              <a:gd name="connsiteY1" fmla="*/ 14387 h 715024"/>
              <a:gd name="connsiteX2" fmla="*/ 685674 w 3121920"/>
              <a:gd name="connsiteY2" fmla="*/ 25291 h 715024"/>
              <a:gd name="connsiteX3" fmla="*/ 974662 w 3121920"/>
              <a:gd name="connsiteY3" fmla="*/ 40501 h 715024"/>
              <a:gd name="connsiteX4" fmla="*/ 1182684 w 3121920"/>
              <a:gd name="connsiteY4" fmla="*/ 42975 h 715024"/>
              <a:gd name="connsiteX5" fmla="*/ 1331324 w 3121920"/>
              <a:gd name="connsiteY5" fmla="*/ 54887 h 715024"/>
              <a:gd name="connsiteX6" fmla="*/ 1545033 w 3121920"/>
              <a:gd name="connsiteY6" fmla="*/ 101343 h 715024"/>
              <a:gd name="connsiteX7" fmla="*/ 1759202 w 3121920"/>
              <a:gd name="connsiteY7" fmla="*/ 164659 h 715024"/>
              <a:gd name="connsiteX8" fmla="*/ 1944358 w 3121920"/>
              <a:gd name="connsiteY8" fmla="*/ 229706 h 715024"/>
              <a:gd name="connsiteX9" fmla="*/ 2135401 w 3121920"/>
              <a:gd name="connsiteY9" fmla="*/ 360745 h 715024"/>
              <a:gd name="connsiteX10" fmla="*/ 2190979 w 3121920"/>
              <a:gd name="connsiteY10" fmla="*/ 481603 h 715024"/>
              <a:gd name="connsiteX11" fmla="*/ 2329180 w 3121920"/>
              <a:gd name="connsiteY11" fmla="*/ 452007 h 715024"/>
              <a:gd name="connsiteX12" fmla="*/ 2434484 w 3121920"/>
              <a:gd name="connsiteY12" fmla="*/ 533257 h 715024"/>
              <a:gd name="connsiteX13" fmla="*/ 2545854 w 3121920"/>
              <a:gd name="connsiteY13" fmla="*/ 677103 h 715024"/>
              <a:gd name="connsiteX14" fmla="*/ 2704445 w 3121920"/>
              <a:gd name="connsiteY14" fmla="*/ 710585 h 715024"/>
              <a:gd name="connsiteX15" fmla="*/ 2781755 w 3121920"/>
              <a:gd name="connsiteY15" fmla="*/ 598980 h 715024"/>
              <a:gd name="connsiteX16" fmla="*/ 2889651 w 3121920"/>
              <a:gd name="connsiteY16" fmla="*/ 487377 h 715024"/>
              <a:gd name="connsiteX17" fmla="*/ 3027998 w 3121920"/>
              <a:gd name="connsiteY17" fmla="*/ 580471 h 715024"/>
              <a:gd name="connsiteX18" fmla="*/ 3121920 w 3121920"/>
              <a:gd name="connsiteY18" fmla="*/ 484428 h 715024"/>
              <a:gd name="connsiteX0" fmla="*/ 0 w 3121920"/>
              <a:gd name="connsiteY0" fmla="*/ 0 h 715024"/>
              <a:gd name="connsiteX1" fmla="*/ 434711 w 3121920"/>
              <a:gd name="connsiteY1" fmla="*/ 14387 h 715024"/>
              <a:gd name="connsiteX2" fmla="*/ 685674 w 3121920"/>
              <a:gd name="connsiteY2" fmla="*/ 25291 h 715024"/>
              <a:gd name="connsiteX3" fmla="*/ 974662 w 3121920"/>
              <a:gd name="connsiteY3" fmla="*/ 40501 h 715024"/>
              <a:gd name="connsiteX4" fmla="*/ 1182684 w 3121920"/>
              <a:gd name="connsiteY4" fmla="*/ 42975 h 715024"/>
              <a:gd name="connsiteX5" fmla="*/ 1331324 w 3121920"/>
              <a:gd name="connsiteY5" fmla="*/ 54887 h 715024"/>
              <a:gd name="connsiteX6" fmla="*/ 1545033 w 3121920"/>
              <a:gd name="connsiteY6" fmla="*/ 101343 h 715024"/>
              <a:gd name="connsiteX7" fmla="*/ 1759202 w 3121920"/>
              <a:gd name="connsiteY7" fmla="*/ 164659 h 715024"/>
              <a:gd name="connsiteX8" fmla="*/ 1944358 w 3121920"/>
              <a:gd name="connsiteY8" fmla="*/ 229706 h 715024"/>
              <a:gd name="connsiteX9" fmla="*/ 2135401 w 3121920"/>
              <a:gd name="connsiteY9" fmla="*/ 360745 h 715024"/>
              <a:gd name="connsiteX10" fmla="*/ 2190979 w 3121920"/>
              <a:gd name="connsiteY10" fmla="*/ 481603 h 715024"/>
              <a:gd name="connsiteX11" fmla="*/ 2329180 w 3121920"/>
              <a:gd name="connsiteY11" fmla="*/ 452007 h 715024"/>
              <a:gd name="connsiteX12" fmla="*/ 2434484 w 3121920"/>
              <a:gd name="connsiteY12" fmla="*/ 533257 h 715024"/>
              <a:gd name="connsiteX13" fmla="*/ 2545854 w 3121920"/>
              <a:gd name="connsiteY13" fmla="*/ 677103 h 715024"/>
              <a:gd name="connsiteX14" fmla="*/ 2704445 w 3121920"/>
              <a:gd name="connsiteY14" fmla="*/ 710585 h 715024"/>
              <a:gd name="connsiteX15" fmla="*/ 2781755 w 3121920"/>
              <a:gd name="connsiteY15" fmla="*/ 598980 h 715024"/>
              <a:gd name="connsiteX16" fmla="*/ 2889651 w 3121920"/>
              <a:gd name="connsiteY16" fmla="*/ 487377 h 715024"/>
              <a:gd name="connsiteX17" fmla="*/ 3011758 w 3121920"/>
              <a:gd name="connsiteY17" fmla="*/ 547167 h 715024"/>
              <a:gd name="connsiteX18" fmla="*/ 3121920 w 3121920"/>
              <a:gd name="connsiteY18" fmla="*/ 484428 h 715024"/>
              <a:gd name="connsiteX0" fmla="*/ 0 w 3121920"/>
              <a:gd name="connsiteY0" fmla="*/ 0 h 715024"/>
              <a:gd name="connsiteX1" fmla="*/ 434711 w 3121920"/>
              <a:gd name="connsiteY1" fmla="*/ 14387 h 715024"/>
              <a:gd name="connsiteX2" fmla="*/ 685674 w 3121920"/>
              <a:gd name="connsiteY2" fmla="*/ 25291 h 715024"/>
              <a:gd name="connsiteX3" fmla="*/ 974662 w 3121920"/>
              <a:gd name="connsiteY3" fmla="*/ 40501 h 715024"/>
              <a:gd name="connsiteX4" fmla="*/ 1182684 w 3121920"/>
              <a:gd name="connsiteY4" fmla="*/ 42975 h 715024"/>
              <a:gd name="connsiteX5" fmla="*/ 1331324 w 3121920"/>
              <a:gd name="connsiteY5" fmla="*/ 54887 h 715024"/>
              <a:gd name="connsiteX6" fmla="*/ 1545033 w 3121920"/>
              <a:gd name="connsiteY6" fmla="*/ 101343 h 715024"/>
              <a:gd name="connsiteX7" fmla="*/ 1759202 w 3121920"/>
              <a:gd name="connsiteY7" fmla="*/ 164659 h 715024"/>
              <a:gd name="connsiteX8" fmla="*/ 1944358 w 3121920"/>
              <a:gd name="connsiteY8" fmla="*/ 229706 h 715024"/>
              <a:gd name="connsiteX9" fmla="*/ 2135401 w 3121920"/>
              <a:gd name="connsiteY9" fmla="*/ 360745 h 715024"/>
              <a:gd name="connsiteX10" fmla="*/ 2190979 w 3121920"/>
              <a:gd name="connsiteY10" fmla="*/ 481603 h 715024"/>
              <a:gd name="connsiteX11" fmla="*/ 2329180 w 3121920"/>
              <a:gd name="connsiteY11" fmla="*/ 452007 h 715024"/>
              <a:gd name="connsiteX12" fmla="*/ 2434484 w 3121920"/>
              <a:gd name="connsiteY12" fmla="*/ 533257 h 715024"/>
              <a:gd name="connsiteX13" fmla="*/ 2545854 w 3121920"/>
              <a:gd name="connsiteY13" fmla="*/ 677103 h 715024"/>
              <a:gd name="connsiteX14" fmla="*/ 2704445 w 3121920"/>
              <a:gd name="connsiteY14" fmla="*/ 710585 h 715024"/>
              <a:gd name="connsiteX15" fmla="*/ 2781755 w 3121920"/>
              <a:gd name="connsiteY15" fmla="*/ 598980 h 715024"/>
              <a:gd name="connsiteX16" fmla="*/ 2889651 w 3121920"/>
              <a:gd name="connsiteY16" fmla="*/ 487377 h 715024"/>
              <a:gd name="connsiteX17" fmla="*/ 3027998 w 3121920"/>
              <a:gd name="connsiteY17" fmla="*/ 580471 h 715024"/>
              <a:gd name="connsiteX18" fmla="*/ 3121920 w 3121920"/>
              <a:gd name="connsiteY18" fmla="*/ 484428 h 715024"/>
              <a:gd name="connsiteX0" fmla="*/ 0 w 3121920"/>
              <a:gd name="connsiteY0" fmla="*/ 0 h 715024"/>
              <a:gd name="connsiteX1" fmla="*/ 434711 w 3121920"/>
              <a:gd name="connsiteY1" fmla="*/ 14387 h 715024"/>
              <a:gd name="connsiteX2" fmla="*/ 685674 w 3121920"/>
              <a:gd name="connsiteY2" fmla="*/ 25291 h 715024"/>
              <a:gd name="connsiteX3" fmla="*/ 974662 w 3121920"/>
              <a:gd name="connsiteY3" fmla="*/ 40501 h 715024"/>
              <a:gd name="connsiteX4" fmla="*/ 1182684 w 3121920"/>
              <a:gd name="connsiteY4" fmla="*/ 42975 h 715024"/>
              <a:gd name="connsiteX5" fmla="*/ 1331324 w 3121920"/>
              <a:gd name="connsiteY5" fmla="*/ 54887 h 715024"/>
              <a:gd name="connsiteX6" fmla="*/ 1545033 w 3121920"/>
              <a:gd name="connsiteY6" fmla="*/ 101343 h 715024"/>
              <a:gd name="connsiteX7" fmla="*/ 1759202 w 3121920"/>
              <a:gd name="connsiteY7" fmla="*/ 164659 h 715024"/>
              <a:gd name="connsiteX8" fmla="*/ 1944358 w 3121920"/>
              <a:gd name="connsiteY8" fmla="*/ 229706 h 715024"/>
              <a:gd name="connsiteX9" fmla="*/ 2135401 w 3121920"/>
              <a:gd name="connsiteY9" fmla="*/ 360745 h 715024"/>
              <a:gd name="connsiteX10" fmla="*/ 2190979 w 3121920"/>
              <a:gd name="connsiteY10" fmla="*/ 481603 h 715024"/>
              <a:gd name="connsiteX11" fmla="*/ 2329180 w 3121920"/>
              <a:gd name="connsiteY11" fmla="*/ 452007 h 715024"/>
              <a:gd name="connsiteX12" fmla="*/ 2434484 w 3121920"/>
              <a:gd name="connsiteY12" fmla="*/ 533257 h 715024"/>
              <a:gd name="connsiteX13" fmla="*/ 2545854 w 3121920"/>
              <a:gd name="connsiteY13" fmla="*/ 677103 h 715024"/>
              <a:gd name="connsiteX14" fmla="*/ 2704445 w 3121920"/>
              <a:gd name="connsiteY14" fmla="*/ 710585 h 715024"/>
              <a:gd name="connsiteX15" fmla="*/ 2781755 w 3121920"/>
              <a:gd name="connsiteY15" fmla="*/ 598980 h 715024"/>
              <a:gd name="connsiteX16" fmla="*/ 2889651 w 3121920"/>
              <a:gd name="connsiteY16" fmla="*/ 487377 h 715024"/>
              <a:gd name="connsiteX17" fmla="*/ 3049651 w 3121920"/>
              <a:gd name="connsiteY17" fmla="*/ 587132 h 715024"/>
              <a:gd name="connsiteX18" fmla="*/ 3121920 w 3121920"/>
              <a:gd name="connsiteY18" fmla="*/ 484428 h 715024"/>
              <a:gd name="connsiteX0" fmla="*/ 0 w 3121920"/>
              <a:gd name="connsiteY0" fmla="*/ 0 h 715024"/>
              <a:gd name="connsiteX1" fmla="*/ 434711 w 3121920"/>
              <a:gd name="connsiteY1" fmla="*/ 14387 h 715024"/>
              <a:gd name="connsiteX2" fmla="*/ 685674 w 3121920"/>
              <a:gd name="connsiteY2" fmla="*/ 25291 h 715024"/>
              <a:gd name="connsiteX3" fmla="*/ 974662 w 3121920"/>
              <a:gd name="connsiteY3" fmla="*/ 40501 h 715024"/>
              <a:gd name="connsiteX4" fmla="*/ 1182684 w 3121920"/>
              <a:gd name="connsiteY4" fmla="*/ 42975 h 715024"/>
              <a:gd name="connsiteX5" fmla="*/ 1331324 w 3121920"/>
              <a:gd name="connsiteY5" fmla="*/ 54887 h 715024"/>
              <a:gd name="connsiteX6" fmla="*/ 1545033 w 3121920"/>
              <a:gd name="connsiteY6" fmla="*/ 101343 h 715024"/>
              <a:gd name="connsiteX7" fmla="*/ 1759202 w 3121920"/>
              <a:gd name="connsiteY7" fmla="*/ 164659 h 715024"/>
              <a:gd name="connsiteX8" fmla="*/ 1944358 w 3121920"/>
              <a:gd name="connsiteY8" fmla="*/ 229706 h 715024"/>
              <a:gd name="connsiteX9" fmla="*/ 2135401 w 3121920"/>
              <a:gd name="connsiteY9" fmla="*/ 360745 h 715024"/>
              <a:gd name="connsiteX10" fmla="*/ 2190979 w 3121920"/>
              <a:gd name="connsiteY10" fmla="*/ 481603 h 715024"/>
              <a:gd name="connsiteX11" fmla="*/ 2329180 w 3121920"/>
              <a:gd name="connsiteY11" fmla="*/ 452007 h 715024"/>
              <a:gd name="connsiteX12" fmla="*/ 2434484 w 3121920"/>
              <a:gd name="connsiteY12" fmla="*/ 533257 h 715024"/>
              <a:gd name="connsiteX13" fmla="*/ 2545854 w 3121920"/>
              <a:gd name="connsiteY13" fmla="*/ 677103 h 715024"/>
              <a:gd name="connsiteX14" fmla="*/ 2704445 w 3121920"/>
              <a:gd name="connsiteY14" fmla="*/ 710585 h 715024"/>
              <a:gd name="connsiteX15" fmla="*/ 2781755 w 3121920"/>
              <a:gd name="connsiteY15" fmla="*/ 598980 h 715024"/>
              <a:gd name="connsiteX16" fmla="*/ 2889651 w 3121920"/>
              <a:gd name="connsiteY16" fmla="*/ 487377 h 715024"/>
              <a:gd name="connsiteX17" fmla="*/ 3038825 w 3121920"/>
              <a:gd name="connsiteY17" fmla="*/ 593792 h 715024"/>
              <a:gd name="connsiteX18" fmla="*/ 3121920 w 3121920"/>
              <a:gd name="connsiteY18" fmla="*/ 484428 h 715024"/>
              <a:gd name="connsiteX0" fmla="*/ 0 w 3121920"/>
              <a:gd name="connsiteY0" fmla="*/ 0 h 721014"/>
              <a:gd name="connsiteX1" fmla="*/ 434711 w 3121920"/>
              <a:gd name="connsiteY1" fmla="*/ 14387 h 721014"/>
              <a:gd name="connsiteX2" fmla="*/ 685674 w 3121920"/>
              <a:gd name="connsiteY2" fmla="*/ 25291 h 721014"/>
              <a:gd name="connsiteX3" fmla="*/ 974662 w 3121920"/>
              <a:gd name="connsiteY3" fmla="*/ 40501 h 721014"/>
              <a:gd name="connsiteX4" fmla="*/ 1182684 w 3121920"/>
              <a:gd name="connsiteY4" fmla="*/ 42975 h 721014"/>
              <a:gd name="connsiteX5" fmla="*/ 1331324 w 3121920"/>
              <a:gd name="connsiteY5" fmla="*/ 54887 h 721014"/>
              <a:gd name="connsiteX6" fmla="*/ 1545033 w 3121920"/>
              <a:gd name="connsiteY6" fmla="*/ 101343 h 721014"/>
              <a:gd name="connsiteX7" fmla="*/ 1759202 w 3121920"/>
              <a:gd name="connsiteY7" fmla="*/ 164659 h 721014"/>
              <a:gd name="connsiteX8" fmla="*/ 1944358 w 3121920"/>
              <a:gd name="connsiteY8" fmla="*/ 229706 h 721014"/>
              <a:gd name="connsiteX9" fmla="*/ 2135401 w 3121920"/>
              <a:gd name="connsiteY9" fmla="*/ 360745 h 721014"/>
              <a:gd name="connsiteX10" fmla="*/ 2190979 w 3121920"/>
              <a:gd name="connsiteY10" fmla="*/ 481603 h 721014"/>
              <a:gd name="connsiteX11" fmla="*/ 2329180 w 3121920"/>
              <a:gd name="connsiteY11" fmla="*/ 452007 h 721014"/>
              <a:gd name="connsiteX12" fmla="*/ 2434484 w 3121920"/>
              <a:gd name="connsiteY12" fmla="*/ 533257 h 721014"/>
              <a:gd name="connsiteX13" fmla="*/ 2545854 w 3121920"/>
              <a:gd name="connsiteY13" fmla="*/ 677103 h 721014"/>
              <a:gd name="connsiteX14" fmla="*/ 2731511 w 3121920"/>
              <a:gd name="connsiteY14" fmla="*/ 717246 h 721014"/>
              <a:gd name="connsiteX15" fmla="*/ 2781755 w 3121920"/>
              <a:gd name="connsiteY15" fmla="*/ 598980 h 721014"/>
              <a:gd name="connsiteX16" fmla="*/ 2889651 w 3121920"/>
              <a:gd name="connsiteY16" fmla="*/ 487377 h 721014"/>
              <a:gd name="connsiteX17" fmla="*/ 3038825 w 3121920"/>
              <a:gd name="connsiteY17" fmla="*/ 593792 h 721014"/>
              <a:gd name="connsiteX18" fmla="*/ 3121920 w 3121920"/>
              <a:gd name="connsiteY18" fmla="*/ 484428 h 721014"/>
              <a:gd name="connsiteX0" fmla="*/ 0 w 3121920"/>
              <a:gd name="connsiteY0" fmla="*/ 0 h 718635"/>
              <a:gd name="connsiteX1" fmla="*/ 434711 w 3121920"/>
              <a:gd name="connsiteY1" fmla="*/ 14387 h 718635"/>
              <a:gd name="connsiteX2" fmla="*/ 685674 w 3121920"/>
              <a:gd name="connsiteY2" fmla="*/ 25291 h 718635"/>
              <a:gd name="connsiteX3" fmla="*/ 974662 w 3121920"/>
              <a:gd name="connsiteY3" fmla="*/ 40501 h 718635"/>
              <a:gd name="connsiteX4" fmla="*/ 1182684 w 3121920"/>
              <a:gd name="connsiteY4" fmla="*/ 42975 h 718635"/>
              <a:gd name="connsiteX5" fmla="*/ 1331324 w 3121920"/>
              <a:gd name="connsiteY5" fmla="*/ 54887 h 718635"/>
              <a:gd name="connsiteX6" fmla="*/ 1545033 w 3121920"/>
              <a:gd name="connsiteY6" fmla="*/ 101343 h 718635"/>
              <a:gd name="connsiteX7" fmla="*/ 1759202 w 3121920"/>
              <a:gd name="connsiteY7" fmla="*/ 164659 h 718635"/>
              <a:gd name="connsiteX8" fmla="*/ 1944358 w 3121920"/>
              <a:gd name="connsiteY8" fmla="*/ 229706 h 718635"/>
              <a:gd name="connsiteX9" fmla="*/ 2135401 w 3121920"/>
              <a:gd name="connsiteY9" fmla="*/ 360745 h 718635"/>
              <a:gd name="connsiteX10" fmla="*/ 2190979 w 3121920"/>
              <a:gd name="connsiteY10" fmla="*/ 481603 h 718635"/>
              <a:gd name="connsiteX11" fmla="*/ 2329180 w 3121920"/>
              <a:gd name="connsiteY11" fmla="*/ 452007 h 718635"/>
              <a:gd name="connsiteX12" fmla="*/ 2434484 w 3121920"/>
              <a:gd name="connsiteY12" fmla="*/ 533257 h 718635"/>
              <a:gd name="connsiteX13" fmla="*/ 2545854 w 3121920"/>
              <a:gd name="connsiteY13" fmla="*/ 677103 h 718635"/>
              <a:gd name="connsiteX14" fmla="*/ 2731511 w 3121920"/>
              <a:gd name="connsiteY14" fmla="*/ 717246 h 718635"/>
              <a:gd name="connsiteX15" fmla="*/ 2808821 w 3121920"/>
              <a:gd name="connsiteY15" fmla="*/ 638945 h 718635"/>
              <a:gd name="connsiteX16" fmla="*/ 2889651 w 3121920"/>
              <a:gd name="connsiteY16" fmla="*/ 487377 h 718635"/>
              <a:gd name="connsiteX17" fmla="*/ 3038825 w 3121920"/>
              <a:gd name="connsiteY17" fmla="*/ 593792 h 718635"/>
              <a:gd name="connsiteX18" fmla="*/ 3121920 w 3121920"/>
              <a:gd name="connsiteY18" fmla="*/ 484428 h 718635"/>
              <a:gd name="connsiteX0" fmla="*/ 0 w 3121920"/>
              <a:gd name="connsiteY0" fmla="*/ 0 h 718635"/>
              <a:gd name="connsiteX1" fmla="*/ 434711 w 3121920"/>
              <a:gd name="connsiteY1" fmla="*/ 14387 h 718635"/>
              <a:gd name="connsiteX2" fmla="*/ 685674 w 3121920"/>
              <a:gd name="connsiteY2" fmla="*/ 25291 h 718635"/>
              <a:gd name="connsiteX3" fmla="*/ 974662 w 3121920"/>
              <a:gd name="connsiteY3" fmla="*/ 40501 h 718635"/>
              <a:gd name="connsiteX4" fmla="*/ 1182684 w 3121920"/>
              <a:gd name="connsiteY4" fmla="*/ 42975 h 718635"/>
              <a:gd name="connsiteX5" fmla="*/ 1331324 w 3121920"/>
              <a:gd name="connsiteY5" fmla="*/ 54887 h 718635"/>
              <a:gd name="connsiteX6" fmla="*/ 1545033 w 3121920"/>
              <a:gd name="connsiteY6" fmla="*/ 101343 h 718635"/>
              <a:gd name="connsiteX7" fmla="*/ 1759202 w 3121920"/>
              <a:gd name="connsiteY7" fmla="*/ 164659 h 718635"/>
              <a:gd name="connsiteX8" fmla="*/ 1944358 w 3121920"/>
              <a:gd name="connsiteY8" fmla="*/ 229706 h 718635"/>
              <a:gd name="connsiteX9" fmla="*/ 2135401 w 3121920"/>
              <a:gd name="connsiteY9" fmla="*/ 360745 h 718635"/>
              <a:gd name="connsiteX10" fmla="*/ 2190979 w 3121920"/>
              <a:gd name="connsiteY10" fmla="*/ 481603 h 718635"/>
              <a:gd name="connsiteX11" fmla="*/ 2329180 w 3121920"/>
              <a:gd name="connsiteY11" fmla="*/ 452007 h 718635"/>
              <a:gd name="connsiteX12" fmla="*/ 2434484 w 3121920"/>
              <a:gd name="connsiteY12" fmla="*/ 533257 h 718635"/>
              <a:gd name="connsiteX13" fmla="*/ 2545854 w 3121920"/>
              <a:gd name="connsiteY13" fmla="*/ 677103 h 718635"/>
              <a:gd name="connsiteX14" fmla="*/ 2731511 w 3121920"/>
              <a:gd name="connsiteY14" fmla="*/ 717246 h 718635"/>
              <a:gd name="connsiteX15" fmla="*/ 2808821 w 3121920"/>
              <a:gd name="connsiteY15" fmla="*/ 638945 h 718635"/>
              <a:gd name="connsiteX16" fmla="*/ 2932956 w 3121920"/>
              <a:gd name="connsiteY16" fmla="*/ 500698 h 718635"/>
              <a:gd name="connsiteX17" fmla="*/ 3038825 w 3121920"/>
              <a:gd name="connsiteY17" fmla="*/ 593792 h 718635"/>
              <a:gd name="connsiteX18" fmla="*/ 3121920 w 3121920"/>
              <a:gd name="connsiteY18" fmla="*/ 484428 h 718635"/>
              <a:gd name="connsiteX0" fmla="*/ 0 w 3121920"/>
              <a:gd name="connsiteY0" fmla="*/ 0 h 718635"/>
              <a:gd name="connsiteX1" fmla="*/ 434711 w 3121920"/>
              <a:gd name="connsiteY1" fmla="*/ 14387 h 718635"/>
              <a:gd name="connsiteX2" fmla="*/ 685674 w 3121920"/>
              <a:gd name="connsiteY2" fmla="*/ 25291 h 718635"/>
              <a:gd name="connsiteX3" fmla="*/ 974662 w 3121920"/>
              <a:gd name="connsiteY3" fmla="*/ 40501 h 718635"/>
              <a:gd name="connsiteX4" fmla="*/ 1182684 w 3121920"/>
              <a:gd name="connsiteY4" fmla="*/ 42975 h 718635"/>
              <a:gd name="connsiteX5" fmla="*/ 1331324 w 3121920"/>
              <a:gd name="connsiteY5" fmla="*/ 54887 h 718635"/>
              <a:gd name="connsiteX6" fmla="*/ 1545033 w 3121920"/>
              <a:gd name="connsiteY6" fmla="*/ 101343 h 718635"/>
              <a:gd name="connsiteX7" fmla="*/ 1759202 w 3121920"/>
              <a:gd name="connsiteY7" fmla="*/ 164659 h 718635"/>
              <a:gd name="connsiteX8" fmla="*/ 1944358 w 3121920"/>
              <a:gd name="connsiteY8" fmla="*/ 229706 h 718635"/>
              <a:gd name="connsiteX9" fmla="*/ 2135401 w 3121920"/>
              <a:gd name="connsiteY9" fmla="*/ 360745 h 718635"/>
              <a:gd name="connsiteX10" fmla="*/ 2190979 w 3121920"/>
              <a:gd name="connsiteY10" fmla="*/ 481603 h 718635"/>
              <a:gd name="connsiteX11" fmla="*/ 2329180 w 3121920"/>
              <a:gd name="connsiteY11" fmla="*/ 452007 h 718635"/>
              <a:gd name="connsiteX12" fmla="*/ 2434484 w 3121920"/>
              <a:gd name="connsiteY12" fmla="*/ 533257 h 718635"/>
              <a:gd name="connsiteX13" fmla="*/ 2545854 w 3121920"/>
              <a:gd name="connsiteY13" fmla="*/ 677103 h 718635"/>
              <a:gd name="connsiteX14" fmla="*/ 2731511 w 3121920"/>
              <a:gd name="connsiteY14" fmla="*/ 717246 h 718635"/>
              <a:gd name="connsiteX15" fmla="*/ 2808821 w 3121920"/>
              <a:gd name="connsiteY15" fmla="*/ 638945 h 718635"/>
              <a:gd name="connsiteX16" fmla="*/ 2954608 w 3121920"/>
              <a:gd name="connsiteY16" fmla="*/ 534003 h 718635"/>
              <a:gd name="connsiteX17" fmla="*/ 3038825 w 3121920"/>
              <a:gd name="connsiteY17" fmla="*/ 593792 h 718635"/>
              <a:gd name="connsiteX18" fmla="*/ 3121920 w 3121920"/>
              <a:gd name="connsiteY18" fmla="*/ 484428 h 718635"/>
              <a:gd name="connsiteX0" fmla="*/ 0 w 3121920"/>
              <a:gd name="connsiteY0" fmla="*/ 0 h 717289"/>
              <a:gd name="connsiteX1" fmla="*/ 434711 w 3121920"/>
              <a:gd name="connsiteY1" fmla="*/ 14387 h 717289"/>
              <a:gd name="connsiteX2" fmla="*/ 685674 w 3121920"/>
              <a:gd name="connsiteY2" fmla="*/ 25291 h 717289"/>
              <a:gd name="connsiteX3" fmla="*/ 974662 w 3121920"/>
              <a:gd name="connsiteY3" fmla="*/ 40501 h 717289"/>
              <a:gd name="connsiteX4" fmla="*/ 1182684 w 3121920"/>
              <a:gd name="connsiteY4" fmla="*/ 42975 h 717289"/>
              <a:gd name="connsiteX5" fmla="*/ 1331324 w 3121920"/>
              <a:gd name="connsiteY5" fmla="*/ 54887 h 717289"/>
              <a:gd name="connsiteX6" fmla="*/ 1545033 w 3121920"/>
              <a:gd name="connsiteY6" fmla="*/ 101343 h 717289"/>
              <a:gd name="connsiteX7" fmla="*/ 1759202 w 3121920"/>
              <a:gd name="connsiteY7" fmla="*/ 164659 h 717289"/>
              <a:gd name="connsiteX8" fmla="*/ 1944358 w 3121920"/>
              <a:gd name="connsiteY8" fmla="*/ 229706 h 717289"/>
              <a:gd name="connsiteX9" fmla="*/ 2135401 w 3121920"/>
              <a:gd name="connsiteY9" fmla="*/ 360745 h 717289"/>
              <a:gd name="connsiteX10" fmla="*/ 2190979 w 3121920"/>
              <a:gd name="connsiteY10" fmla="*/ 481603 h 717289"/>
              <a:gd name="connsiteX11" fmla="*/ 2329180 w 3121920"/>
              <a:gd name="connsiteY11" fmla="*/ 452007 h 717289"/>
              <a:gd name="connsiteX12" fmla="*/ 2434484 w 3121920"/>
              <a:gd name="connsiteY12" fmla="*/ 533257 h 717289"/>
              <a:gd name="connsiteX13" fmla="*/ 2545854 w 3121920"/>
              <a:gd name="connsiteY13" fmla="*/ 677103 h 717289"/>
              <a:gd name="connsiteX14" fmla="*/ 2731511 w 3121920"/>
              <a:gd name="connsiteY14" fmla="*/ 717246 h 717289"/>
              <a:gd name="connsiteX15" fmla="*/ 2819648 w 3121920"/>
              <a:gd name="connsiteY15" fmla="*/ 672250 h 717289"/>
              <a:gd name="connsiteX16" fmla="*/ 2954608 w 3121920"/>
              <a:gd name="connsiteY16" fmla="*/ 534003 h 717289"/>
              <a:gd name="connsiteX17" fmla="*/ 3038825 w 3121920"/>
              <a:gd name="connsiteY17" fmla="*/ 593792 h 717289"/>
              <a:gd name="connsiteX18" fmla="*/ 3121920 w 3121920"/>
              <a:gd name="connsiteY18" fmla="*/ 484428 h 717289"/>
              <a:gd name="connsiteX0" fmla="*/ 0 w 3121920"/>
              <a:gd name="connsiteY0" fmla="*/ 0 h 757222"/>
              <a:gd name="connsiteX1" fmla="*/ 434711 w 3121920"/>
              <a:gd name="connsiteY1" fmla="*/ 14387 h 757222"/>
              <a:gd name="connsiteX2" fmla="*/ 685674 w 3121920"/>
              <a:gd name="connsiteY2" fmla="*/ 25291 h 757222"/>
              <a:gd name="connsiteX3" fmla="*/ 974662 w 3121920"/>
              <a:gd name="connsiteY3" fmla="*/ 40501 h 757222"/>
              <a:gd name="connsiteX4" fmla="*/ 1182684 w 3121920"/>
              <a:gd name="connsiteY4" fmla="*/ 42975 h 757222"/>
              <a:gd name="connsiteX5" fmla="*/ 1331324 w 3121920"/>
              <a:gd name="connsiteY5" fmla="*/ 54887 h 757222"/>
              <a:gd name="connsiteX6" fmla="*/ 1545033 w 3121920"/>
              <a:gd name="connsiteY6" fmla="*/ 101343 h 757222"/>
              <a:gd name="connsiteX7" fmla="*/ 1759202 w 3121920"/>
              <a:gd name="connsiteY7" fmla="*/ 164659 h 757222"/>
              <a:gd name="connsiteX8" fmla="*/ 1944358 w 3121920"/>
              <a:gd name="connsiteY8" fmla="*/ 229706 h 757222"/>
              <a:gd name="connsiteX9" fmla="*/ 2135401 w 3121920"/>
              <a:gd name="connsiteY9" fmla="*/ 360745 h 757222"/>
              <a:gd name="connsiteX10" fmla="*/ 2190979 w 3121920"/>
              <a:gd name="connsiteY10" fmla="*/ 481603 h 757222"/>
              <a:gd name="connsiteX11" fmla="*/ 2329180 w 3121920"/>
              <a:gd name="connsiteY11" fmla="*/ 452007 h 757222"/>
              <a:gd name="connsiteX12" fmla="*/ 2434484 w 3121920"/>
              <a:gd name="connsiteY12" fmla="*/ 533257 h 757222"/>
              <a:gd name="connsiteX13" fmla="*/ 2545854 w 3121920"/>
              <a:gd name="connsiteY13" fmla="*/ 677103 h 757222"/>
              <a:gd name="connsiteX14" fmla="*/ 2736924 w 3121920"/>
              <a:gd name="connsiteY14" fmla="*/ 757211 h 757222"/>
              <a:gd name="connsiteX15" fmla="*/ 2819648 w 3121920"/>
              <a:gd name="connsiteY15" fmla="*/ 672250 h 757222"/>
              <a:gd name="connsiteX16" fmla="*/ 2954608 w 3121920"/>
              <a:gd name="connsiteY16" fmla="*/ 534003 h 757222"/>
              <a:gd name="connsiteX17" fmla="*/ 3038825 w 3121920"/>
              <a:gd name="connsiteY17" fmla="*/ 593792 h 757222"/>
              <a:gd name="connsiteX18" fmla="*/ 3121920 w 3121920"/>
              <a:gd name="connsiteY18" fmla="*/ 484428 h 757222"/>
              <a:gd name="connsiteX0" fmla="*/ 0 w 3121920"/>
              <a:gd name="connsiteY0" fmla="*/ 0 h 757222"/>
              <a:gd name="connsiteX1" fmla="*/ 434711 w 3121920"/>
              <a:gd name="connsiteY1" fmla="*/ 14387 h 757222"/>
              <a:gd name="connsiteX2" fmla="*/ 685674 w 3121920"/>
              <a:gd name="connsiteY2" fmla="*/ 25291 h 757222"/>
              <a:gd name="connsiteX3" fmla="*/ 974662 w 3121920"/>
              <a:gd name="connsiteY3" fmla="*/ 40501 h 757222"/>
              <a:gd name="connsiteX4" fmla="*/ 1182684 w 3121920"/>
              <a:gd name="connsiteY4" fmla="*/ 42975 h 757222"/>
              <a:gd name="connsiteX5" fmla="*/ 1331324 w 3121920"/>
              <a:gd name="connsiteY5" fmla="*/ 54887 h 757222"/>
              <a:gd name="connsiteX6" fmla="*/ 1545033 w 3121920"/>
              <a:gd name="connsiteY6" fmla="*/ 101343 h 757222"/>
              <a:gd name="connsiteX7" fmla="*/ 1759202 w 3121920"/>
              <a:gd name="connsiteY7" fmla="*/ 164659 h 757222"/>
              <a:gd name="connsiteX8" fmla="*/ 1944358 w 3121920"/>
              <a:gd name="connsiteY8" fmla="*/ 229706 h 757222"/>
              <a:gd name="connsiteX9" fmla="*/ 2135401 w 3121920"/>
              <a:gd name="connsiteY9" fmla="*/ 360745 h 757222"/>
              <a:gd name="connsiteX10" fmla="*/ 2239698 w 3121920"/>
              <a:gd name="connsiteY10" fmla="*/ 521568 h 757222"/>
              <a:gd name="connsiteX11" fmla="*/ 2329180 w 3121920"/>
              <a:gd name="connsiteY11" fmla="*/ 452007 h 757222"/>
              <a:gd name="connsiteX12" fmla="*/ 2434484 w 3121920"/>
              <a:gd name="connsiteY12" fmla="*/ 533257 h 757222"/>
              <a:gd name="connsiteX13" fmla="*/ 2545854 w 3121920"/>
              <a:gd name="connsiteY13" fmla="*/ 677103 h 757222"/>
              <a:gd name="connsiteX14" fmla="*/ 2736924 w 3121920"/>
              <a:gd name="connsiteY14" fmla="*/ 757211 h 757222"/>
              <a:gd name="connsiteX15" fmla="*/ 2819648 w 3121920"/>
              <a:gd name="connsiteY15" fmla="*/ 672250 h 757222"/>
              <a:gd name="connsiteX16" fmla="*/ 2954608 w 3121920"/>
              <a:gd name="connsiteY16" fmla="*/ 534003 h 757222"/>
              <a:gd name="connsiteX17" fmla="*/ 3038825 w 3121920"/>
              <a:gd name="connsiteY17" fmla="*/ 593792 h 757222"/>
              <a:gd name="connsiteX18" fmla="*/ 3121920 w 3121920"/>
              <a:gd name="connsiteY18" fmla="*/ 484428 h 757222"/>
              <a:gd name="connsiteX0" fmla="*/ 0 w 3121920"/>
              <a:gd name="connsiteY0" fmla="*/ 0 h 757222"/>
              <a:gd name="connsiteX1" fmla="*/ 434711 w 3121920"/>
              <a:gd name="connsiteY1" fmla="*/ 14387 h 757222"/>
              <a:gd name="connsiteX2" fmla="*/ 685674 w 3121920"/>
              <a:gd name="connsiteY2" fmla="*/ 25291 h 757222"/>
              <a:gd name="connsiteX3" fmla="*/ 974662 w 3121920"/>
              <a:gd name="connsiteY3" fmla="*/ 40501 h 757222"/>
              <a:gd name="connsiteX4" fmla="*/ 1182684 w 3121920"/>
              <a:gd name="connsiteY4" fmla="*/ 42975 h 757222"/>
              <a:gd name="connsiteX5" fmla="*/ 1331324 w 3121920"/>
              <a:gd name="connsiteY5" fmla="*/ 54887 h 757222"/>
              <a:gd name="connsiteX6" fmla="*/ 1545033 w 3121920"/>
              <a:gd name="connsiteY6" fmla="*/ 101343 h 757222"/>
              <a:gd name="connsiteX7" fmla="*/ 1759202 w 3121920"/>
              <a:gd name="connsiteY7" fmla="*/ 164659 h 757222"/>
              <a:gd name="connsiteX8" fmla="*/ 1944358 w 3121920"/>
              <a:gd name="connsiteY8" fmla="*/ 229706 h 757222"/>
              <a:gd name="connsiteX9" fmla="*/ 2135401 w 3121920"/>
              <a:gd name="connsiteY9" fmla="*/ 360745 h 757222"/>
              <a:gd name="connsiteX10" fmla="*/ 2239698 w 3121920"/>
              <a:gd name="connsiteY10" fmla="*/ 521568 h 757222"/>
              <a:gd name="connsiteX11" fmla="*/ 2334594 w 3121920"/>
              <a:gd name="connsiteY11" fmla="*/ 438685 h 757222"/>
              <a:gd name="connsiteX12" fmla="*/ 2434484 w 3121920"/>
              <a:gd name="connsiteY12" fmla="*/ 533257 h 757222"/>
              <a:gd name="connsiteX13" fmla="*/ 2545854 w 3121920"/>
              <a:gd name="connsiteY13" fmla="*/ 677103 h 757222"/>
              <a:gd name="connsiteX14" fmla="*/ 2736924 w 3121920"/>
              <a:gd name="connsiteY14" fmla="*/ 757211 h 757222"/>
              <a:gd name="connsiteX15" fmla="*/ 2819648 w 3121920"/>
              <a:gd name="connsiteY15" fmla="*/ 672250 h 757222"/>
              <a:gd name="connsiteX16" fmla="*/ 2954608 w 3121920"/>
              <a:gd name="connsiteY16" fmla="*/ 534003 h 757222"/>
              <a:gd name="connsiteX17" fmla="*/ 3038825 w 3121920"/>
              <a:gd name="connsiteY17" fmla="*/ 593792 h 757222"/>
              <a:gd name="connsiteX18" fmla="*/ 3121920 w 3121920"/>
              <a:gd name="connsiteY18" fmla="*/ 484428 h 757222"/>
              <a:gd name="connsiteX0" fmla="*/ 0 w 3121920"/>
              <a:gd name="connsiteY0" fmla="*/ 0 h 797183"/>
              <a:gd name="connsiteX1" fmla="*/ 434711 w 3121920"/>
              <a:gd name="connsiteY1" fmla="*/ 14387 h 797183"/>
              <a:gd name="connsiteX2" fmla="*/ 685674 w 3121920"/>
              <a:gd name="connsiteY2" fmla="*/ 25291 h 797183"/>
              <a:gd name="connsiteX3" fmla="*/ 974662 w 3121920"/>
              <a:gd name="connsiteY3" fmla="*/ 40501 h 797183"/>
              <a:gd name="connsiteX4" fmla="*/ 1182684 w 3121920"/>
              <a:gd name="connsiteY4" fmla="*/ 42975 h 797183"/>
              <a:gd name="connsiteX5" fmla="*/ 1331324 w 3121920"/>
              <a:gd name="connsiteY5" fmla="*/ 54887 h 797183"/>
              <a:gd name="connsiteX6" fmla="*/ 1545033 w 3121920"/>
              <a:gd name="connsiteY6" fmla="*/ 101343 h 797183"/>
              <a:gd name="connsiteX7" fmla="*/ 1759202 w 3121920"/>
              <a:gd name="connsiteY7" fmla="*/ 164659 h 797183"/>
              <a:gd name="connsiteX8" fmla="*/ 1944358 w 3121920"/>
              <a:gd name="connsiteY8" fmla="*/ 229706 h 797183"/>
              <a:gd name="connsiteX9" fmla="*/ 2135401 w 3121920"/>
              <a:gd name="connsiteY9" fmla="*/ 360745 h 797183"/>
              <a:gd name="connsiteX10" fmla="*/ 2239698 w 3121920"/>
              <a:gd name="connsiteY10" fmla="*/ 521568 h 797183"/>
              <a:gd name="connsiteX11" fmla="*/ 2334594 w 3121920"/>
              <a:gd name="connsiteY11" fmla="*/ 438685 h 797183"/>
              <a:gd name="connsiteX12" fmla="*/ 2434484 w 3121920"/>
              <a:gd name="connsiteY12" fmla="*/ 533257 h 797183"/>
              <a:gd name="connsiteX13" fmla="*/ 2545854 w 3121920"/>
              <a:gd name="connsiteY13" fmla="*/ 677103 h 797183"/>
              <a:gd name="connsiteX14" fmla="*/ 2747750 w 3121920"/>
              <a:gd name="connsiteY14" fmla="*/ 797177 h 797183"/>
              <a:gd name="connsiteX15" fmla="*/ 2819648 w 3121920"/>
              <a:gd name="connsiteY15" fmla="*/ 672250 h 797183"/>
              <a:gd name="connsiteX16" fmla="*/ 2954608 w 3121920"/>
              <a:gd name="connsiteY16" fmla="*/ 534003 h 797183"/>
              <a:gd name="connsiteX17" fmla="*/ 3038825 w 3121920"/>
              <a:gd name="connsiteY17" fmla="*/ 593792 h 797183"/>
              <a:gd name="connsiteX18" fmla="*/ 3121920 w 3121920"/>
              <a:gd name="connsiteY18" fmla="*/ 484428 h 797183"/>
              <a:gd name="connsiteX0" fmla="*/ 0 w 3138160"/>
              <a:gd name="connsiteY0" fmla="*/ 0 h 797183"/>
              <a:gd name="connsiteX1" fmla="*/ 434711 w 3138160"/>
              <a:gd name="connsiteY1" fmla="*/ 14387 h 797183"/>
              <a:gd name="connsiteX2" fmla="*/ 685674 w 3138160"/>
              <a:gd name="connsiteY2" fmla="*/ 25291 h 797183"/>
              <a:gd name="connsiteX3" fmla="*/ 974662 w 3138160"/>
              <a:gd name="connsiteY3" fmla="*/ 40501 h 797183"/>
              <a:gd name="connsiteX4" fmla="*/ 1182684 w 3138160"/>
              <a:gd name="connsiteY4" fmla="*/ 42975 h 797183"/>
              <a:gd name="connsiteX5" fmla="*/ 1331324 w 3138160"/>
              <a:gd name="connsiteY5" fmla="*/ 54887 h 797183"/>
              <a:gd name="connsiteX6" fmla="*/ 1545033 w 3138160"/>
              <a:gd name="connsiteY6" fmla="*/ 101343 h 797183"/>
              <a:gd name="connsiteX7" fmla="*/ 1759202 w 3138160"/>
              <a:gd name="connsiteY7" fmla="*/ 164659 h 797183"/>
              <a:gd name="connsiteX8" fmla="*/ 1944358 w 3138160"/>
              <a:gd name="connsiteY8" fmla="*/ 229706 h 797183"/>
              <a:gd name="connsiteX9" fmla="*/ 2135401 w 3138160"/>
              <a:gd name="connsiteY9" fmla="*/ 360745 h 797183"/>
              <a:gd name="connsiteX10" fmla="*/ 2239698 w 3138160"/>
              <a:gd name="connsiteY10" fmla="*/ 521568 h 797183"/>
              <a:gd name="connsiteX11" fmla="*/ 2334594 w 3138160"/>
              <a:gd name="connsiteY11" fmla="*/ 438685 h 797183"/>
              <a:gd name="connsiteX12" fmla="*/ 2434484 w 3138160"/>
              <a:gd name="connsiteY12" fmla="*/ 533257 h 797183"/>
              <a:gd name="connsiteX13" fmla="*/ 2545854 w 3138160"/>
              <a:gd name="connsiteY13" fmla="*/ 677103 h 797183"/>
              <a:gd name="connsiteX14" fmla="*/ 2747750 w 3138160"/>
              <a:gd name="connsiteY14" fmla="*/ 797177 h 797183"/>
              <a:gd name="connsiteX15" fmla="*/ 2819648 w 3138160"/>
              <a:gd name="connsiteY15" fmla="*/ 672250 h 797183"/>
              <a:gd name="connsiteX16" fmla="*/ 2954608 w 3138160"/>
              <a:gd name="connsiteY16" fmla="*/ 534003 h 797183"/>
              <a:gd name="connsiteX17" fmla="*/ 3038825 w 3138160"/>
              <a:gd name="connsiteY17" fmla="*/ 593792 h 797183"/>
              <a:gd name="connsiteX18" fmla="*/ 3138160 w 3138160"/>
              <a:gd name="connsiteY18" fmla="*/ 491089 h 797183"/>
              <a:gd name="connsiteX0" fmla="*/ 0 w 3138160"/>
              <a:gd name="connsiteY0" fmla="*/ 0 h 797183"/>
              <a:gd name="connsiteX1" fmla="*/ 434711 w 3138160"/>
              <a:gd name="connsiteY1" fmla="*/ 14387 h 797183"/>
              <a:gd name="connsiteX2" fmla="*/ 685674 w 3138160"/>
              <a:gd name="connsiteY2" fmla="*/ 25291 h 797183"/>
              <a:gd name="connsiteX3" fmla="*/ 974662 w 3138160"/>
              <a:gd name="connsiteY3" fmla="*/ 40501 h 797183"/>
              <a:gd name="connsiteX4" fmla="*/ 1182684 w 3138160"/>
              <a:gd name="connsiteY4" fmla="*/ 42975 h 797183"/>
              <a:gd name="connsiteX5" fmla="*/ 1331324 w 3138160"/>
              <a:gd name="connsiteY5" fmla="*/ 54887 h 797183"/>
              <a:gd name="connsiteX6" fmla="*/ 1545033 w 3138160"/>
              <a:gd name="connsiteY6" fmla="*/ 101343 h 797183"/>
              <a:gd name="connsiteX7" fmla="*/ 1759202 w 3138160"/>
              <a:gd name="connsiteY7" fmla="*/ 164659 h 797183"/>
              <a:gd name="connsiteX8" fmla="*/ 1944358 w 3138160"/>
              <a:gd name="connsiteY8" fmla="*/ 229706 h 797183"/>
              <a:gd name="connsiteX9" fmla="*/ 2135401 w 3138160"/>
              <a:gd name="connsiteY9" fmla="*/ 360745 h 797183"/>
              <a:gd name="connsiteX10" fmla="*/ 2239698 w 3138160"/>
              <a:gd name="connsiteY10" fmla="*/ 521568 h 797183"/>
              <a:gd name="connsiteX11" fmla="*/ 2334594 w 3138160"/>
              <a:gd name="connsiteY11" fmla="*/ 438685 h 797183"/>
              <a:gd name="connsiteX12" fmla="*/ 2434484 w 3138160"/>
              <a:gd name="connsiteY12" fmla="*/ 533257 h 797183"/>
              <a:gd name="connsiteX13" fmla="*/ 2545854 w 3138160"/>
              <a:gd name="connsiteY13" fmla="*/ 677103 h 797183"/>
              <a:gd name="connsiteX14" fmla="*/ 2747750 w 3138160"/>
              <a:gd name="connsiteY14" fmla="*/ 797177 h 797183"/>
              <a:gd name="connsiteX15" fmla="*/ 2819648 w 3138160"/>
              <a:gd name="connsiteY15" fmla="*/ 672250 h 797183"/>
              <a:gd name="connsiteX16" fmla="*/ 2954608 w 3138160"/>
              <a:gd name="connsiteY16" fmla="*/ 534003 h 797183"/>
              <a:gd name="connsiteX17" fmla="*/ 3038825 w 3138160"/>
              <a:gd name="connsiteY17" fmla="*/ 593792 h 797183"/>
              <a:gd name="connsiteX18" fmla="*/ 3138160 w 3138160"/>
              <a:gd name="connsiteY18" fmla="*/ 471107 h 797183"/>
              <a:gd name="connsiteX0" fmla="*/ 0 w 3138160"/>
              <a:gd name="connsiteY0" fmla="*/ 0 h 797183"/>
              <a:gd name="connsiteX1" fmla="*/ 434711 w 3138160"/>
              <a:gd name="connsiteY1" fmla="*/ 14387 h 797183"/>
              <a:gd name="connsiteX2" fmla="*/ 685674 w 3138160"/>
              <a:gd name="connsiteY2" fmla="*/ 25291 h 797183"/>
              <a:gd name="connsiteX3" fmla="*/ 974662 w 3138160"/>
              <a:gd name="connsiteY3" fmla="*/ 40501 h 797183"/>
              <a:gd name="connsiteX4" fmla="*/ 1182684 w 3138160"/>
              <a:gd name="connsiteY4" fmla="*/ 42975 h 797183"/>
              <a:gd name="connsiteX5" fmla="*/ 1331324 w 3138160"/>
              <a:gd name="connsiteY5" fmla="*/ 54887 h 797183"/>
              <a:gd name="connsiteX6" fmla="*/ 1545033 w 3138160"/>
              <a:gd name="connsiteY6" fmla="*/ 101343 h 797183"/>
              <a:gd name="connsiteX7" fmla="*/ 1759202 w 3138160"/>
              <a:gd name="connsiteY7" fmla="*/ 164659 h 797183"/>
              <a:gd name="connsiteX8" fmla="*/ 1944358 w 3138160"/>
              <a:gd name="connsiteY8" fmla="*/ 229706 h 797183"/>
              <a:gd name="connsiteX9" fmla="*/ 2135401 w 3138160"/>
              <a:gd name="connsiteY9" fmla="*/ 360745 h 797183"/>
              <a:gd name="connsiteX10" fmla="*/ 2239698 w 3138160"/>
              <a:gd name="connsiteY10" fmla="*/ 521568 h 797183"/>
              <a:gd name="connsiteX11" fmla="*/ 2334594 w 3138160"/>
              <a:gd name="connsiteY11" fmla="*/ 438685 h 797183"/>
              <a:gd name="connsiteX12" fmla="*/ 2434484 w 3138160"/>
              <a:gd name="connsiteY12" fmla="*/ 533257 h 797183"/>
              <a:gd name="connsiteX13" fmla="*/ 2545854 w 3138160"/>
              <a:gd name="connsiteY13" fmla="*/ 677103 h 797183"/>
              <a:gd name="connsiteX14" fmla="*/ 2747750 w 3138160"/>
              <a:gd name="connsiteY14" fmla="*/ 797177 h 797183"/>
              <a:gd name="connsiteX15" fmla="*/ 2819648 w 3138160"/>
              <a:gd name="connsiteY15" fmla="*/ 672250 h 797183"/>
              <a:gd name="connsiteX16" fmla="*/ 2954608 w 3138160"/>
              <a:gd name="connsiteY16" fmla="*/ 534003 h 797183"/>
              <a:gd name="connsiteX17" fmla="*/ 3038825 w 3138160"/>
              <a:gd name="connsiteY17" fmla="*/ 593792 h 797183"/>
              <a:gd name="connsiteX18" fmla="*/ 3138160 w 3138160"/>
              <a:gd name="connsiteY18" fmla="*/ 484428 h 79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38160" h="797183">
                <a:moveTo>
                  <a:pt x="0" y="0"/>
                </a:moveTo>
                <a:cubicBezTo>
                  <a:pt x="162872" y="0"/>
                  <a:pt x="320432" y="10172"/>
                  <a:pt x="434711" y="14387"/>
                </a:cubicBezTo>
                <a:lnTo>
                  <a:pt x="685674" y="25291"/>
                </a:lnTo>
                <a:lnTo>
                  <a:pt x="974662" y="40501"/>
                </a:lnTo>
                <a:cubicBezTo>
                  <a:pt x="1057497" y="43448"/>
                  <a:pt x="1123240" y="40577"/>
                  <a:pt x="1182684" y="42975"/>
                </a:cubicBezTo>
                <a:cubicBezTo>
                  <a:pt x="1242128" y="45373"/>
                  <a:pt x="1270933" y="45159"/>
                  <a:pt x="1331324" y="54887"/>
                </a:cubicBezTo>
                <a:cubicBezTo>
                  <a:pt x="1391715" y="64615"/>
                  <a:pt x="1473720" y="83048"/>
                  <a:pt x="1545033" y="101343"/>
                </a:cubicBezTo>
                <a:cubicBezTo>
                  <a:pt x="1616346" y="119638"/>
                  <a:pt x="1692648" y="143265"/>
                  <a:pt x="1759202" y="164659"/>
                </a:cubicBezTo>
                <a:cubicBezTo>
                  <a:pt x="1825756" y="186053"/>
                  <a:pt x="1881658" y="197025"/>
                  <a:pt x="1944358" y="229706"/>
                </a:cubicBezTo>
                <a:cubicBezTo>
                  <a:pt x="2007058" y="262387"/>
                  <a:pt x="2086178" y="312101"/>
                  <a:pt x="2135401" y="360745"/>
                </a:cubicBezTo>
                <a:cubicBezTo>
                  <a:pt x="2184624" y="409389"/>
                  <a:pt x="2206499" y="508578"/>
                  <a:pt x="2239698" y="521568"/>
                </a:cubicBezTo>
                <a:cubicBezTo>
                  <a:pt x="2272897" y="534558"/>
                  <a:pt x="2302130" y="436737"/>
                  <a:pt x="2334594" y="438685"/>
                </a:cubicBezTo>
                <a:cubicBezTo>
                  <a:pt x="2367058" y="440633"/>
                  <a:pt x="2399274" y="493521"/>
                  <a:pt x="2434484" y="533257"/>
                </a:cubicBezTo>
                <a:cubicBezTo>
                  <a:pt x="2469694" y="572993"/>
                  <a:pt x="2493643" y="633116"/>
                  <a:pt x="2545854" y="677103"/>
                </a:cubicBezTo>
                <a:cubicBezTo>
                  <a:pt x="2598065" y="721090"/>
                  <a:pt x="2702118" y="797986"/>
                  <a:pt x="2747750" y="797177"/>
                </a:cubicBezTo>
                <a:cubicBezTo>
                  <a:pt x="2793382" y="796368"/>
                  <a:pt x="2785172" y="716112"/>
                  <a:pt x="2819648" y="672250"/>
                </a:cubicBezTo>
                <a:cubicBezTo>
                  <a:pt x="2854124" y="628388"/>
                  <a:pt x="2918079" y="547079"/>
                  <a:pt x="2954608" y="534003"/>
                </a:cubicBezTo>
                <a:cubicBezTo>
                  <a:pt x="2991137" y="520927"/>
                  <a:pt x="3014326" y="599030"/>
                  <a:pt x="3038825" y="593792"/>
                </a:cubicBezTo>
                <a:cubicBezTo>
                  <a:pt x="3063324" y="588554"/>
                  <a:pt x="3084304" y="482849"/>
                  <a:pt x="3138160" y="484428"/>
                </a:cubicBezTo>
              </a:path>
            </a:pathLst>
          </a:custGeom>
          <a:noFill/>
          <a:ln w="190500" cmpd="sng">
            <a:solidFill>
              <a:srgbClr val="FF92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64" name="Frihandsfigur 63"/>
          <p:cNvSpPr/>
          <p:nvPr/>
        </p:nvSpPr>
        <p:spPr>
          <a:xfrm>
            <a:off x="6460949" y="1856671"/>
            <a:ext cx="1307149" cy="2109211"/>
          </a:xfrm>
          <a:custGeom>
            <a:avLst/>
            <a:gdLst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2 w 5749341"/>
              <a:gd name="connsiteY32" fmla="*/ 2806324 h 2851955"/>
              <a:gd name="connsiteX33" fmla="*/ 5201785 w 5749341"/>
              <a:gd name="connsiteY33" fmla="*/ 2844350 h 2851955"/>
              <a:gd name="connsiteX34" fmla="*/ 5604847 w 5749341"/>
              <a:gd name="connsiteY34" fmla="*/ 2844350 h 2851955"/>
              <a:gd name="connsiteX35" fmla="*/ 5749341 w 5749341"/>
              <a:gd name="connsiteY35" fmla="*/ 2851955 h 2851955"/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2 w 5749341"/>
              <a:gd name="connsiteY32" fmla="*/ 2806324 h 2851955"/>
              <a:gd name="connsiteX33" fmla="*/ 5208161 w 5749341"/>
              <a:gd name="connsiteY33" fmla="*/ 2810448 h 2851955"/>
              <a:gd name="connsiteX34" fmla="*/ 5604847 w 5749341"/>
              <a:gd name="connsiteY34" fmla="*/ 2844350 h 2851955"/>
              <a:gd name="connsiteX35" fmla="*/ 5749341 w 5749341"/>
              <a:gd name="connsiteY35" fmla="*/ 2851955 h 2851955"/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3 w 5749341"/>
              <a:gd name="connsiteY32" fmla="*/ 2779202 h 2851955"/>
              <a:gd name="connsiteX33" fmla="*/ 5208161 w 5749341"/>
              <a:gd name="connsiteY33" fmla="*/ 2810448 h 2851955"/>
              <a:gd name="connsiteX34" fmla="*/ 5604847 w 5749341"/>
              <a:gd name="connsiteY34" fmla="*/ 2844350 h 2851955"/>
              <a:gd name="connsiteX35" fmla="*/ 5749341 w 5749341"/>
              <a:gd name="connsiteY35" fmla="*/ 2851955 h 2851955"/>
              <a:gd name="connsiteX0" fmla="*/ 0 w 5749341"/>
              <a:gd name="connsiteY0" fmla="*/ 0 h 2851955"/>
              <a:gd name="connsiteX1" fmla="*/ 441087 w 5749341"/>
              <a:gd name="connsiteY1" fmla="*/ 7606 h 2851955"/>
              <a:gd name="connsiteX2" fmla="*/ 692050 w 5749341"/>
              <a:gd name="connsiteY2" fmla="*/ 45632 h 2851955"/>
              <a:gd name="connsiteX3" fmla="*/ 981038 w 5749341"/>
              <a:gd name="connsiteY3" fmla="*/ 60842 h 2851955"/>
              <a:gd name="connsiteX4" fmla="*/ 1163557 w 5749341"/>
              <a:gd name="connsiteY4" fmla="*/ 83658 h 2851955"/>
              <a:gd name="connsiteX5" fmla="*/ 1254816 w 5749341"/>
              <a:gd name="connsiteY5" fmla="*/ 68447 h 2851955"/>
              <a:gd name="connsiteX6" fmla="*/ 1551409 w 5749341"/>
              <a:gd name="connsiteY6" fmla="*/ 121684 h 2851955"/>
              <a:gd name="connsiteX7" fmla="*/ 1771953 w 5749341"/>
              <a:gd name="connsiteY7" fmla="*/ 205341 h 2851955"/>
              <a:gd name="connsiteX8" fmla="*/ 1931657 w 5749341"/>
              <a:gd name="connsiteY8" fmla="*/ 220552 h 2851955"/>
              <a:gd name="connsiteX9" fmla="*/ 2076151 w 5749341"/>
              <a:gd name="connsiteY9" fmla="*/ 281393 h 2851955"/>
              <a:gd name="connsiteX10" fmla="*/ 2182620 w 5749341"/>
              <a:gd name="connsiteY10" fmla="*/ 387866 h 2851955"/>
              <a:gd name="connsiteX11" fmla="*/ 2258670 w 5749341"/>
              <a:gd name="connsiteY11" fmla="*/ 501944 h 2851955"/>
              <a:gd name="connsiteX12" fmla="*/ 2387954 w 5749341"/>
              <a:gd name="connsiteY12" fmla="*/ 479129 h 2851955"/>
              <a:gd name="connsiteX13" fmla="*/ 2479213 w 5749341"/>
              <a:gd name="connsiteY13" fmla="*/ 539970 h 2851955"/>
              <a:gd name="connsiteX14" fmla="*/ 2585682 w 5749341"/>
              <a:gd name="connsiteY14" fmla="*/ 631233 h 2851955"/>
              <a:gd name="connsiteX15" fmla="*/ 2623707 w 5749341"/>
              <a:gd name="connsiteY15" fmla="*/ 699680 h 2851955"/>
              <a:gd name="connsiteX16" fmla="*/ 2768201 w 5749341"/>
              <a:gd name="connsiteY16" fmla="*/ 737706 h 2851955"/>
              <a:gd name="connsiteX17" fmla="*/ 2836646 w 5749341"/>
              <a:gd name="connsiteY17" fmla="*/ 646443 h 2851955"/>
              <a:gd name="connsiteX18" fmla="*/ 2927905 w 5749341"/>
              <a:gd name="connsiteY18" fmla="*/ 555181 h 2851955"/>
              <a:gd name="connsiteX19" fmla="*/ 3034374 w 5749341"/>
              <a:gd name="connsiteY19" fmla="*/ 600812 h 2851955"/>
              <a:gd name="connsiteX20" fmla="*/ 3186473 w 5749341"/>
              <a:gd name="connsiteY20" fmla="*/ 570391 h 2851955"/>
              <a:gd name="connsiteX21" fmla="*/ 3300548 w 5749341"/>
              <a:gd name="connsiteY21" fmla="*/ 768127 h 2851955"/>
              <a:gd name="connsiteX22" fmla="*/ 3391807 w 5749341"/>
              <a:gd name="connsiteY22" fmla="*/ 1262466 h 2851955"/>
              <a:gd name="connsiteX23" fmla="*/ 3429832 w 5749341"/>
              <a:gd name="connsiteY23" fmla="*/ 1490622 h 2851955"/>
              <a:gd name="connsiteX24" fmla="*/ 3513486 w 5749341"/>
              <a:gd name="connsiteY24" fmla="*/ 1635121 h 2851955"/>
              <a:gd name="connsiteX25" fmla="*/ 3635165 w 5749341"/>
              <a:gd name="connsiteY25" fmla="*/ 1817646 h 2851955"/>
              <a:gd name="connsiteX26" fmla="*/ 3749239 w 5749341"/>
              <a:gd name="connsiteY26" fmla="*/ 2099039 h 2851955"/>
              <a:gd name="connsiteX27" fmla="*/ 3886129 w 5749341"/>
              <a:gd name="connsiteY27" fmla="*/ 2342406 h 2851955"/>
              <a:gd name="connsiteX28" fmla="*/ 3977388 w 5749341"/>
              <a:gd name="connsiteY28" fmla="*/ 2448879 h 2851955"/>
              <a:gd name="connsiteX29" fmla="*/ 4076252 w 5749341"/>
              <a:gd name="connsiteY29" fmla="*/ 2517326 h 2851955"/>
              <a:gd name="connsiteX30" fmla="*/ 4213141 w 5749341"/>
              <a:gd name="connsiteY30" fmla="*/ 2600983 h 2851955"/>
              <a:gd name="connsiteX31" fmla="*/ 4486920 w 5749341"/>
              <a:gd name="connsiteY31" fmla="*/ 2715061 h 2851955"/>
              <a:gd name="connsiteX32" fmla="*/ 4813933 w 5749341"/>
              <a:gd name="connsiteY32" fmla="*/ 2779202 h 2851955"/>
              <a:gd name="connsiteX33" fmla="*/ 5208161 w 5749341"/>
              <a:gd name="connsiteY33" fmla="*/ 2810448 h 2851955"/>
              <a:gd name="connsiteX34" fmla="*/ 5598472 w 5749341"/>
              <a:gd name="connsiteY34" fmla="*/ 2824009 h 2851955"/>
              <a:gd name="connsiteX35" fmla="*/ 5749341 w 5749341"/>
              <a:gd name="connsiteY35" fmla="*/ 2851955 h 2851955"/>
              <a:gd name="connsiteX0" fmla="*/ 0 w 5742965"/>
              <a:gd name="connsiteY0" fmla="*/ 0 h 2824158"/>
              <a:gd name="connsiteX1" fmla="*/ 441087 w 5742965"/>
              <a:gd name="connsiteY1" fmla="*/ 7606 h 2824158"/>
              <a:gd name="connsiteX2" fmla="*/ 692050 w 5742965"/>
              <a:gd name="connsiteY2" fmla="*/ 45632 h 2824158"/>
              <a:gd name="connsiteX3" fmla="*/ 981038 w 5742965"/>
              <a:gd name="connsiteY3" fmla="*/ 60842 h 2824158"/>
              <a:gd name="connsiteX4" fmla="*/ 1163557 w 5742965"/>
              <a:gd name="connsiteY4" fmla="*/ 83658 h 2824158"/>
              <a:gd name="connsiteX5" fmla="*/ 1254816 w 5742965"/>
              <a:gd name="connsiteY5" fmla="*/ 68447 h 2824158"/>
              <a:gd name="connsiteX6" fmla="*/ 1551409 w 5742965"/>
              <a:gd name="connsiteY6" fmla="*/ 121684 h 2824158"/>
              <a:gd name="connsiteX7" fmla="*/ 1771953 w 5742965"/>
              <a:gd name="connsiteY7" fmla="*/ 205341 h 2824158"/>
              <a:gd name="connsiteX8" fmla="*/ 1931657 w 5742965"/>
              <a:gd name="connsiteY8" fmla="*/ 220552 h 2824158"/>
              <a:gd name="connsiteX9" fmla="*/ 2076151 w 5742965"/>
              <a:gd name="connsiteY9" fmla="*/ 281393 h 2824158"/>
              <a:gd name="connsiteX10" fmla="*/ 2182620 w 5742965"/>
              <a:gd name="connsiteY10" fmla="*/ 387866 h 2824158"/>
              <a:gd name="connsiteX11" fmla="*/ 2258670 w 5742965"/>
              <a:gd name="connsiteY11" fmla="*/ 501944 h 2824158"/>
              <a:gd name="connsiteX12" fmla="*/ 2387954 w 5742965"/>
              <a:gd name="connsiteY12" fmla="*/ 479129 h 2824158"/>
              <a:gd name="connsiteX13" fmla="*/ 2479213 w 5742965"/>
              <a:gd name="connsiteY13" fmla="*/ 539970 h 2824158"/>
              <a:gd name="connsiteX14" fmla="*/ 2585682 w 5742965"/>
              <a:gd name="connsiteY14" fmla="*/ 631233 h 2824158"/>
              <a:gd name="connsiteX15" fmla="*/ 2623707 w 5742965"/>
              <a:gd name="connsiteY15" fmla="*/ 699680 h 2824158"/>
              <a:gd name="connsiteX16" fmla="*/ 2768201 w 5742965"/>
              <a:gd name="connsiteY16" fmla="*/ 737706 h 2824158"/>
              <a:gd name="connsiteX17" fmla="*/ 2836646 w 5742965"/>
              <a:gd name="connsiteY17" fmla="*/ 646443 h 2824158"/>
              <a:gd name="connsiteX18" fmla="*/ 2927905 w 5742965"/>
              <a:gd name="connsiteY18" fmla="*/ 555181 h 2824158"/>
              <a:gd name="connsiteX19" fmla="*/ 3034374 w 5742965"/>
              <a:gd name="connsiteY19" fmla="*/ 600812 h 2824158"/>
              <a:gd name="connsiteX20" fmla="*/ 3186473 w 5742965"/>
              <a:gd name="connsiteY20" fmla="*/ 570391 h 2824158"/>
              <a:gd name="connsiteX21" fmla="*/ 3300548 w 5742965"/>
              <a:gd name="connsiteY21" fmla="*/ 768127 h 2824158"/>
              <a:gd name="connsiteX22" fmla="*/ 3391807 w 5742965"/>
              <a:gd name="connsiteY22" fmla="*/ 1262466 h 2824158"/>
              <a:gd name="connsiteX23" fmla="*/ 3429832 w 5742965"/>
              <a:gd name="connsiteY23" fmla="*/ 1490622 h 2824158"/>
              <a:gd name="connsiteX24" fmla="*/ 3513486 w 5742965"/>
              <a:gd name="connsiteY24" fmla="*/ 1635121 h 2824158"/>
              <a:gd name="connsiteX25" fmla="*/ 3635165 w 5742965"/>
              <a:gd name="connsiteY25" fmla="*/ 1817646 h 2824158"/>
              <a:gd name="connsiteX26" fmla="*/ 3749239 w 5742965"/>
              <a:gd name="connsiteY26" fmla="*/ 2099039 h 2824158"/>
              <a:gd name="connsiteX27" fmla="*/ 3886129 w 5742965"/>
              <a:gd name="connsiteY27" fmla="*/ 2342406 h 2824158"/>
              <a:gd name="connsiteX28" fmla="*/ 3977388 w 5742965"/>
              <a:gd name="connsiteY28" fmla="*/ 2448879 h 2824158"/>
              <a:gd name="connsiteX29" fmla="*/ 4076252 w 5742965"/>
              <a:gd name="connsiteY29" fmla="*/ 2517326 h 2824158"/>
              <a:gd name="connsiteX30" fmla="*/ 4213141 w 5742965"/>
              <a:gd name="connsiteY30" fmla="*/ 2600983 h 2824158"/>
              <a:gd name="connsiteX31" fmla="*/ 4486920 w 5742965"/>
              <a:gd name="connsiteY31" fmla="*/ 2715061 h 2824158"/>
              <a:gd name="connsiteX32" fmla="*/ 4813933 w 5742965"/>
              <a:gd name="connsiteY32" fmla="*/ 2779202 h 2824158"/>
              <a:gd name="connsiteX33" fmla="*/ 5208161 w 5742965"/>
              <a:gd name="connsiteY33" fmla="*/ 2810448 h 2824158"/>
              <a:gd name="connsiteX34" fmla="*/ 5598472 w 5742965"/>
              <a:gd name="connsiteY34" fmla="*/ 2824009 h 2824158"/>
              <a:gd name="connsiteX35" fmla="*/ 5742965 w 5742965"/>
              <a:gd name="connsiteY35" fmla="*/ 2818053 h 2824158"/>
              <a:gd name="connsiteX0" fmla="*/ 0 w 5742965"/>
              <a:gd name="connsiteY0" fmla="*/ 0 h 2818053"/>
              <a:gd name="connsiteX1" fmla="*/ 441087 w 5742965"/>
              <a:gd name="connsiteY1" fmla="*/ 7606 h 2818053"/>
              <a:gd name="connsiteX2" fmla="*/ 692050 w 5742965"/>
              <a:gd name="connsiteY2" fmla="*/ 45632 h 2818053"/>
              <a:gd name="connsiteX3" fmla="*/ 981038 w 5742965"/>
              <a:gd name="connsiteY3" fmla="*/ 60842 h 2818053"/>
              <a:gd name="connsiteX4" fmla="*/ 1163557 w 5742965"/>
              <a:gd name="connsiteY4" fmla="*/ 83658 h 2818053"/>
              <a:gd name="connsiteX5" fmla="*/ 1254816 w 5742965"/>
              <a:gd name="connsiteY5" fmla="*/ 68447 h 2818053"/>
              <a:gd name="connsiteX6" fmla="*/ 1551409 w 5742965"/>
              <a:gd name="connsiteY6" fmla="*/ 121684 h 2818053"/>
              <a:gd name="connsiteX7" fmla="*/ 1771953 w 5742965"/>
              <a:gd name="connsiteY7" fmla="*/ 205341 h 2818053"/>
              <a:gd name="connsiteX8" fmla="*/ 1931657 w 5742965"/>
              <a:gd name="connsiteY8" fmla="*/ 220552 h 2818053"/>
              <a:gd name="connsiteX9" fmla="*/ 2076151 w 5742965"/>
              <a:gd name="connsiteY9" fmla="*/ 281393 h 2818053"/>
              <a:gd name="connsiteX10" fmla="*/ 2182620 w 5742965"/>
              <a:gd name="connsiteY10" fmla="*/ 387866 h 2818053"/>
              <a:gd name="connsiteX11" fmla="*/ 2258670 w 5742965"/>
              <a:gd name="connsiteY11" fmla="*/ 501944 h 2818053"/>
              <a:gd name="connsiteX12" fmla="*/ 2387954 w 5742965"/>
              <a:gd name="connsiteY12" fmla="*/ 479129 h 2818053"/>
              <a:gd name="connsiteX13" fmla="*/ 2479213 w 5742965"/>
              <a:gd name="connsiteY13" fmla="*/ 539970 h 2818053"/>
              <a:gd name="connsiteX14" fmla="*/ 2585682 w 5742965"/>
              <a:gd name="connsiteY14" fmla="*/ 631233 h 2818053"/>
              <a:gd name="connsiteX15" fmla="*/ 2623707 w 5742965"/>
              <a:gd name="connsiteY15" fmla="*/ 699680 h 2818053"/>
              <a:gd name="connsiteX16" fmla="*/ 2768201 w 5742965"/>
              <a:gd name="connsiteY16" fmla="*/ 737706 h 2818053"/>
              <a:gd name="connsiteX17" fmla="*/ 2836646 w 5742965"/>
              <a:gd name="connsiteY17" fmla="*/ 646443 h 2818053"/>
              <a:gd name="connsiteX18" fmla="*/ 2927905 w 5742965"/>
              <a:gd name="connsiteY18" fmla="*/ 555181 h 2818053"/>
              <a:gd name="connsiteX19" fmla="*/ 3034374 w 5742965"/>
              <a:gd name="connsiteY19" fmla="*/ 600812 h 2818053"/>
              <a:gd name="connsiteX20" fmla="*/ 3186473 w 5742965"/>
              <a:gd name="connsiteY20" fmla="*/ 570391 h 2818053"/>
              <a:gd name="connsiteX21" fmla="*/ 3300548 w 5742965"/>
              <a:gd name="connsiteY21" fmla="*/ 768127 h 2818053"/>
              <a:gd name="connsiteX22" fmla="*/ 3391807 w 5742965"/>
              <a:gd name="connsiteY22" fmla="*/ 1262466 h 2818053"/>
              <a:gd name="connsiteX23" fmla="*/ 3429832 w 5742965"/>
              <a:gd name="connsiteY23" fmla="*/ 1490622 h 2818053"/>
              <a:gd name="connsiteX24" fmla="*/ 3513486 w 5742965"/>
              <a:gd name="connsiteY24" fmla="*/ 1635121 h 2818053"/>
              <a:gd name="connsiteX25" fmla="*/ 3635165 w 5742965"/>
              <a:gd name="connsiteY25" fmla="*/ 1817646 h 2818053"/>
              <a:gd name="connsiteX26" fmla="*/ 3749239 w 5742965"/>
              <a:gd name="connsiteY26" fmla="*/ 2099039 h 2818053"/>
              <a:gd name="connsiteX27" fmla="*/ 3886129 w 5742965"/>
              <a:gd name="connsiteY27" fmla="*/ 2342406 h 2818053"/>
              <a:gd name="connsiteX28" fmla="*/ 3977388 w 5742965"/>
              <a:gd name="connsiteY28" fmla="*/ 2448879 h 2818053"/>
              <a:gd name="connsiteX29" fmla="*/ 4076252 w 5742965"/>
              <a:gd name="connsiteY29" fmla="*/ 2517326 h 2818053"/>
              <a:gd name="connsiteX30" fmla="*/ 4213141 w 5742965"/>
              <a:gd name="connsiteY30" fmla="*/ 2600983 h 2818053"/>
              <a:gd name="connsiteX31" fmla="*/ 4486920 w 5742965"/>
              <a:gd name="connsiteY31" fmla="*/ 2715061 h 2818053"/>
              <a:gd name="connsiteX32" fmla="*/ 4813933 w 5742965"/>
              <a:gd name="connsiteY32" fmla="*/ 2779202 h 2818053"/>
              <a:gd name="connsiteX33" fmla="*/ 5208161 w 5742965"/>
              <a:gd name="connsiteY33" fmla="*/ 2810448 h 2818053"/>
              <a:gd name="connsiteX34" fmla="*/ 5742965 w 5742965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91807 w 5704711"/>
              <a:gd name="connsiteY22" fmla="*/ 1262466 h 2818053"/>
              <a:gd name="connsiteX23" fmla="*/ 3429832 w 5704711"/>
              <a:gd name="connsiteY23" fmla="*/ 1490622 h 2818053"/>
              <a:gd name="connsiteX24" fmla="*/ 3513486 w 5704711"/>
              <a:gd name="connsiteY24" fmla="*/ 1635121 h 2818053"/>
              <a:gd name="connsiteX25" fmla="*/ 3635165 w 5704711"/>
              <a:gd name="connsiteY25" fmla="*/ 1817646 h 2818053"/>
              <a:gd name="connsiteX26" fmla="*/ 3749239 w 5704711"/>
              <a:gd name="connsiteY26" fmla="*/ 2099039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91807 w 5704711"/>
              <a:gd name="connsiteY22" fmla="*/ 1262466 h 2818053"/>
              <a:gd name="connsiteX23" fmla="*/ 3429832 w 5704711"/>
              <a:gd name="connsiteY23" fmla="*/ 1490622 h 2818053"/>
              <a:gd name="connsiteX24" fmla="*/ 3513486 w 5704711"/>
              <a:gd name="connsiteY24" fmla="*/ 1635121 h 2818053"/>
              <a:gd name="connsiteX25" fmla="*/ 3635165 w 5704711"/>
              <a:gd name="connsiteY25" fmla="*/ 1817646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91807 w 5704711"/>
              <a:gd name="connsiteY22" fmla="*/ 1262466 h 2818053"/>
              <a:gd name="connsiteX23" fmla="*/ 3429832 w 5704711"/>
              <a:gd name="connsiteY23" fmla="*/ 1490622 h 2818053"/>
              <a:gd name="connsiteX24" fmla="*/ 3513486 w 5704711"/>
              <a:gd name="connsiteY24" fmla="*/ 1635121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391807 w 5704711"/>
              <a:gd name="connsiteY23" fmla="*/ 1262466 h 2818053"/>
              <a:gd name="connsiteX24" fmla="*/ 3429832 w 5704711"/>
              <a:gd name="connsiteY24" fmla="*/ 1490622 h 2818053"/>
              <a:gd name="connsiteX25" fmla="*/ 3513486 w 5704711"/>
              <a:gd name="connsiteY25" fmla="*/ 1635121 h 2818053"/>
              <a:gd name="connsiteX26" fmla="*/ 3609662 w 5704711"/>
              <a:gd name="connsiteY26" fmla="*/ 1831207 h 2818053"/>
              <a:gd name="connsiteX27" fmla="*/ 3704609 w 5704711"/>
              <a:gd name="connsiteY27" fmla="*/ 2112600 h 2818053"/>
              <a:gd name="connsiteX28" fmla="*/ 3886129 w 5704711"/>
              <a:gd name="connsiteY28" fmla="*/ 2342406 h 2818053"/>
              <a:gd name="connsiteX29" fmla="*/ 3977388 w 5704711"/>
              <a:gd name="connsiteY29" fmla="*/ 2448879 h 2818053"/>
              <a:gd name="connsiteX30" fmla="*/ 4076252 w 5704711"/>
              <a:gd name="connsiteY30" fmla="*/ 2517326 h 2818053"/>
              <a:gd name="connsiteX31" fmla="*/ 4213141 w 5704711"/>
              <a:gd name="connsiteY31" fmla="*/ 2600983 h 2818053"/>
              <a:gd name="connsiteX32" fmla="*/ 4486920 w 5704711"/>
              <a:gd name="connsiteY32" fmla="*/ 2715061 h 2818053"/>
              <a:gd name="connsiteX33" fmla="*/ 4813933 w 5704711"/>
              <a:gd name="connsiteY33" fmla="*/ 2779202 h 2818053"/>
              <a:gd name="connsiteX34" fmla="*/ 5208161 w 5704711"/>
              <a:gd name="connsiteY34" fmla="*/ 2810448 h 2818053"/>
              <a:gd name="connsiteX35" fmla="*/ 5704711 w 5704711"/>
              <a:gd name="connsiteY35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391807 w 5704711"/>
              <a:gd name="connsiteY23" fmla="*/ 1262466 h 2818053"/>
              <a:gd name="connsiteX24" fmla="*/ 3410705 w 5704711"/>
              <a:gd name="connsiteY24" fmla="*/ 1456720 h 2818053"/>
              <a:gd name="connsiteX25" fmla="*/ 3513486 w 5704711"/>
              <a:gd name="connsiteY25" fmla="*/ 1635121 h 2818053"/>
              <a:gd name="connsiteX26" fmla="*/ 3609662 w 5704711"/>
              <a:gd name="connsiteY26" fmla="*/ 1831207 h 2818053"/>
              <a:gd name="connsiteX27" fmla="*/ 3704609 w 5704711"/>
              <a:gd name="connsiteY27" fmla="*/ 2112600 h 2818053"/>
              <a:gd name="connsiteX28" fmla="*/ 3886129 w 5704711"/>
              <a:gd name="connsiteY28" fmla="*/ 2342406 h 2818053"/>
              <a:gd name="connsiteX29" fmla="*/ 3977388 w 5704711"/>
              <a:gd name="connsiteY29" fmla="*/ 2448879 h 2818053"/>
              <a:gd name="connsiteX30" fmla="*/ 4076252 w 5704711"/>
              <a:gd name="connsiteY30" fmla="*/ 2517326 h 2818053"/>
              <a:gd name="connsiteX31" fmla="*/ 4213141 w 5704711"/>
              <a:gd name="connsiteY31" fmla="*/ 2600983 h 2818053"/>
              <a:gd name="connsiteX32" fmla="*/ 4486920 w 5704711"/>
              <a:gd name="connsiteY32" fmla="*/ 2715061 h 2818053"/>
              <a:gd name="connsiteX33" fmla="*/ 4813933 w 5704711"/>
              <a:gd name="connsiteY33" fmla="*/ 2779202 h 2818053"/>
              <a:gd name="connsiteX34" fmla="*/ 5208161 w 5704711"/>
              <a:gd name="connsiteY34" fmla="*/ 2810448 h 2818053"/>
              <a:gd name="connsiteX35" fmla="*/ 5704711 w 5704711"/>
              <a:gd name="connsiteY35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3486 w 5704711"/>
              <a:gd name="connsiteY24" fmla="*/ 1635121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86129 w 5704711"/>
              <a:gd name="connsiteY27" fmla="*/ 234240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300548 w 5704711"/>
              <a:gd name="connsiteY21" fmla="*/ 76812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86473 w 5704711"/>
              <a:gd name="connsiteY20" fmla="*/ 570391 h 2818053"/>
              <a:gd name="connsiteX21" fmla="*/ 3255919 w 5704711"/>
              <a:gd name="connsiteY21" fmla="*/ 77490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774907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0705 w 5704711"/>
              <a:gd name="connsiteY23" fmla="*/ 1456720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36646 w 5704711"/>
              <a:gd name="connsiteY17" fmla="*/ 646443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7081 w 5704711"/>
              <a:gd name="connsiteY23" fmla="*/ 1483842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68201 w 5704711"/>
              <a:gd name="connsiteY16" fmla="*/ 737706 h 2818053"/>
              <a:gd name="connsiteX17" fmla="*/ 2811143 w 5704711"/>
              <a:gd name="connsiteY17" fmla="*/ 619321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7081 w 5704711"/>
              <a:gd name="connsiteY23" fmla="*/ 1483842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585682 w 5704711"/>
              <a:gd name="connsiteY14" fmla="*/ 631233 h 2818053"/>
              <a:gd name="connsiteX15" fmla="*/ 2623707 w 5704711"/>
              <a:gd name="connsiteY15" fmla="*/ 699680 h 2818053"/>
              <a:gd name="connsiteX16" fmla="*/ 2729947 w 5704711"/>
              <a:gd name="connsiteY16" fmla="*/ 737706 h 2818053"/>
              <a:gd name="connsiteX17" fmla="*/ 2811143 w 5704711"/>
              <a:gd name="connsiteY17" fmla="*/ 619321 h 2818053"/>
              <a:gd name="connsiteX18" fmla="*/ 2927905 w 5704711"/>
              <a:gd name="connsiteY18" fmla="*/ 555181 h 2818053"/>
              <a:gd name="connsiteX19" fmla="*/ 3034374 w 5704711"/>
              <a:gd name="connsiteY19" fmla="*/ 600812 h 2818053"/>
              <a:gd name="connsiteX20" fmla="*/ 3167346 w 5704711"/>
              <a:gd name="connsiteY20" fmla="*/ 577172 h 2818053"/>
              <a:gd name="connsiteX21" fmla="*/ 3255919 w 5704711"/>
              <a:gd name="connsiteY21" fmla="*/ 802029 h 2818053"/>
              <a:gd name="connsiteX22" fmla="*/ 3324525 w 5704711"/>
              <a:gd name="connsiteY22" fmla="*/ 1114428 h 2818053"/>
              <a:gd name="connsiteX23" fmla="*/ 3417081 w 5704711"/>
              <a:gd name="connsiteY23" fmla="*/ 1483842 h 2818053"/>
              <a:gd name="connsiteX24" fmla="*/ 3519862 w 5704711"/>
              <a:gd name="connsiteY24" fmla="*/ 1628340 h 2818053"/>
              <a:gd name="connsiteX25" fmla="*/ 3609662 w 5704711"/>
              <a:gd name="connsiteY25" fmla="*/ 1831207 h 2818053"/>
              <a:gd name="connsiteX26" fmla="*/ 3704609 w 5704711"/>
              <a:gd name="connsiteY26" fmla="*/ 2112600 h 2818053"/>
              <a:gd name="connsiteX27" fmla="*/ 3860626 w 5704711"/>
              <a:gd name="connsiteY27" fmla="*/ 2349186 h 2818053"/>
              <a:gd name="connsiteX28" fmla="*/ 3977388 w 5704711"/>
              <a:gd name="connsiteY28" fmla="*/ 2448879 h 2818053"/>
              <a:gd name="connsiteX29" fmla="*/ 4076252 w 5704711"/>
              <a:gd name="connsiteY29" fmla="*/ 2517326 h 2818053"/>
              <a:gd name="connsiteX30" fmla="*/ 4213141 w 5704711"/>
              <a:gd name="connsiteY30" fmla="*/ 2600983 h 2818053"/>
              <a:gd name="connsiteX31" fmla="*/ 4486920 w 5704711"/>
              <a:gd name="connsiteY31" fmla="*/ 2715061 h 2818053"/>
              <a:gd name="connsiteX32" fmla="*/ 4813933 w 5704711"/>
              <a:gd name="connsiteY32" fmla="*/ 2779202 h 2818053"/>
              <a:gd name="connsiteX33" fmla="*/ 5208161 w 5704711"/>
              <a:gd name="connsiteY33" fmla="*/ 2810448 h 2818053"/>
              <a:gd name="connsiteX34" fmla="*/ 5704711 w 5704711"/>
              <a:gd name="connsiteY34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076151 w 5704711"/>
              <a:gd name="connsiteY9" fmla="*/ 281393 h 2818053"/>
              <a:gd name="connsiteX10" fmla="*/ 2182620 w 5704711"/>
              <a:gd name="connsiteY10" fmla="*/ 387866 h 2818053"/>
              <a:gd name="connsiteX11" fmla="*/ 2258670 w 5704711"/>
              <a:gd name="connsiteY11" fmla="*/ 501944 h 2818053"/>
              <a:gd name="connsiteX12" fmla="*/ 2387954 w 5704711"/>
              <a:gd name="connsiteY12" fmla="*/ 479129 h 2818053"/>
              <a:gd name="connsiteX13" fmla="*/ 2479213 w 5704711"/>
              <a:gd name="connsiteY13" fmla="*/ 539970 h 2818053"/>
              <a:gd name="connsiteX14" fmla="*/ 2623707 w 5704711"/>
              <a:gd name="connsiteY14" fmla="*/ 699680 h 2818053"/>
              <a:gd name="connsiteX15" fmla="*/ 2729947 w 5704711"/>
              <a:gd name="connsiteY15" fmla="*/ 737706 h 2818053"/>
              <a:gd name="connsiteX16" fmla="*/ 2811143 w 5704711"/>
              <a:gd name="connsiteY16" fmla="*/ 619321 h 2818053"/>
              <a:gd name="connsiteX17" fmla="*/ 2927905 w 5704711"/>
              <a:gd name="connsiteY17" fmla="*/ 555181 h 2818053"/>
              <a:gd name="connsiteX18" fmla="*/ 3034374 w 5704711"/>
              <a:gd name="connsiteY18" fmla="*/ 600812 h 2818053"/>
              <a:gd name="connsiteX19" fmla="*/ 3167346 w 5704711"/>
              <a:gd name="connsiteY19" fmla="*/ 577172 h 2818053"/>
              <a:gd name="connsiteX20" fmla="*/ 3255919 w 5704711"/>
              <a:gd name="connsiteY20" fmla="*/ 802029 h 2818053"/>
              <a:gd name="connsiteX21" fmla="*/ 3324525 w 5704711"/>
              <a:gd name="connsiteY21" fmla="*/ 1114428 h 2818053"/>
              <a:gd name="connsiteX22" fmla="*/ 3417081 w 5704711"/>
              <a:gd name="connsiteY22" fmla="*/ 1483842 h 2818053"/>
              <a:gd name="connsiteX23" fmla="*/ 3519862 w 5704711"/>
              <a:gd name="connsiteY23" fmla="*/ 1628340 h 2818053"/>
              <a:gd name="connsiteX24" fmla="*/ 3609662 w 5704711"/>
              <a:gd name="connsiteY24" fmla="*/ 1831207 h 2818053"/>
              <a:gd name="connsiteX25" fmla="*/ 3704609 w 5704711"/>
              <a:gd name="connsiteY25" fmla="*/ 2112600 h 2818053"/>
              <a:gd name="connsiteX26" fmla="*/ 3860626 w 5704711"/>
              <a:gd name="connsiteY26" fmla="*/ 2349186 h 2818053"/>
              <a:gd name="connsiteX27" fmla="*/ 3977388 w 5704711"/>
              <a:gd name="connsiteY27" fmla="*/ 2448879 h 2818053"/>
              <a:gd name="connsiteX28" fmla="*/ 4076252 w 5704711"/>
              <a:gd name="connsiteY28" fmla="*/ 2517326 h 2818053"/>
              <a:gd name="connsiteX29" fmla="*/ 4213141 w 5704711"/>
              <a:gd name="connsiteY29" fmla="*/ 2600983 h 2818053"/>
              <a:gd name="connsiteX30" fmla="*/ 4486920 w 5704711"/>
              <a:gd name="connsiteY30" fmla="*/ 2715061 h 2818053"/>
              <a:gd name="connsiteX31" fmla="*/ 4813933 w 5704711"/>
              <a:gd name="connsiteY31" fmla="*/ 2779202 h 2818053"/>
              <a:gd name="connsiteX32" fmla="*/ 5208161 w 5704711"/>
              <a:gd name="connsiteY32" fmla="*/ 2810448 h 2818053"/>
              <a:gd name="connsiteX33" fmla="*/ 5704711 w 5704711"/>
              <a:gd name="connsiteY33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31657 w 5704711"/>
              <a:gd name="connsiteY8" fmla="*/ 220552 h 2818053"/>
              <a:gd name="connsiteX9" fmla="*/ 2182620 w 5704711"/>
              <a:gd name="connsiteY9" fmla="*/ 387866 h 2818053"/>
              <a:gd name="connsiteX10" fmla="*/ 2258670 w 5704711"/>
              <a:gd name="connsiteY10" fmla="*/ 501944 h 2818053"/>
              <a:gd name="connsiteX11" fmla="*/ 2387954 w 5704711"/>
              <a:gd name="connsiteY11" fmla="*/ 479129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82620 w 5704711"/>
              <a:gd name="connsiteY9" fmla="*/ 387866 h 2818053"/>
              <a:gd name="connsiteX10" fmla="*/ 2258670 w 5704711"/>
              <a:gd name="connsiteY10" fmla="*/ 501944 h 2818053"/>
              <a:gd name="connsiteX11" fmla="*/ 2387954 w 5704711"/>
              <a:gd name="connsiteY11" fmla="*/ 479129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87954 w 5704711"/>
              <a:gd name="connsiteY11" fmla="*/ 479129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623707 w 5704711"/>
              <a:gd name="connsiteY13" fmla="*/ 69968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9947 w 5704711"/>
              <a:gd name="connsiteY14" fmla="*/ 737706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3572 w 5704711"/>
              <a:gd name="connsiteY14" fmla="*/ 717365 h 2818053"/>
              <a:gd name="connsiteX15" fmla="*/ 2811143 w 5704711"/>
              <a:gd name="connsiteY15" fmla="*/ 619321 h 2818053"/>
              <a:gd name="connsiteX16" fmla="*/ 2927905 w 5704711"/>
              <a:gd name="connsiteY16" fmla="*/ 555181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3572 w 5704711"/>
              <a:gd name="connsiteY14" fmla="*/ 717365 h 2818053"/>
              <a:gd name="connsiteX15" fmla="*/ 2811143 w 5704711"/>
              <a:gd name="connsiteY15" fmla="*/ 619321 h 2818053"/>
              <a:gd name="connsiteX16" fmla="*/ 2908778 w 5704711"/>
              <a:gd name="connsiteY16" fmla="*/ 528060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23572 w 5704711"/>
              <a:gd name="connsiteY14" fmla="*/ 717365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71953 w 5704711"/>
              <a:gd name="connsiteY7" fmla="*/ 20534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254816 w 5704711"/>
              <a:gd name="connsiteY5" fmla="*/ 68447 h 2818053"/>
              <a:gd name="connsiteX6" fmla="*/ 1551409 w 5704711"/>
              <a:gd name="connsiteY6" fmla="*/ 121684 h 2818053"/>
              <a:gd name="connsiteX7" fmla="*/ 1784705 w 5704711"/>
              <a:gd name="connsiteY7" fmla="*/ 19856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7606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337700 w 5704711"/>
              <a:gd name="connsiteY5" fmla="*/ 75228 h 2818053"/>
              <a:gd name="connsiteX6" fmla="*/ 1551409 w 5704711"/>
              <a:gd name="connsiteY6" fmla="*/ 121684 h 2818053"/>
              <a:gd name="connsiteX7" fmla="*/ 1784705 w 5704711"/>
              <a:gd name="connsiteY7" fmla="*/ 19856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704711"/>
              <a:gd name="connsiteY0" fmla="*/ 0 h 2818053"/>
              <a:gd name="connsiteX1" fmla="*/ 441087 w 5704711"/>
              <a:gd name="connsiteY1" fmla="*/ 34728 h 2818053"/>
              <a:gd name="connsiteX2" fmla="*/ 692050 w 5704711"/>
              <a:gd name="connsiteY2" fmla="*/ 45632 h 2818053"/>
              <a:gd name="connsiteX3" fmla="*/ 981038 w 5704711"/>
              <a:gd name="connsiteY3" fmla="*/ 60842 h 2818053"/>
              <a:gd name="connsiteX4" fmla="*/ 1163557 w 5704711"/>
              <a:gd name="connsiteY4" fmla="*/ 83658 h 2818053"/>
              <a:gd name="connsiteX5" fmla="*/ 1337700 w 5704711"/>
              <a:gd name="connsiteY5" fmla="*/ 75228 h 2818053"/>
              <a:gd name="connsiteX6" fmla="*/ 1551409 w 5704711"/>
              <a:gd name="connsiteY6" fmla="*/ 121684 h 2818053"/>
              <a:gd name="connsiteX7" fmla="*/ 1784705 w 5704711"/>
              <a:gd name="connsiteY7" fmla="*/ 198561 h 2818053"/>
              <a:gd name="connsiteX8" fmla="*/ 1969911 w 5704711"/>
              <a:gd name="connsiteY8" fmla="*/ 227333 h 2818053"/>
              <a:gd name="connsiteX9" fmla="*/ 2157118 w 5704711"/>
              <a:gd name="connsiteY9" fmla="*/ 381086 h 2818053"/>
              <a:gd name="connsiteX10" fmla="*/ 2258670 w 5704711"/>
              <a:gd name="connsiteY10" fmla="*/ 501944 h 2818053"/>
              <a:gd name="connsiteX11" fmla="*/ 2375203 w 5704711"/>
              <a:gd name="connsiteY11" fmla="*/ 445227 h 2818053"/>
              <a:gd name="connsiteX12" fmla="*/ 2479213 w 5704711"/>
              <a:gd name="connsiteY12" fmla="*/ 539970 h 2818053"/>
              <a:gd name="connsiteX13" fmla="*/ 2579077 w 5704711"/>
              <a:gd name="connsiteY13" fmla="*/ 692900 h 2818053"/>
              <a:gd name="connsiteX14" fmla="*/ 2710821 w 5704711"/>
              <a:gd name="connsiteY14" fmla="*/ 730926 h 2818053"/>
              <a:gd name="connsiteX15" fmla="*/ 2811143 w 5704711"/>
              <a:gd name="connsiteY15" fmla="*/ 619321 h 2818053"/>
              <a:gd name="connsiteX16" fmla="*/ 2896027 w 5704711"/>
              <a:gd name="connsiteY16" fmla="*/ 507718 h 2818053"/>
              <a:gd name="connsiteX17" fmla="*/ 3034374 w 5704711"/>
              <a:gd name="connsiteY17" fmla="*/ 600812 h 2818053"/>
              <a:gd name="connsiteX18" fmla="*/ 3167346 w 5704711"/>
              <a:gd name="connsiteY18" fmla="*/ 577172 h 2818053"/>
              <a:gd name="connsiteX19" fmla="*/ 3255919 w 5704711"/>
              <a:gd name="connsiteY19" fmla="*/ 802029 h 2818053"/>
              <a:gd name="connsiteX20" fmla="*/ 3324525 w 5704711"/>
              <a:gd name="connsiteY20" fmla="*/ 1114428 h 2818053"/>
              <a:gd name="connsiteX21" fmla="*/ 3417081 w 5704711"/>
              <a:gd name="connsiteY21" fmla="*/ 1483842 h 2818053"/>
              <a:gd name="connsiteX22" fmla="*/ 3519862 w 5704711"/>
              <a:gd name="connsiteY22" fmla="*/ 1628340 h 2818053"/>
              <a:gd name="connsiteX23" fmla="*/ 3609662 w 5704711"/>
              <a:gd name="connsiteY23" fmla="*/ 1831207 h 2818053"/>
              <a:gd name="connsiteX24" fmla="*/ 3704609 w 5704711"/>
              <a:gd name="connsiteY24" fmla="*/ 2112600 h 2818053"/>
              <a:gd name="connsiteX25" fmla="*/ 3860626 w 5704711"/>
              <a:gd name="connsiteY25" fmla="*/ 2349186 h 2818053"/>
              <a:gd name="connsiteX26" fmla="*/ 3977388 w 5704711"/>
              <a:gd name="connsiteY26" fmla="*/ 2448879 h 2818053"/>
              <a:gd name="connsiteX27" fmla="*/ 4076252 w 5704711"/>
              <a:gd name="connsiteY27" fmla="*/ 2517326 h 2818053"/>
              <a:gd name="connsiteX28" fmla="*/ 4213141 w 5704711"/>
              <a:gd name="connsiteY28" fmla="*/ 2600983 h 2818053"/>
              <a:gd name="connsiteX29" fmla="*/ 4486920 w 5704711"/>
              <a:gd name="connsiteY29" fmla="*/ 2715061 h 2818053"/>
              <a:gd name="connsiteX30" fmla="*/ 4813933 w 5704711"/>
              <a:gd name="connsiteY30" fmla="*/ 2779202 h 2818053"/>
              <a:gd name="connsiteX31" fmla="*/ 5208161 w 5704711"/>
              <a:gd name="connsiteY31" fmla="*/ 2810448 h 2818053"/>
              <a:gd name="connsiteX32" fmla="*/ 5704711 w 5704711"/>
              <a:gd name="connsiteY32" fmla="*/ 2818053 h 2818053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57181 w 5698335"/>
              <a:gd name="connsiteY4" fmla="*/ 63317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78329 w 5698335"/>
              <a:gd name="connsiteY7" fmla="*/ 178220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52294 w 5698335"/>
              <a:gd name="connsiteY10" fmla="*/ 481603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78329 w 5698335"/>
              <a:gd name="connsiteY7" fmla="*/ 178220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52294 w 5698335"/>
              <a:gd name="connsiteY10" fmla="*/ 481603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52294 w 5698335"/>
              <a:gd name="connsiteY10" fmla="*/ 481603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508725 h 2797712"/>
              <a:gd name="connsiteX11" fmla="*/ 2368827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508725 h 2797712"/>
              <a:gd name="connsiteX11" fmla="*/ 2349700 w 5698335"/>
              <a:gd name="connsiteY11" fmla="*/ 424886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508725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249543 w 5698335"/>
              <a:gd name="connsiteY19" fmla="*/ 781688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318149 w 5698335"/>
              <a:gd name="connsiteY19" fmla="*/ 1094087 h 2797712"/>
              <a:gd name="connsiteX20" fmla="*/ 3410705 w 5698335"/>
              <a:gd name="connsiteY20" fmla="*/ 1463501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60970 w 5698335"/>
              <a:gd name="connsiteY18" fmla="*/ 556831 h 2797712"/>
              <a:gd name="connsiteX19" fmla="*/ 3318149 w 5698335"/>
              <a:gd name="connsiteY19" fmla="*/ 1094087 h 2797712"/>
              <a:gd name="connsiteX20" fmla="*/ 3410705 w 5698335"/>
              <a:gd name="connsiteY20" fmla="*/ 1463501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14888 w 5698335"/>
              <a:gd name="connsiteY18" fmla="*/ 546801 h 2797712"/>
              <a:gd name="connsiteX19" fmla="*/ 3160970 w 5698335"/>
              <a:gd name="connsiteY19" fmla="*/ 556831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160970 w 5698335"/>
              <a:gd name="connsiteY19" fmla="*/ 556831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160970 w 5698335"/>
              <a:gd name="connsiteY19" fmla="*/ 556831 h 2797712"/>
              <a:gd name="connsiteX20" fmla="*/ 3318149 w 5698335"/>
              <a:gd name="connsiteY20" fmla="*/ 1094087 h 2797712"/>
              <a:gd name="connsiteX21" fmla="*/ 3410705 w 5698335"/>
              <a:gd name="connsiteY21" fmla="*/ 1463501 h 2797712"/>
              <a:gd name="connsiteX22" fmla="*/ 3513486 w 5698335"/>
              <a:gd name="connsiteY22" fmla="*/ 1607999 h 2797712"/>
              <a:gd name="connsiteX23" fmla="*/ 3603286 w 5698335"/>
              <a:gd name="connsiteY23" fmla="*/ 1810866 h 2797712"/>
              <a:gd name="connsiteX24" fmla="*/ 3698233 w 5698335"/>
              <a:gd name="connsiteY24" fmla="*/ 2092259 h 2797712"/>
              <a:gd name="connsiteX25" fmla="*/ 3854250 w 5698335"/>
              <a:gd name="connsiteY25" fmla="*/ 2328845 h 2797712"/>
              <a:gd name="connsiteX26" fmla="*/ 3971012 w 5698335"/>
              <a:gd name="connsiteY26" fmla="*/ 2428538 h 2797712"/>
              <a:gd name="connsiteX27" fmla="*/ 4069876 w 5698335"/>
              <a:gd name="connsiteY27" fmla="*/ 2496985 h 2797712"/>
              <a:gd name="connsiteX28" fmla="*/ 4206765 w 5698335"/>
              <a:gd name="connsiteY28" fmla="*/ 2580642 h 2797712"/>
              <a:gd name="connsiteX29" fmla="*/ 4480544 w 5698335"/>
              <a:gd name="connsiteY29" fmla="*/ 2694720 h 2797712"/>
              <a:gd name="connsiteX30" fmla="*/ 4807557 w 5698335"/>
              <a:gd name="connsiteY30" fmla="*/ 2758861 h 2797712"/>
              <a:gd name="connsiteX31" fmla="*/ 5201785 w 5698335"/>
              <a:gd name="connsiteY31" fmla="*/ 2790107 h 2797712"/>
              <a:gd name="connsiteX32" fmla="*/ 5698335 w 5698335"/>
              <a:gd name="connsiteY3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18149 w 5698335"/>
              <a:gd name="connsiteY19" fmla="*/ 1094087 h 2797712"/>
              <a:gd name="connsiteX20" fmla="*/ 3410705 w 5698335"/>
              <a:gd name="connsiteY20" fmla="*/ 1463501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18149 w 5698335"/>
              <a:gd name="connsiteY19" fmla="*/ 1094087 h 2797712"/>
              <a:gd name="connsiteX20" fmla="*/ 3387694 w 5698335"/>
              <a:gd name="connsiteY20" fmla="*/ 1481672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13486 w 5698335"/>
              <a:gd name="connsiteY21" fmla="*/ 1607999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603286 w 5698335"/>
              <a:gd name="connsiteY22" fmla="*/ 1810866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0922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28845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28538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69876 w 5698335"/>
              <a:gd name="connsiteY26" fmla="*/ 2496985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89052 w 5698335"/>
              <a:gd name="connsiteY26" fmla="*/ 2524242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89052 w 5698335"/>
              <a:gd name="connsiteY26" fmla="*/ 2524242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54250 w 5698335"/>
              <a:gd name="connsiteY24" fmla="*/ 2347016 h 2797712"/>
              <a:gd name="connsiteX25" fmla="*/ 3971012 w 5698335"/>
              <a:gd name="connsiteY25" fmla="*/ 2451252 h 2797712"/>
              <a:gd name="connsiteX26" fmla="*/ 4089052 w 5698335"/>
              <a:gd name="connsiteY26" fmla="*/ 2524242 h 2797712"/>
              <a:gd name="connsiteX27" fmla="*/ 4206765 w 5698335"/>
              <a:gd name="connsiteY27" fmla="*/ 2580642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971012 w 5698335"/>
              <a:gd name="connsiteY24" fmla="*/ 2451252 h 2797712"/>
              <a:gd name="connsiteX25" fmla="*/ 4089052 w 5698335"/>
              <a:gd name="connsiteY25" fmla="*/ 2524242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89052 w 5698335"/>
              <a:gd name="connsiteY25" fmla="*/ 2524242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89052 w 5698335"/>
              <a:gd name="connsiteY25" fmla="*/ 2524242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9875 w 5698335"/>
              <a:gd name="connsiteY25" fmla="*/ 2528785 h 2797712"/>
              <a:gd name="connsiteX26" fmla="*/ 4206765 w 5698335"/>
              <a:gd name="connsiteY26" fmla="*/ 2580642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9875 w 5698335"/>
              <a:gd name="connsiteY25" fmla="*/ 2528785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9875 w 5698335"/>
              <a:gd name="connsiteY25" fmla="*/ 2528785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62205 w 5698335"/>
              <a:gd name="connsiteY25" fmla="*/ 2510614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8370 w 5698335"/>
              <a:gd name="connsiteY25" fmla="*/ 252424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01529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01529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302808 w 5698335"/>
              <a:gd name="connsiteY19" fmla="*/ 110317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30014 w 5698335"/>
              <a:gd name="connsiteY18" fmla="*/ 515002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45356 w 5698335"/>
              <a:gd name="connsiteY18" fmla="*/ 546801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45356 w 5698335"/>
              <a:gd name="connsiteY18" fmla="*/ 574059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79873 w 5698335"/>
              <a:gd name="connsiteY18" fmla="*/ 646742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87687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60429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33167 w 5698335"/>
              <a:gd name="connsiteY10" fmla="*/ 481603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50742 w 5698335"/>
              <a:gd name="connsiteY9" fmla="*/ 360745 h 2797712"/>
              <a:gd name="connsiteX10" fmla="*/ 2213991 w 5698335"/>
              <a:gd name="connsiteY10" fmla="*/ 490688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63535 w 5698335"/>
              <a:gd name="connsiteY8" fmla="*/ 206992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75203 w 5698335"/>
              <a:gd name="connsiteY11" fmla="*/ 452007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10003 w 5698335"/>
              <a:gd name="connsiteY11" fmla="*/ 438378 h 2797712"/>
              <a:gd name="connsiteX12" fmla="*/ 2472837 w 5698335"/>
              <a:gd name="connsiteY12" fmla="*/ 519629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10003 w 5698335"/>
              <a:gd name="connsiteY11" fmla="*/ 438378 h 2797712"/>
              <a:gd name="connsiteX12" fmla="*/ 2434484 w 5698335"/>
              <a:gd name="connsiteY12" fmla="*/ 533257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213991 w 5698335"/>
              <a:gd name="connsiteY10" fmla="*/ 490688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72701 w 5698335"/>
              <a:gd name="connsiteY13" fmla="*/ 672559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804767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027998 w 5698335"/>
              <a:gd name="connsiteY17" fmla="*/ 580471 h 2797712"/>
              <a:gd name="connsiteX18" fmla="*/ 3105680 w 5698335"/>
              <a:gd name="connsiteY18" fmla="*/ 537715 h 2797712"/>
              <a:gd name="connsiteX19" fmla="*/ 3179873 w 5698335"/>
              <a:gd name="connsiteY19" fmla="*/ 646742 h 2797712"/>
              <a:gd name="connsiteX20" fmla="*/ 3291302 w 5698335"/>
              <a:gd name="connsiteY20" fmla="*/ 1121343 h 2797712"/>
              <a:gd name="connsiteX21" fmla="*/ 3387694 w 5698335"/>
              <a:gd name="connsiteY21" fmla="*/ 1481672 h 2797712"/>
              <a:gd name="connsiteX22" fmla="*/ 3505815 w 5698335"/>
              <a:gd name="connsiteY22" fmla="*/ 1644341 h 2797712"/>
              <a:gd name="connsiteX23" fmla="*/ 3595616 w 5698335"/>
              <a:gd name="connsiteY23" fmla="*/ 1856293 h 2797712"/>
              <a:gd name="connsiteX24" fmla="*/ 3698233 w 5698335"/>
              <a:gd name="connsiteY24" fmla="*/ 2124059 h 2797712"/>
              <a:gd name="connsiteX25" fmla="*/ 3882801 w 5698335"/>
              <a:gd name="connsiteY25" fmla="*/ 2374026 h 2797712"/>
              <a:gd name="connsiteX26" fmla="*/ 4050699 w 5698335"/>
              <a:gd name="connsiteY26" fmla="*/ 2519702 h 2797712"/>
              <a:gd name="connsiteX27" fmla="*/ 4222106 w 5698335"/>
              <a:gd name="connsiteY27" fmla="*/ 2607899 h 2797712"/>
              <a:gd name="connsiteX28" fmla="*/ 4480544 w 5698335"/>
              <a:gd name="connsiteY28" fmla="*/ 2694720 h 2797712"/>
              <a:gd name="connsiteX29" fmla="*/ 4807557 w 5698335"/>
              <a:gd name="connsiteY29" fmla="*/ 2758861 h 2797712"/>
              <a:gd name="connsiteX30" fmla="*/ 5201785 w 5698335"/>
              <a:gd name="connsiteY30" fmla="*/ 2790107 h 2797712"/>
              <a:gd name="connsiteX31" fmla="*/ 5698335 w 5698335"/>
              <a:gd name="connsiteY3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2889651 w 5698335"/>
              <a:gd name="connsiteY16" fmla="*/ 487377 h 2797712"/>
              <a:gd name="connsiteX17" fmla="*/ 3105680 w 5698335"/>
              <a:gd name="connsiteY17" fmla="*/ 537715 h 2797712"/>
              <a:gd name="connsiteX18" fmla="*/ 3179873 w 5698335"/>
              <a:gd name="connsiteY18" fmla="*/ 646742 h 2797712"/>
              <a:gd name="connsiteX19" fmla="*/ 3291302 w 5698335"/>
              <a:gd name="connsiteY19" fmla="*/ 1121343 h 2797712"/>
              <a:gd name="connsiteX20" fmla="*/ 3387694 w 5698335"/>
              <a:gd name="connsiteY20" fmla="*/ 1481672 h 2797712"/>
              <a:gd name="connsiteX21" fmla="*/ 3505815 w 5698335"/>
              <a:gd name="connsiteY21" fmla="*/ 1644341 h 2797712"/>
              <a:gd name="connsiteX22" fmla="*/ 3595616 w 5698335"/>
              <a:gd name="connsiteY22" fmla="*/ 1856293 h 2797712"/>
              <a:gd name="connsiteX23" fmla="*/ 3698233 w 5698335"/>
              <a:gd name="connsiteY23" fmla="*/ 2124059 h 2797712"/>
              <a:gd name="connsiteX24" fmla="*/ 3882801 w 5698335"/>
              <a:gd name="connsiteY24" fmla="*/ 2374026 h 2797712"/>
              <a:gd name="connsiteX25" fmla="*/ 4050699 w 5698335"/>
              <a:gd name="connsiteY25" fmla="*/ 2519702 h 2797712"/>
              <a:gd name="connsiteX26" fmla="*/ 4222106 w 5698335"/>
              <a:gd name="connsiteY26" fmla="*/ 2607899 h 2797712"/>
              <a:gd name="connsiteX27" fmla="*/ 4480544 w 5698335"/>
              <a:gd name="connsiteY27" fmla="*/ 2694720 h 2797712"/>
              <a:gd name="connsiteX28" fmla="*/ 4807557 w 5698335"/>
              <a:gd name="connsiteY28" fmla="*/ 2758861 h 2797712"/>
              <a:gd name="connsiteX29" fmla="*/ 5201785 w 5698335"/>
              <a:gd name="connsiteY29" fmla="*/ 2790107 h 2797712"/>
              <a:gd name="connsiteX30" fmla="*/ 5698335 w 5698335"/>
              <a:gd name="connsiteY3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2781755 w 5698335"/>
              <a:gd name="connsiteY15" fmla="*/ 598980 h 2797712"/>
              <a:gd name="connsiteX16" fmla="*/ 3105680 w 5698335"/>
              <a:gd name="connsiteY16" fmla="*/ 537715 h 2797712"/>
              <a:gd name="connsiteX17" fmla="*/ 3179873 w 5698335"/>
              <a:gd name="connsiteY17" fmla="*/ 646742 h 2797712"/>
              <a:gd name="connsiteX18" fmla="*/ 3291302 w 5698335"/>
              <a:gd name="connsiteY18" fmla="*/ 1121343 h 2797712"/>
              <a:gd name="connsiteX19" fmla="*/ 3387694 w 5698335"/>
              <a:gd name="connsiteY19" fmla="*/ 1481672 h 2797712"/>
              <a:gd name="connsiteX20" fmla="*/ 3505815 w 5698335"/>
              <a:gd name="connsiteY20" fmla="*/ 1644341 h 2797712"/>
              <a:gd name="connsiteX21" fmla="*/ 3595616 w 5698335"/>
              <a:gd name="connsiteY21" fmla="*/ 1856293 h 2797712"/>
              <a:gd name="connsiteX22" fmla="*/ 3698233 w 5698335"/>
              <a:gd name="connsiteY22" fmla="*/ 2124059 h 2797712"/>
              <a:gd name="connsiteX23" fmla="*/ 3882801 w 5698335"/>
              <a:gd name="connsiteY23" fmla="*/ 2374026 h 2797712"/>
              <a:gd name="connsiteX24" fmla="*/ 4050699 w 5698335"/>
              <a:gd name="connsiteY24" fmla="*/ 2519702 h 2797712"/>
              <a:gd name="connsiteX25" fmla="*/ 4222106 w 5698335"/>
              <a:gd name="connsiteY25" fmla="*/ 2607899 h 2797712"/>
              <a:gd name="connsiteX26" fmla="*/ 4480544 w 5698335"/>
              <a:gd name="connsiteY26" fmla="*/ 2694720 h 2797712"/>
              <a:gd name="connsiteX27" fmla="*/ 4807557 w 5698335"/>
              <a:gd name="connsiteY27" fmla="*/ 2758861 h 2797712"/>
              <a:gd name="connsiteX28" fmla="*/ 5201785 w 5698335"/>
              <a:gd name="connsiteY28" fmla="*/ 2790107 h 2797712"/>
              <a:gd name="connsiteX29" fmla="*/ 5698335 w 5698335"/>
              <a:gd name="connsiteY29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2704445 w 5698335"/>
              <a:gd name="connsiteY14" fmla="*/ 710585 h 2797712"/>
              <a:gd name="connsiteX15" fmla="*/ 3105680 w 5698335"/>
              <a:gd name="connsiteY15" fmla="*/ 537715 h 2797712"/>
              <a:gd name="connsiteX16" fmla="*/ 3179873 w 5698335"/>
              <a:gd name="connsiteY16" fmla="*/ 646742 h 2797712"/>
              <a:gd name="connsiteX17" fmla="*/ 3291302 w 5698335"/>
              <a:gd name="connsiteY17" fmla="*/ 1121343 h 2797712"/>
              <a:gd name="connsiteX18" fmla="*/ 3387694 w 5698335"/>
              <a:gd name="connsiteY18" fmla="*/ 1481672 h 2797712"/>
              <a:gd name="connsiteX19" fmla="*/ 3505815 w 5698335"/>
              <a:gd name="connsiteY19" fmla="*/ 1644341 h 2797712"/>
              <a:gd name="connsiteX20" fmla="*/ 3595616 w 5698335"/>
              <a:gd name="connsiteY20" fmla="*/ 1856293 h 2797712"/>
              <a:gd name="connsiteX21" fmla="*/ 3698233 w 5698335"/>
              <a:gd name="connsiteY21" fmla="*/ 2124059 h 2797712"/>
              <a:gd name="connsiteX22" fmla="*/ 3882801 w 5698335"/>
              <a:gd name="connsiteY22" fmla="*/ 2374026 h 2797712"/>
              <a:gd name="connsiteX23" fmla="*/ 4050699 w 5698335"/>
              <a:gd name="connsiteY23" fmla="*/ 2519702 h 2797712"/>
              <a:gd name="connsiteX24" fmla="*/ 4222106 w 5698335"/>
              <a:gd name="connsiteY24" fmla="*/ 2607899 h 2797712"/>
              <a:gd name="connsiteX25" fmla="*/ 4480544 w 5698335"/>
              <a:gd name="connsiteY25" fmla="*/ 2694720 h 2797712"/>
              <a:gd name="connsiteX26" fmla="*/ 4807557 w 5698335"/>
              <a:gd name="connsiteY26" fmla="*/ 2758861 h 2797712"/>
              <a:gd name="connsiteX27" fmla="*/ 5201785 w 5698335"/>
              <a:gd name="connsiteY27" fmla="*/ 2790107 h 2797712"/>
              <a:gd name="connsiteX28" fmla="*/ 5698335 w 5698335"/>
              <a:gd name="connsiteY28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2545854 w 5698335"/>
              <a:gd name="connsiteY13" fmla="*/ 677103 h 2797712"/>
              <a:gd name="connsiteX14" fmla="*/ 3105680 w 5698335"/>
              <a:gd name="connsiteY14" fmla="*/ 537715 h 2797712"/>
              <a:gd name="connsiteX15" fmla="*/ 3179873 w 5698335"/>
              <a:gd name="connsiteY15" fmla="*/ 646742 h 2797712"/>
              <a:gd name="connsiteX16" fmla="*/ 3291302 w 5698335"/>
              <a:gd name="connsiteY16" fmla="*/ 1121343 h 2797712"/>
              <a:gd name="connsiteX17" fmla="*/ 3387694 w 5698335"/>
              <a:gd name="connsiteY17" fmla="*/ 1481672 h 2797712"/>
              <a:gd name="connsiteX18" fmla="*/ 3505815 w 5698335"/>
              <a:gd name="connsiteY18" fmla="*/ 1644341 h 2797712"/>
              <a:gd name="connsiteX19" fmla="*/ 3595616 w 5698335"/>
              <a:gd name="connsiteY19" fmla="*/ 1856293 h 2797712"/>
              <a:gd name="connsiteX20" fmla="*/ 3698233 w 5698335"/>
              <a:gd name="connsiteY20" fmla="*/ 2124059 h 2797712"/>
              <a:gd name="connsiteX21" fmla="*/ 3882801 w 5698335"/>
              <a:gd name="connsiteY21" fmla="*/ 2374026 h 2797712"/>
              <a:gd name="connsiteX22" fmla="*/ 4050699 w 5698335"/>
              <a:gd name="connsiteY22" fmla="*/ 2519702 h 2797712"/>
              <a:gd name="connsiteX23" fmla="*/ 4222106 w 5698335"/>
              <a:gd name="connsiteY23" fmla="*/ 2607899 h 2797712"/>
              <a:gd name="connsiteX24" fmla="*/ 4480544 w 5698335"/>
              <a:gd name="connsiteY24" fmla="*/ 2694720 h 2797712"/>
              <a:gd name="connsiteX25" fmla="*/ 4807557 w 5698335"/>
              <a:gd name="connsiteY25" fmla="*/ 2758861 h 2797712"/>
              <a:gd name="connsiteX26" fmla="*/ 5201785 w 5698335"/>
              <a:gd name="connsiteY26" fmla="*/ 2790107 h 2797712"/>
              <a:gd name="connsiteX27" fmla="*/ 5698335 w 5698335"/>
              <a:gd name="connsiteY27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2434484 w 5698335"/>
              <a:gd name="connsiteY12" fmla="*/ 533257 h 2797712"/>
              <a:gd name="connsiteX13" fmla="*/ 3105680 w 5698335"/>
              <a:gd name="connsiteY13" fmla="*/ 537715 h 2797712"/>
              <a:gd name="connsiteX14" fmla="*/ 3179873 w 5698335"/>
              <a:gd name="connsiteY14" fmla="*/ 646742 h 2797712"/>
              <a:gd name="connsiteX15" fmla="*/ 3291302 w 5698335"/>
              <a:gd name="connsiteY15" fmla="*/ 1121343 h 2797712"/>
              <a:gd name="connsiteX16" fmla="*/ 3387694 w 5698335"/>
              <a:gd name="connsiteY16" fmla="*/ 1481672 h 2797712"/>
              <a:gd name="connsiteX17" fmla="*/ 3505815 w 5698335"/>
              <a:gd name="connsiteY17" fmla="*/ 1644341 h 2797712"/>
              <a:gd name="connsiteX18" fmla="*/ 3595616 w 5698335"/>
              <a:gd name="connsiteY18" fmla="*/ 1856293 h 2797712"/>
              <a:gd name="connsiteX19" fmla="*/ 3698233 w 5698335"/>
              <a:gd name="connsiteY19" fmla="*/ 2124059 h 2797712"/>
              <a:gd name="connsiteX20" fmla="*/ 3882801 w 5698335"/>
              <a:gd name="connsiteY20" fmla="*/ 2374026 h 2797712"/>
              <a:gd name="connsiteX21" fmla="*/ 4050699 w 5698335"/>
              <a:gd name="connsiteY21" fmla="*/ 2519702 h 2797712"/>
              <a:gd name="connsiteX22" fmla="*/ 4222106 w 5698335"/>
              <a:gd name="connsiteY22" fmla="*/ 2607899 h 2797712"/>
              <a:gd name="connsiteX23" fmla="*/ 4480544 w 5698335"/>
              <a:gd name="connsiteY23" fmla="*/ 2694720 h 2797712"/>
              <a:gd name="connsiteX24" fmla="*/ 4807557 w 5698335"/>
              <a:gd name="connsiteY24" fmla="*/ 2758861 h 2797712"/>
              <a:gd name="connsiteX25" fmla="*/ 5201785 w 5698335"/>
              <a:gd name="connsiteY25" fmla="*/ 2790107 h 2797712"/>
              <a:gd name="connsiteX26" fmla="*/ 5698335 w 5698335"/>
              <a:gd name="connsiteY26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2329180 w 5698335"/>
              <a:gd name="connsiteY11" fmla="*/ 452007 h 2797712"/>
              <a:gd name="connsiteX12" fmla="*/ 3105680 w 5698335"/>
              <a:gd name="connsiteY12" fmla="*/ 537715 h 2797712"/>
              <a:gd name="connsiteX13" fmla="*/ 3179873 w 5698335"/>
              <a:gd name="connsiteY13" fmla="*/ 646742 h 2797712"/>
              <a:gd name="connsiteX14" fmla="*/ 3291302 w 5698335"/>
              <a:gd name="connsiteY14" fmla="*/ 1121343 h 2797712"/>
              <a:gd name="connsiteX15" fmla="*/ 3387694 w 5698335"/>
              <a:gd name="connsiteY15" fmla="*/ 1481672 h 2797712"/>
              <a:gd name="connsiteX16" fmla="*/ 3505815 w 5698335"/>
              <a:gd name="connsiteY16" fmla="*/ 1644341 h 2797712"/>
              <a:gd name="connsiteX17" fmla="*/ 3595616 w 5698335"/>
              <a:gd name="connsiteY17" fmla="*/ 1856293 h 2797712"/>
              <a:gd name="connsiteX18" fmla="*/ 3698233 w 5698335"/>
              <a:gd name="connsiteY18" fmla="*/ 2124059 h 2797712"/>
              <a:gd name="connsiteX19" fmla="*/ 3882801 w 5698335"/>
              <a:gd name="connsiteY19" fmla="*/ 2374026 h 2797712"/>
              <a:gd name="connsiteX20" fmla="*/ 4050699 w 5698335"/>
              <a:gd name="connsiteY20" fmla="*/ 2519702 h 2797712"/>
              <a:gd name="connsiteX21" fmla="*/ 4222106 w 5698335"/>
              <a:gd name="connsiteY21" fmla="*/ 2607899 h 2797712"/>
              <a:gd name="connsiteX22" fmla="*/ 4480544 w 5698335"/>
              <a:gd name="connsiteY22" fmla="*/ 2694720 h 2797712"/>
              <a:gd name="connsiteX23" fmla="*/ 4807557 w 5698335"/>
              <a:gd name="connsiteY23" fmla="*/ 2758861 h 2797712"/>
              <a:gd name="connsiteX24" fmla="*/ 5201785 w 5698335"/>
              <a:gd name="connsiteY24" fmla="*/ 2790107 h 2797712"/>
              <a:gd name="connsiteX25" fmla="*/ 5698335 w 5698335"/>
              <a:gd name="connsiteY25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2190979 w 5698335"/>
              <a:gd name="connsiteY10" fmla="*/ 481603 h 2797712"/>
              <a:gd name="connsiteX11" fmla="*/ 3105680 w 5698335"/>
              <a:gd name="connsiteY11" fmla="*/ 537715 h 2797712"/>
              <a:gd name="connsiteX12" fmla="*/ 3179873 w 5698335"/>
              <a:gd name="connsiteY12" fmla="*/ 646742 h 2797712"/>
              <a:gd name="connsiteX13" fmla="*/ 3291302 w 5698335"/>
              <a:gd name="connsiteY13" fmla="*/ 1121343 h 2797712"/>
              <a:gd name="connsiteX14" fmla="*/ 3387694 w 5698335"/>
              <a:gd name="connsiteY14" fmla="*/ 1481672 h 2797712"/>
              <a:gd name="connsiteX15" fmla="*/ 3505815 w 5698335"/>
              <a:gd name="connsiteY15" fmla="*/ 1644341 h 2797712"/>
              <a:gd name="connsiteX16" fmla="*/ 3595616 w 5698335"/>
              <a:gd name="connsiteY16" fmla="*/ 1856293 h 2797712"/>
              <a:gd name="connsiteX17" fmla="*/ 3698233 w 5698335"/>
              <a:gd name="connsiteY17" fmla="*/ 2124059 h 2797712"/>
              <a:gd name="connsiteX18" fmla="*/ 3882801 w 5698335"/>
              <a:gd name="connsiteY18" fmla="*/ 2374026 h 2797712"/>
              <a:gd name="connsiteX19" fmla="*/ 4050699 w 5698335"/>
              <a:gd name="connsiteY19" fmla="*/ 2519702 h 2797712"/>
              <a:gd name="connsiteX20" fmla="*/ 4222106 w 5698335"/>
              <a:gd name="connsiteY20" fmla="*/ 2607899 h 2797712"/>
              <a:gd name="connsiteX21" fmla="*/ 4480544 w 5698335"/>
              <a:gd name="connsiteY21" fmla="*/ 2694720 h 2797712"/>
              <a:gd name="connsiteX22" fmla="*/ 4807557 w 5698335"/>
              <a:gd name="connsiteY22" fmla="*/ 2758861 h 2797712"/>
              <a:gd name="connsiteX23" fmla="*/ 5201785 w 5698335"/>
              <a:gd name="connsiteY23" fmla="*/ 2790107 h 2797712"/>
              <a:gd name="connsiteX24" fmla="*/ 5698335 w 5698335"/>
              <a:gd name="connsiteY24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2135401 w 5698335"/>
              <a:gd name="connsiteY9" fmla="*/ 360745 h 2797712"/>
              <a:gd name="connsiteX10" fmla="*/ 3105680 w 5698335"/>
              <a:gd name="connsiteY10" fmla="*/ 537715 h 2797712"/>
              <a:gd name="connsiteX11" fmla="*/ 3179873 w 5698335"/>
              <a:gd name="connsiteY11" fmla="*/ 646742 h 2797712"/>
              <a:gd name="connsiteX12" fmla="*/ 3291302 w 5698335"/>
              <a:gd name="connsiteY12" fmla="*/ 1121343 h 2797712"/>
              <a:gd name="connsiteX13" fmla="*/ 3387694 w 5698335"/>
              <a:gd name="connsiteY13" fmla="*/ 1481672 h 2797712"/>
              <a:gd name="connsiteX14" fmla="*/ 3505815 w 5698335"/>
              <a:gd name="connsiteY14" fmla="*/ 1644341 h 2797712"/>
              <a:gd name="connsiteX15" fmla="*/ 3595616 w 5698335"/>
              <a:gd name="connsiteY15" fmla="*/ 1856293 h 2797712"/>
              <a:gd name="connsiteX16" fmla="*/ 3698233 w 5698335"/>
              <a:gd name="connsiteY16" fmla="*/ 2124059 h 2797712"/>
              <a:gd name="connsiteX17" fmla="*/ 3882801 w 5698335"/>
              <a:gd name="connsiteY17" fmla="*/ 2374026 h 2797712"/>
              <a:gd name="connsiteX18" fmla="*/ 4050699 w 5698335"/>
              <a:gd name="connsiteY18" fmla="*/ 2519702 h 2797712"/>
              <a:gd name="connsiteX19" fmla="*/ 4222106 w 5698335"/>
              <a:gd name="connsiteY19" fmla="*/ 2607899 h 2797712"/>
              <a:gd name="connsiteX20" fmla="*/ 4480544 w 5698335"/>
              <a:gd name="connsiteY20" fmla="*/ 2694720 h 2797712"/>
              <a:gd name="connsiteX21" fmla="*/ 4807557 w 5698335"/>
              <a:gd name="connsiteY21" fmla="*/ 2758861 h 2797712"/>
              <a:gd name="connsiteX22" fmla="*/ 5201785 w 5698335"/>
              <a:gd name="connsiteY22" fmla="*/ 2790107 h 2797712"/>
              <a:gd name="connsiteX23" fmla="*/ 5698335 w 5698335"/>
              <a:gd name="connsiteY23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1944358 w 5698335"/>
              <a:gd name="connsiteY8" fmla="*/ 229706 h 2797712"/>
              <a:gd name="connsiteX9" fmla="*/ 3105680 w 5698335"/>
              <a:gd name="connsiteY9" fmla="*/ 537715 h 2797712"/>
              <a:gd name="connsiteX10" fmla="*/ 3179873 w 5698335"/>
              <a:gd name="connsiteY10" fmla="*/ 646742 h 2797712"/>
              <a:gd name="connsiteX11" fmla="*/ 3291302 w 5698335"/>
              <a:gd name="connsiteY11" fmla="*/ 1121343 h 2797712"/>
              <a:gd name="connsiteX12" fmla="*/ 3387694 w 5698335"/>
              <a:gd name="connsiteY12" fmla="*/ 1481672 h 2797712"/>
              <a:gd name="connsiteX13" fmla="*/ 3505815 w 5698335"/>
              <a:gd name="connsiteY13" fmla="*/ 1644341 h 2797712"/>
              <a:gd name="connsiteX14" fmla="*/ 3595616 w 5698335"/>
              <a:gd name="connsiteY14" fmla="*/ 1856293 h 2797712"/>
              <a:gd name="connsiteX15" fmla="*/ 3698233 w 5698335"/>
              <a:gd name="connsiteY15" fmla="*/ 2124059 h 2797712"/>
              <a:gd name="connsiteX16" fmla="*/ 3882801 w 5698335"/>
              <a:gd name="connsiteY16" fmla="*/ 2374026 h 2797712"/>
              <a:gd name="connsiteX17" fmla="*/ 4050699 w 5698335"/>
              <a:gd name="connsiteY17" fmla="*/ 2519702 h 2797712"/>
              <a:gd name="connsiteX18" fmla="*/ 4222106 w 5698335"/>
              <a:gd name="connsiteY18" fmla="*/ 2607899 h 2797712"/>
              <a:gd name="connsiteX19" fmla="*/ 4480544 w 5698335"/>
              <a:gd name="connsiteY19" fmla="*/ 2694720 h 2797712"/>
              <a:gd name="connsiteX20" fmla="*/ 4807557 w 5698335"/>
              <a:gd name="connsiteY20" fmla="*/ 2758861 h 2797712"/>
              <a:gd name="connsiteX21" fmla="*/ 5201785 w 5698335"/>
              <a:gd name="connsiteY21" fmla="*/ 2790107 h 2797712"/>
              <a:gd name="connsiteX22" fmla="*/ 5698335 w 5698335"/>
              <a:gd name="connsiteY22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1759202 w 5698335"/>
              <a:gd name="connsiteY7" fmla="*/ 164659 h 2797712"/>
              <a:gd name="connsiteX8" fmla="*/ 3105680 w 5698335"/>
              <a:gd name="connsiteY8" fmla="*/ 537715 h 2797712"/>
              <a:gd name="connsiteX9" fmla="*/ 3179873 w 5698335"/>
              <a:gd name="connsiteY9" fmla="*/ 646742 h 2797712"/>
              <a:gd name="connsiteX10" fmla="*/ 3291302 w 5698335"/>
              <a:gd name="connsiteY10" fmla="*/ 1121343 h 2797712"/>
              <a:gd name="connsiteX11" fmla="*/ 3387694 w 5698335"/>
              <a:gd name="connsiteY11" fmla="*/ 1481672 h 2797712"/>
              <a:gd name="connsiteX12" fmla="*/ 3505815 w 5698335"/>
              <a:gd name="connsiteY12" fmla="*/ 1644341 h 2797712"/>
              <a:gd name="connsiteX13" fmla="*/ 3595616 w 5698335"/>
              <a:gd name="connsiteY13" fmla="*/ 1856293 h 2797712"/>
              <a:gd name="connsiteX14" fmla="*/ 3698233 w 5698335"/>
              <a:gd name="connsiteY14" fmla="*/ 2124059 h 2797712"/>
              <a:gd name="connsiteX15" fmla="*/ 3882801 w 5698335"/>
              <a:gd name="connsiteY15" fmla="*/ 2374026 h 2797712"/>
              <a:gd name="connsiteX16" fmla="*/ 4050699 w 5698335"/>
              <a:gd name="connsiteY16" fmla="*/ 2519702 h 2797712"/>
              <a:gd name="connsiteX17" fmla="*/ 4222106 w 5698335"/>
              <a:gd name="connsiteY17" fmla="*/ 2607899 h 2797712"/>
              <a:gd name="connsiteX18" fmla="*/ 4480544 w 5698335"/>
              <a:gd name="connsiteY18" fmla="*/ 2694720 h 2797712"/>
              <a:gd name="connsiteX19" fmla="*/ 4807557 w 5698335"/>
              <a:gd name="connsiteY19" fmla="*/ 2758861 h 2797712"/>
              <a:gd name="connsiteX20" fmla="*/ 5201785 w 5698335"/>
              <a:gd name="connsiteY20" fmla="*/ 2790107 h 2797712"/>
              <a:gd name="connsiteX21" fmla="*/ 5698335 w 5698335"/>
              <a:gd name="connsiteY21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1545033 w 5698335"/>
              <a:gd name="connsiteY6" fmla="*/ 101343 h 2797712"/>
              <a:gd name="connsiteX7" fmla="*/ 3105680 w 5698335"/>
              <a:gd name="connsiteY7" fmla="*/ 537715 h 2797712"/>
              <a:gd name="connsiteX8" fmla="*/ 3179873 w 5698335"/>
              <a:gd name="connsiteY8" fmla="*/ 646742 h 2797712"/>
              <a:gd name="connsiteX9" fmla="*/ 3291302 w 5698335"/>
              <a:gd name="connsiteY9" fmla="*/ 1121343 h 2797712"/>
              <a:gd name="connsiteX10" fmla="*/ 3387694 w 5698335"/>
              <a:gd name="connsiteY10" fmla="*/ 1481672 h 2797712"/>
              <a:gd name="connsiteX11" fmla="*/ 3505815 w 5698335"/>
              <a:gd name="connsiteY11" fmla="*/ 1644341 h 2797712"/>
              <a:gd name="connsiteX12" fmla="*/ 3595616 w 5698335"/>
              <a:gd name="connsiteY12" fmla="*/ 1856293 h 2797712"/>
              <a:gd name="connsiteX13" fmla="*/ 3698233 w 5698335"/>
              <a:gd name="connsiteY13" fmla="*/ 2124059 h 2797712"/>
              <a:gd name="connsiteX14" fmla="*/ 3882801 w 5698335"/>
              <a:gd name="connsiteY14" fmla="*/ 2374026 h 2797712"/>
              <a:gd name="connsiteX15" fmla="*/ 4050699 w 5698335"/>
              <a:gd name="connsiteY15" fmla="*/ 2519702 h 2797712"/>
              <a:gd name="connsiteX16" fmla="*/ 4222106 w 5698335"/>
              <a:gd name="connsiteY16" fmla="*/ 2607899 h 2797712"/>
              <a:gd name="connsiteX17" fmla="*/ 4480544 w 5698335"/>
              <a:gd name="connsiteY17" fmla="*/ 2694720 h 2797712"/>
              <a:gd name="connsiteX18" fmla="*/ 4807557 w 5698335"/>
              <a:gd name="connsiteY18" fmla="*/ 2758861 h 2797712"/>
              <a:gd name="connsiteX19" fmla="*/ 5201785 w 5698335"/>
              <a:gd name="connsiteY19" fmla="*/ 2790107 h 2797712"/>
              <a:gd name="connsiteX20" fmla="*/ 5698335 w 5698335"/>
              <a:gd name="connsiteY20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1331324 w 5698335"/>
              <a:gd name="connsiteY5" fmla="*/ 54887 h 2797712"/>
              <a:gd name="connsiteX6" fmla="*/ 3105680 w 5698335"/>
              <a:gd name="connsiteY6" fmla="*/ 537715 h 2797712"/>
              <a:gd name="connsiteX7" fmla="*/ 3179873 w 5698335"/>
              <a:gd name="connsiteY7" fmla="*/ 646742 h 2797712"/>
              <a:gd name="connsiteX8" fmla="*/ 3291302 w 5698335"/>
              <a:gd name="connsiteY8" fmla="*/ 1121343 h 2797712"/>
              <a:gd name="connsiteX9" fmla="*/ 3387694 w 5698335"/>
              <a:gd name="connsiteY9" fmla="*/ 1481672 h 2797712"/>
              <a:gd name="connsiteX10" fmla="*/ 3505815 w 5698335"/>
              <a:gd name="connsiteY10" fmla="*/ 1644341 h 2797712"/>
              <a:gd name="connsiteX11" fmla="*/ 3595616 w 5698335"/>
              <a:gd name="connsiteY11" fmla="*/ 1856293 h 2797712"/>
              <a:gd name="connsiteX12" fmla="*/ 3698233 w 5698335"/>
              <a:gd name="connsiteY12" fmla="*/ 2124059 h 2797712"/>
              <a:gd name="connsiteX13" fmla="*/ 3882801 w 5698335"/>
              <a:gd name="connsiteY13" fmla="*/ 2374026 h 2797712"/>
              <a:gd name="connsiteX14" fmla="*/ 4050699 w 5698335"/>
              <a:gd name="connsiteY14" fmla="*/ 2519702 h 2797712"/>
              <a:gd name="connsiteX15" fmla="*/ 4222106 w 5698335"/>
              <a:gd name="connsiteY15" fmla="*/ 2607899 h 2797712"/>
              <a:gd name="connsiteX16" fmla="*/ 4480544 w 5698335"/>
              <a:gd name="connsiteY16" fmla="*/ 2694720 h 2797712"/>
              <a:gd name="connsiteX17" fmla="*/ 4807557 w 5698335"/>
              <a:gd name="connsiteY17" fmla="*/ 2758861 h 2797712"/>
              <a:gd name="connsiteX18" fmla="*/ 5201785 w 5698335"/>
              <a:gd name="connsiteY18" fmla="*/ 2790107 h 2797712"/>
              <a:gd name="connsiteX19" fmla="*/ 5698335 w 5698335"/>
              <a:gd name="connsiteY19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1182684 w 5698335"/>
              <a:gd name="connsiteY4" fmla="*/ 42975 h 2797712"/>
              <a:gd name="connsiteX5" fmla="*/ 3105680 w 5698335"/>
              <a:gd name="connsiteY5" fmla="*/ 537715 h 2797712"/>
              <a:gd name="connsiteX6" fmla="*/ 3179873 w 5698335"/>
              <a:gd name="connsiteY6" fmla="*/ 646742 h 2797712"/>
              <a:gd name="connsiteX7" fmla="*/ 3291302 w 5698335"/>
              <a:gd name="connsiteY7" fmla="*/ 1121343 h 2797712"/>
              <a:gd name="connsiteX8" fmla="*/ 3387694 w 5698335"/>
              <a:gd name="connsiteY8" fmla="*/ 1481672 h 2797712"/>
              <a:gd name="connsiteX9" fmla="*/ 3505815 w 5698335"/>
              <a:gd name="connsiteY9" fmla="*/ 1644341 h 2797712"/>
              <a:gd name="connsiteX10" fmla="*/ 3595616 w 5698335"/>
              <a:gd name="connsiteY10" fmla="*/ 1856293 h 2797712"/>
              <a:gd name="connsiteX11" fmla="*/ 3698233 w 5698335"/>
              <a:gd name="connsiteY11" fmla="*/ 2124059 h 2797712"/>
              <a:gd name="connsiteX12" fmla="*/ 3882801 w 5698335"/>
              <a:gd name="connsiteY12" fmla="*/ 2374026 h 2797712"/>
              <a:gd name="connsiteX13" fmla="*/ 4050699 w 5698335"/>
              <a:gd name="connsiteY13" fmla="*/ 2519702 h 2797712"/>
              <a:gd name="connsiteX14" fmla="*/ 4222106 w 5698335"/>
              <a:gd name="connsiteY14" fmla="*/ 2607899 h 2797712"/>
              <a:gd name="connsiteX15" fmla="*/ 4480544 w 5698335"/>
              <a:gd name="connsiteY15" fmla="*/ 2694720 h 2797712"/>
              <a:gd name="connsiteX16" fmla="*/ 4807557 w 5698335"/>
              <a:gd name="connsiteY16" fmla="*/ 2758861 h 2797712"/>
              <a:gd name="connsiteX17" fmla="*/ 5201785 w 5698335"/>
              <a:gd name="connsiteY17" fmla="*/ 2790107 h 2797712"/>
              <a:gd name="connsiteX18" fmla="*/ 5698335 w 5698335"/>
              <a:gd name="connsiteY18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974662 w 5698335"/>
              <a:gd name="connsiteY3" fmla="*/ 40501 h 2797712"/>
              <a:gd name="connsiteX4" fmla="*/ 3105680 w 5698335"/>
              <a:gd name="connsiteY4" fmla="*/ 537715 h 2797712"/>
              <a:gd name="connsiteX5" fmla="*/ 3179873 w 5698335"/>
              <a:gd name="connsiteY5" fmla="*/ 646742 h 2797712"/>
              <a:gd name="connsiteX6" fmla="*/ 3291302 w 5698335"/>
              <a:gd name="connsiteY6" fmla="*/ 1121343 h 2797712"/>
              <a:gd name="connsiteX7" fmla="*/ 3387694 w 5698335"/>
              <a:gd name="connsiteY7" fmla="*/ 1481672 h 2797712"/>
              <a:gd name="connsiteX8" fmla="*/ 3505815 w 5698335"/>
              <a:gd name="connsiteY8" fmla="*/ 1644341 h 2797712"/>
              <a:gd name="connsiteX9" fmla="*/ 3595616 w 5698335"/>
              <a:gd name="connsiteY9" fmla="*/ 1856293 h 2797712"/>
              <a:gd name="connsiteX10" fmla="*/ 3698233 w 5698335"/>
              <a:gd name="connsiteY10" fmla="*/ 2124059 h 2797712"/>
              <a:gd name="connsiteX11" fmla="*/ 3882801 w 5698335"/>
              <a:gd name="connsiteY11" fmla="*/ 2374026 h 2797712"/>
              <a:gd name="connsiteX12" fmla="*/ 4050699 w 5698335"/>
              <a:gd name="connsiteY12" fmla="*/ 2519702 h 2797712"/>
              <a:gd name="connsiteX13" fmla="*/ 4222106 w 5698335"/>
              <a:gd name="connsiteY13" fmla="*/ 2607899 h 2797712"/>
              <a:gd name="connsiteX14" fmla="*/ 4480544 w 5698335"/>
              <a:gd name="connsiteY14" fmla="*/ 2694720 h 2797712"/>
              <a:gd name="connsiteX15" fmla="*/ 4807557 w 5698335"/>
              <a:gd name="connsiteY15" fmla="*/ 2758861 h 2797712"/>
              <a:gd name="connsiteX16" fmla="*/ 5201785 w 5698335"/>
              <a:gd name="connsiteY16" fmla="*/ 2790107 h 2797712"/>
              <a:gd name="connsiteX17" fmla="*/ 5698335 w 5698335"/>
              <a:gd name="connsiteY17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685674 w 5698335"/>
              <a:gd name="connsiteY2" fmla="*/ 25291 h 2797712"/>
              <a:gd name="connsiteX3" fmla="*/ 3105680 w 5698335"/>
              <a:gd name="connsiteY3" fmla="*/ 537715 h 2797712"/>
              <a:gd name="connsiteX4" fmla="*/ 3179873 w 5698335"/>
              <a:gd name="connsiteY4" fmla="*/ 646742 h 2797712"/>
              <a:gd name="connsiteX5" fmla="*/ 3291302 w 5698335"/>
              <a:gd name="connsiteY5" fmla="*/ 1121343 h 2797712"/>
              <a:gd name="connsiteX6" fmla="*/ 3387694 w 5698335"/>
              <a:gd name="connsiteY6" fmla="*/ 1481672 h 2797712"/>
              <a:gd name="connsiteX7" fmla="*/ 3505815 w 5698335"/>
              <a:gd name="connsiteY7" fmla="*/ 1644341 h 2797712"/>
              <a:gd name="connsiteX8" fmla="*/ 3595616 w 5698335"/>
              <a:gd name="connsiteY8" fmla="*/ 1856293 h 2797712"/>
              <a:gd name="connsiteX9" fmla="*/ 3698233 w 5698335"/>
              <a:gd name="connsiteY9" fmla="*/ 2124059 h 2797712"/>
              <a:gd name="connsiteX10" fmla="*/ 3882801 w 5698335"/>
              <a:gd name="connsiteY10" fmla="*/ 2374026 h 2797712"/>
              <a:gd name="connsiteX11" fmla="*/ 4050699 w 5698335"/>
              <a:gd name="connsiteY11" fmla="*/ 2519702 h 2797712"/>
              <a:gd name="connsiteX12" fmla="*/ 4222106 w 5698335"/>
              <a:gd name="connsiteY12" fmla="*/ 2607899 h 2797712"/>
              <a:gd name="connsiteX13" fmla="*/ 4480544 w 5698335"/>
              <a:gd name="connsiteY13" fmla="*/ 2694720 h 2797712"/>
              <a:gd name="connsiteX14" fmla="*/ 4807557 w 5698335"/>
              <a:gd name="connsiteY14" fmla="*/ 2758861 h 2797712"/>
              <a:gd name="connsiteX15" fmla="*/ 5201785 w 5698335"/>
              <a:gd name="connsiteY15" fmla="*/ 2790107 h 2797712"/>
              <a:gd name="connsiteX16" fmla="*/ 5698335 w 5698335"/>
              <a:gd name="connsiteY16" fmla="*/ 2797712 h 2797712"/>
              <a:gd name="connsiteX0" fmla="*/ 0 w 5698335"/>
              <a:gd name="connsiteY0" fmla="*/ 0 h 2797712"/>
              <a:gd name="connsiteX1" fmla="*/ 434711 w 5698335"/>
              <a:gd name="connsiteY1" fmla="*/ 14387 h 2797712"/>
              <a:gd name="connsiteX2" fmla="*/ 3105680 w 5698335"/>
              <a:gd name="connsiteY2" fmla="*/ 537715 h 2797712"/>
              <a:gd name="connsiteX3" fmla="*/ 3179873 w 5698335"/>
              <a:gd name="connsiteY3" fmla="*/ 646742 h 2797712"/>
              <a:gd name="connsiteX4" fmla="*/ 3291302 w 5698335"/>
              <a:gd name="connsiteY4" fmla="*/ 1121343 h 2797712"/>
              <a:gd name="connsiteX5" fmla="*/ 3387694 w 5698335"/>
              <a:gd name="connsiteY5" fmla="*/ 1481672 h 2797712"/>
              <a:gd name="connsiteX6" fmla="*/ 3505815 w 5698335"/>
              <a:gd name="connsiteY6" fmla="*/ 1644341 h 2797712"/>
              <a:gd name="connsiteX7" fmla="*/ 3595616 w 5698335"/>
              <a:gd name="connsiteY7" fmla="*/ 1856293 h 2797712"/>
              <a:gd name="connsiteX8" fmla="*/ 3698233 w 5698335"/>
              <a:gd name="connsiteY8" fmla="*/ 2124059 h 2797712"/>
              <a:gd name="connsiteX9" fmla="*/ 3882801 w 5698335"/>
              <a:gd name="connsiteY9" fmla="*/ 2374026 h 2797712"/>
              <a:gd name="connsiteX10" fmla="*/ 4050699 w 5698335"/>
              <a:gd name="connsiteY10" fmla="*/ 2519702 h 2797712"/>
              <a:gd name="connsiteX11" fmla="*/ 4222106 w 5698335"/>
              <a:gd name="connsiteY11" fmla="*/ 2607899 h 2797712"/>
              <a:gd name="connsiteX12" fmla="*/ 4480544 w 5698335"/>
              <a:gd name="connsiteY12" fmla="*/ 2694720 h 2797712"/>
              <a:gd name="connsiteX13" fmla="*/ 4807557 w 5698335"/>
              <a:gd name="connsiteY13" fmla="*/ 2758861 h 2797712"/>
              <a:gd name="connsiteX14" fmla="*/ 5201785 w 5698335"/>
              <a:gd name="connsiteY14" fmla="*/ 2790107 h 2797712"/>
              <a:gd name="connsiteX15" fmla="*/ 5698335 w 5698335"/>
              <a:gd name="connsiteY15" fmla="*/ 2797712 h 2797712"/>
              <a:gd name="connsiteX0" fmla="*/ 0 w 5698335"/>
              <a:gd name="connsiteY0" fmla="*/ 0 h 2797712"/>
              <a:gd name="connsiteX1" fmla="*/ 3105680 w 5698335"/>
              <a:gd name="connsiteY1" fmla="*/ 537715 h 2797712"/>
              <a:gd name="connsiteX2" fmla="*/ 3179873 w 5698335"/>
              <a:gd name="connsiteY2" fmla="*/ 646742 h 2797712"/>
              <a:gd name="connsiteX3" fmla="*/ 3291302 w 5698335"/>
              <a:gd name="connsiteY3" fmla="*/ 1121343 h 2797712"/>
              <a:gd name="connsiteX4" fmla="*/ 3387694 w 5698335"/>
              <a:gd name="connsiteY4" fmla="*/ 1481672 h 2797712"/>
              <a:gd name="connsiteX5" fmla="*/ 3505815 w 5698335"/>
              <a:gd name="connsiteY5" fmla="*/ 1644341 h 2797712"/>
              <a:gd name="connsiteX6" fmla="*/ 3595616 w 5698335"/>
              <a:gd name="connsiteY6" fmla="*/ 1856293 h 2797712"/>
              <a:gd name="connsiteX7" fmla="*/ 3698233 w 5698335"/>
              <a:gd name="connsiteY7" fmla="*/ 2124059 h 2797712"/>
              <a:gd name="connsiteX8" fmla="*/ 3882801 w 5698335"/>
              <a:gd name="connsiteY8" fmla="*/ 2374026 h 2797712"/>
              <a:gd name="connsiteX9" fmla="*/ 4050699 w 5698335"/>
              <a:gd name="connsiteY9" fmla="*/ 2519702 h 2797712"/>
              <a:gd name="connsiteX10" fmla="*/ 4222106 w 5698335"/>
              <a:gd name="connsiteY10" fmla="*/ 2607899 h 2797712"/>
              <a:gd name="connsiteX11" fmla="*/ 4480544 w 5698335"/>
              <a:gd name="connsiteY11" fmla="*/ 2694720 h 2797712"/>
              <a:gd name="connsiteX12" fmla="*/ 4807557 w 5698335"/>
              <a:gd name="connsiteY12" fmla="*/ 2758861 h 2797712"/>
              <a:gd name="connsiteX13" fmla="*/ 5201785 w 5698335"/>
              <a:gd name="connsiteY13" fmla="*/ 2790107 h 2797712"/>
              <a:gd name="connsiteX14" fmla="*/ 5698335 w 5698335"/>
              <a:gd name="connsiteY14" fmla="*/ 2797712 h 2797712"/>
              <a:gd name="connsiteX0" fmla="*/ 0 w 2592655"/>
              <a:gd name="connsiteY0" fmla="*/ 0 h 2259997"/>
              <a:gd name="connsiteX1" fmla="*/ 74193 w 2592655"/>
              <a:gd name="connsiteY1" fmla="*/ 109027 h 2259997"/>
              <a:gd name="connsiteX2" fmla="*/ 185622 w 2592655"/>
              <a:gd name="connsiteY2" fmla="*/ 583628 h 2259997"/>
              <a:gd name="connsiteX3" fmla="*/ 282014 w 2592655"/>
              <a:gd name="connsiteY3" fmla="*/ 943957 h 2259997"/>
              <a:gd name="connsiteX4" fmla="*/ 400135 w 2592655"/>
              <a:gd name="connsiteY4" fmla="*/ 1106626 h 2259997"/>
              <a:gd name="connsiteX5" fmla="*/ 489936 w 2592655"/>
              <a:gd name="connsiteY5" fmla="*/ 1318578 h 2259997"/>
              <a:gd name="connsiteX6" fmla="*/ 592553 w 2592655"/>
              <a:gd name="connsiteY6" fmla="*/ 1586344 h 2259997"/>
              <a:gd name="connsiteX7" fmla="*/ 777121 w 2592655"/>
              <a:gd name="connsiteY7" fmla="*/ 1836311 h 2259997"/>
              <a:gd name="connsiteX8" fmla="*/ 945019 w 2592655"/>
              <a:gd name="connsiteY8" fmla="*/ 1981987 h 2259997"/>
              <a:gd name="connsiteX9" fmla="*/ 1116426 w 2592655"/>
              <a:gd name="connsiteY9" fmla="*/ 2070184 h 2259997"/>
              <a:gd name="connsiteX10" fmla="*/ 1374864 w 2592655"/>
              <a:gd name="connsiteY10" fmla="*/ 2157005 h 2259997"/>
              <a:gd name="connsiteX11" fmla="*/ 1701877 w 2592655"/>
              <a:gd name="connsiteY11" fmla="*/ 2221146 h 2259997"/>
              <a:gd name="connsiteX12" fmla="*/ 2096105 w 2592655"/>
              <a:gd name="connsiteY12" fmla="*/ 2252392 h 2259997"/>
              <a:gd name="connsiteX13" fmla="*/ 2592655 w 2592655"/>
              <a:gd name="connsiteY13" fmla="*/ 2259997 h 2259997"/>
              <a:gd name="connsiteX0" fmla="*/ 0 w 2592655"/>
              <a:gd name="connsiteY0" fmla="*/ 0 h 2259997"/>
              <a:gd name="connsiteX1" fmla="*/ 74193 w 2592655"/>
              <a:gd name="connsiteY1" fmla="*/ 109027 h 2259997"/>
              <a:gd name="connsiteX2" fmla="*/ 185622 w 2592655"/>
              <a:gd name="connsiteY2" fmla="*/ 583628 h 2259997"/>
              <a:gd name="connsiteX3" fmla="*/ 282014 w 2592655"/>
              <a:gd name="connsiteY3" fmla="*/ 943957 h 2259997"/>
              <a:gd name="connsiteX4" fmla="*/ 400135 w 2592655"/>
              <a:gd name="connsiteY4" fmla="*/ 1106626 h 2259997"/>
              <a:gd name="connsiteX5" fmla="*/ 489936 w 2592655"/>
              <a:gd name="connsiteY5" fmla="*/ 1318578 h 2259997"/>
              <a:gd name="connsiteX6" fmla="*/ 592553 w 2592655"/>
              <a:gd name="connsiteY6" fmla="*/ 1586344 h 2259997"/>
              <a:gd name="connsiteX7" fmla="*/ 777121 w 2592655"/>
              <a:gd name="connsiteY7" fmla="*/ 1836311 h 2259997"/>
              <a:gd name="connsiteX8" fmla="*/ 945019 w 2592655"/>
              <a:gd name="connsiteY8" fmla="*/ 1981987 h 2259997"/>
              <a:gd name="connsiteX9" fmla="*/ 1116426 w 2592655"/>
              <a:gd name="connsiteY9" fmla="*/ 2070184 h 2259997"/>
              <a:gd name="connsiteX10" fmla="*/ 1374864 w 2592655"/>
              <a:gd name="connsiteY10" fmla="*/ 2157005 h 2259997"/>
              <a:gd name="connsiteX11" fmla="*/ 1701877 w 2592655"/>
              <a:gd name="connsiteY11" fmla="*/ 2221146 h 2259997"/>
              <a:gd name="connsiteX12" fmla="*/ 2096105 w 2592655"/>
              <a:gd name="connsiteY12" fmla="*/ 2252392 h 2259997"/>
              <a:gd name="connsiteX13" fmla="*/ 2592655 w 2592655"/>
              <a:gd name="connsiteY13" fmla="*/ 2259997 h 2259997"/>
              <a:gd name="connsiteX0" fmla="*/ 0 w 2592655"/>
              <a:gd name="connsiteY0" fmla="*/ 0 h 2259997"/>
              <a:gd name="connsiteX1" fmla="*/ 74193 w 2592655"/>
              <a:gd name="connsiteY1" fmla="*/ 109027 h 2259997"/>
              <a:gd name="connsiteX2" fmla="*/ 185622 w 2592655"/>
              <a:gd name="connsiteY2" fmla="*/ 583628 h 2259997"/>
              <a:gd name="connsiteX3" fmla="*/ 282014 w 2592655"/>
              <a:gd name="connsiteY3" fmla="*/ 943957 h 2259997"/>
              <a:gd name="connsiteX4" fmla="*/ 400135 w 2592655"/>
              <a:gd name="connsiteY4" fmla="*/ 1106626 h 2259997"/>
              <a:gd name="connsiteX5" fmla="*/ 489936 w 2592655"/>
              <a:gd name="connsiteY5" fmla="*/ 1318578 h 2259997"/>
              <a:gd name="connsiteX6" fmla="*/ 592553 w 2592655"/>
              <a:gd name="connsiteY6" fmla="*/ 1586344 h 2259997"/>
              <a:gd name="connsiteX7" fmla="*/ 777121 w 2592655"/>
              <a:gd name="connsiteY7" fmla="*/ 1836311 h 2259997"/>
              <a:gd name="connsiteX8" fmla="*/ 945019 w 2592655"/>
              <a:gd name="connsiteY8" fmla="*/ 1981987 h 2259997"/>
              <a:gd name="connsiteX9" fmla="*/ 1116426 w 2592655"/>
              <a:gd name="connsiteY9" fmla="*/ 2070184 h 2259997"/>
              <a:gd name="connsiteX10" fmla="*/ 1374864 w 2592655"/>
              <a:gd name="connsiteY10" fmla="*/ 2157005 h 2259997"/>
              <a:gd name="connsiteX11" fmla="*/ 1701877 w 2592655"/>
              <a:gd name="connsiteY11" fmla="*/ 2221146 h 2259997"/>
              <a:gd name="connsiteX12" fmla="*/ 2096105 w 2592655"/>
              <a:gd name="connsiteY12" fmla="*/ 2252392 h 2259997"/>
              <a:gd name="connsiteX13" fmla="*/ 2592655 w 2592655"/>
              <a:gd name="connsiteY13" fmla="*/ 2259997 h 2259997"/>
              <a:gd name="connsiteX0" fmla="*/ 0 w 2592655"/>
              <a:gd name="connsiteY0" fmla="*/ 0 h 2259997"/>
              <a:gd name="connsiteX1" fmla="*/ 74193 w 2592655"/>
              <a:gd name="connsiteY1" fmla="*/ 109027 h 2259997"/>
              <a:gd name="connsiteX2" fmla="*/ 185622 w 2592655"/>
              <a:gd name="connsiteY2" fmla="*/ 583628 h 2259997"/>
              <a:gd name="connsiteX3" fmla="*/ 282014 w 2592655"/>
              <a:gd name="connsiteY3" fmla="*/ 943957 h 2259997"/>
              <a:gd name="connsiteX4" fmla="*/ 400135 w 2592655"/>
              <a:gd name="connsiteY4" fmla="*/ 1106626 h 2259997"/>
              <a:gd name="connsiteX5" fmla="*/ 489936 w 2592655"/>
              <a:gd name="connsiteY5" fmla="*/ 1318578 h 2259997"/>
              <a:gd name="connsiteX6" fmla="*/ 592553 w 2592655"/>
              <a:gd name="connsiteY6" fmla="*/ 1586344 h 2259997"/>
              <a:gd name="connsiteX7" fmla="*/ 777121 w 2592655"/>
              <a:gd name="connsiteY7" fmla="*/ 1836311 h 2259997"/>
              <a:gd name="connsiteX8" fmla="*/ 945019 w 2592655"/>
              <a:gd name="connsiteY8" fmla="*/ 1981987 h 2259997"/>
              <a:gd name="connsiteX9" fmla="*/ 1116426 w 2592655"/>
              <a:gd name="connsiteY9" fmla="*/ 2070184 h 2259997"/>
              <a:gd name="connsiteX10" fmla="*/ 1374864 w 2592655"/>
              <a:gd name="connsiteY10" fmla="*/ 2157005 h 2259997"/>
              <a:gd name="connsiteX11" fmla="*/ 1701877 w 2592655"/>
              <a:gd name="connsiteY11" fmla="*/ 2221146 h 2259997"/>
              <a:gd name="connsiteX12" fmla="*/ 2096105 w 2592655"/>
              <a:gd name="connsiteY12" fmla="*/ 2252392 h 2259997"/>
              <a:gd name="connsiteX13" fmla="*/ 2592655 w 2592655"/>
              <a:gd name="connsiteY13" fmla="*/ 2259997 h 2259997"/>
              <a:gd name="connsiteX0" fmla="*/ 0 w 2569644"/>
              <a:gd name="connsiteY0" fmla="*/ 0 h 2269082"/>
              <a:gd name="connsiteX1" fmla="*/ 51182 w 2569644"/>
              <a:gd name="connsiteY1" fmla="*/ 118112 h 2269082"/>
              <a:gd name="connsiteX2" fmla="*/ 162611 w 2569644"/>
              <a:gd name="connsiteY2" fmla="*/ 592713 h 2269082"/>
              <a:gd name="connsiteX3" fmla="*/ 259003 w 2569644"/>
              <a:gd name="connsiteY3" fmla="*/ 953042 h 2269082"/>
              <a:gd name="connsiteX4" fmla="*/ 377124 w 2569644"/>
              <a:gd name="connsiteY4" fmla="*/ 1115711 h 2269082"/>
              <a:gd name="connsiteX5" fmla="*/ 466925 w 2569644"/>
              <a:gd name="connsiteY5" fmla="*/ 1327663 h 2269082"/>
              <a:gd name="connsiteX6" fmla="*/ 569542 w 2569644"/>
              <a:gd name="connsiteY6" fmla="*/ 1595429 h 2269082"/>
              <a:gd name="connsiteX7" fmla="*/ 754110 w 2569644"/>
              <a:gd name="connsiteY7" fmla="*/ 1845396 h 2269082"/>
              <a:gd name="connsiteX8" fmla="*/ 922008 w 2569644"/>
              <a:gd name="connsiteY8" fmla="*/ 1991072 h 2269082"/>
              <a:gd name="connsiteX9" fmla="*/ 1093415 w 2569644"/>
              <a:gd name="connsiteY9" fmla="*/ 2079269 h 2269082"/>
              <a:gd name="connsiteX10" fmla="*/ 1351853 w 2569644"/>
              <a:gd name="connsiteY10" fmla="*/ 2166090 h 2269082"/>
              <a:gd name="connsiteX11" fmla="*/ 1678866 w 2569644"/>
              <a:gd name="connsiteY11" fmla="*/ 2230231 h 2269082"/>
              <a:gd name="connsiteX12" fmla="*/ 2073094 w 2569644"/>
              <a:gd name="connsiteY12" fmla="*/ 2261477 h 2269082"/>
              <a:gd name="connsiteX13" fmla="*/ 2569644 w 2569644"/>
              <a:gd name="connsiteY13" fmla="*/ 2269082 h 2269082"/>
              <a:gd name="connsiteX0" fmla="*/ 0 w 2550468"/>
              <a:gd name="connsiteY0" fmla="*/ 0 h 2278167"/>
              <a:gd name="connsiteX1" fmla="*/ 32006 w 2550468"/>
              <a:gd name="connsiteY1" fmla="*/ 127197 h 2278167"/>
              <a:gd name="connsiteX2" fmla="*/ 143435 w 2550468"/>
              <a:gd name="connsiteY2" fmla="*/ 601798 h 2278167"/>
              <a:gd name="connsiteX3" fmla="*/ 239827 w 2550468"/>
              <a:gd name="connsiteY3" fmla="*/ 962127 h 2278167"/>
              <a:gd name="connsiteX4" fmla="*/ 357948 w 2550468"/>
              <a:gd name="connsiteY4" fmla="*/ 1124796 h 2278167"/>
              <a:gd name="connsiteX5" fmla="*/ 447749 w 2550468"/>
              <a:gd name="connsiteY5" fmla="*/ 1336748 h 2278167"/>
              <a:gd name="connsiteX6" fmla="*/ 550366 w 2550468"/>
              <a:gd name="connsiteY6" fmla="*/ 1604514 h 2278167"/>
              <a:gd name="connsiteX7" fmla="*/ 734934 w 2550468"/>
              <a:gd name="connsiteY7" fmla="*/ 1854481 h 2278167"/>
              <a:gd name="connsiteX8" fmla="*/ 902832 w 2550468"/>
              <a:gd name="connsiteY8" fmla="*/ 2000157 h 2278167"/>
              <a:gd name="connsiteX9" fmla="*/ 1074239 w 2550468"/>
              <a:gd name="connsiteY9" fmla="*/ 2088354 h 2278167"/>
              <a:gd name="connsiteX10" fmla="*/ 1332677 w 2550468"/>
              <a:gd name="connsiteY10" fmla="*/ 2175175 h 2278167"/>
              <a:gd name="connsiteX11" fmla="*/ 1659690 w 2550468"/>
              <a:gd name="connsiteY11" fmla="*/ 2239316 h 2278167"/>
              <a:gd name="connsiteX12" fmla="*/ 2053918 w 2550468"/>
              <a:gd name="connsiteY12" fmla="*/ 2270562 h 2278167"/>
              <a:gd name="connsiteX13" fmla="*/ 2550468 w 2550468"/>
              <a:gd name="connsiteY13" fmla="*/ 2278167 h 2278167"/>
              <a:gd name="connsiteX0" fmla="*/ 0 w 2550468"/>
              <a:gd name="connsiteY0" fmla="*/ 0 h 2278167"/>
              <a:gd name="connsiteX1" fmla="*/ 32006 w 2550468"/>
              <a:gd name="connsiteY1" fmla="*/ 127197 h 2278167"/>
              <a:gd name="connsiteX2" fmla="*/ 143435 w 2550468"/>
              <a:gd name="connsiteY2" fmla="*/ 601798 h 2278167"/>
              <a:gd name="connsiteX3" fmla="*/ 239827 w 2550468"/>
              <a:gd name="connsiteY3" fmla="*/ 962127 h 2278167"/>
              <a:gd name="connsiteX4" fmla="*/ 357948 w 2550468"/>
              <a:gd name="connsiteY4" fmla="*/ 1124796 h 2278167"/>
              <a:gd name="connsiteX5" fmla="*/ 447749 w 2550468"/>
              <a:gd name="connsiteY5" fmla="*/ 1336748 h 2278167"/>
              <a:gd name="connsiteX6" fmla="*/ 550366 w 2550468"/>
              <a:gd name="connsiteY6" fmla="*/ 1604514 h 2278167"/>
              <a:gd name="connsiteX7" fmla="*/ 734934 w 2550468"/>
              <a:gd name="connsiteY7" fmla="*/ 1854481 h 2278167"/>
              <a:gd name="connsiteX8" fmla="*/ 902832 w 2550468"/>
              <a:gd name="connsiteY8" fmla="*/ 2000157 h 2278167"/>
              <a:gd name="connsiteX9" fmla="*/ 1074239 w 2550468"/>
              <a:gd name="connsiteY9" fmla="*/ 2088354 h 2278167"/>
              <a:gd name="connsiteX10" fmla="*/ 1332677 w 2550468"/>
              <a:gd name="connsiteY10" fmla="*/ 2175175 h 2278167"/>
              <a:gd name="connsiteX11" fmla="*/ 1659690 w 2550468"/>
              <a:gd name="connsiteY11" fmla="*/ 2239316 h 2278167"/>
              <a:gd name="connsiteX12" fmla="*/ 2053918 w 2550468"/>
              <a:gd name="connsiteY12" fmla="*/ 2270562 h 2278167"/>
              <a:gd name="connsiteX13" fmla="*/ 2550468 w 2550468"/>
              <a:gd name="connsiteY13" fmla="*/ 2278167 h 2278167"/>
              <a:gd name="connsiteX0" fmla="*/ 0 w 2550468"/>
              <a:gd name="connsiteY0" fmla="*/ 0 h 2278167"/>
              <a:gd name="connsiteX1" fmla="*/ 32006 w 2550468"/>
              <a:gd name="connsiteY1" fmla="*/ 127197 h 2278167"/>
              <a:gd name="connsiteX2" fmla="*/ 143435 w 2550468"/>
              <a:gd name="connsiteY2" fmla="*/ 601798 h 2278167"/>
              <a:gd name="connsiteX3" fmla="*/ 239827 w 2550468"/>
              <a:gd name="connsiteY3" fmla="*/ 962127 h 2278167"/>
              <a:gd name="connsiteX4" fmla="*/ 357948 w 2550468"/>
              <a:gd name="connsiteY4" fmla="*/ 1124796 h 2278167"/>
              <a:gd name="connsiteX5" fmla="*/ 447749 w 2550468"/>
              <a:gd name="connsiteY5" fmla="*/ 1336748 h 2278167"/>
              <a:gd name="connsiteX6" fmla="*/ 550366 w 2550468"/>
              <a:gd name="connsiteY6" fmla="*/ 1604514 h 2278167"/>
              <a:gd name="connsiteX7" fmla="*/ 734934 w 2550468"/>
              <a:gd name="connsiteY7" fmla="*/ 1854481 h 2278167"/>
              <a:gd name="connsiteX8" fmla="*/ 902832 w 2550468"/>
              <a:gd name="connsiteY8" fmla="*/ 2000157 h 2278167"/>
              <a:gd name="connsiteX9" fmla="*/ 1332677 w 2550468"/>
              <a:gd name="connsiteY9" fmla="*/ 2175175 h 2278167"/>
              <a:gd name="connsiteX10" fmla="*/ 1659690 w 2550468"/>
              <a:gd name="connsiteY10" fmla="*/ 2239316 h 2278167"/>
              <a:gd name="connsiteX11" fmla="*/ 2053918 w 2550468"/>
              <a:gd name="connsiteY11" fmla="*/ 2270562 h 2278167"/>
              <a:gd name="connsiteX12" fmla="*/ 2550468 w 2550468"/>
              <a:gd name="connsiteY12" fmla="*/ 2278167 h 2278167"/>
              <a:gd name="connsiteX0" fmla="*/ 0 w 2550468"/>
              <a:gd name="connsiteY0" fmla="*/ 0 h 2278167"/>
              <a:gd name="connsiteX1" fmla="*/ 32006 w 2550468"/>
              <a:gd name="connsiteY1" fmla="*/ 127197 h 2278167"/>
              <a:gd name="connsiteX2" fmla="*/ 143435 w 2550468"/>
              <a:gd name="connsiteY2" fmla="*/ 601798 h 2278167"/>
              <a:gd name="connsiteX3" fmla="*/ 239827 w 2550468"/>
              <a:gd name="connsiteY3" fmla="*/ 962127 h 2278167"/>
              <a:gd name="connsiteX4" fmla="*/ 357948 w 2550468"/>
              <a:gd name="connsiteY4" fmla="*/ 1124796 h 2278167"/>
              <a:gd name="connsiteX5" fmla="*/ 447749 w 2550468"/>
              <a:gd name="connsiteY5" fmla="*/ 1336748 h 2278167"/>
              <a:gd name="connsiteX6" fmla="*/ 550366 w 2550468"/>
              <a:gd name="connsiteY6" fmla="*/ 1604514 h 2278167"/>
              <a:gd name="connsiteX7" fmla="*/ 734934 w 2550468"/>
              <a:gd name="connsiteY7" fmla="*/ 1854481 h 2278167"/>
              <a:gd name="connsiteX8" fmla="*/ 902832 w 2550468"/>
              <a:gd name="connsiteY8" fmla="*/ 2000157 h 2278167"/>
              <a:gd name="connsiteX9" fmla="*/ 1659690 w 2550468"/>
              <a:gd name="connsiteY9" fmla="*/ 2239316 h 2278167"/>
              <a:gd name="connsiteX10" fmla="*/ 2053918 w 2550468"/>
              <a:gd name="connsiteY10" fmla="*/ 2270562 h 2278167"/>
              <a:gd name="connsiteX11" fmla="*/ 2550468 w 2550468"/>
              <a:gd name="connsiteY11" fmla="*/ 2278167 h 2278167"/>
              <a:gd name="connsiteX0" fmla="*/ 0 w 2550468"/>
              <a:gd name="connsiteY0" fmla="*/ 0 h 2278167"/>
              <a:gd name="connsiteX1" fmla="*/ 32006 w 2550468"/>
              <a:gd name="connsiteY1" fmla="*/ 127197 h 2278167"/>
              <a:gd name="connsiteX2" fmla="*/ 143435 w 2550468"/>
              <a:gd name="connsiteY2" fmla="*/ 601798 h 2278167"/>
              <a:gd name="connsiteX3" fmla="*/ 239827 w 2550468"/>
              <a:gd name="connsiteY3" fmla="*/ 962127 h 2278167"/>
              <a:gd name="connsiteX4" fmla="*/ 357948 w 2550468"/>
              <a:gd name="connsiteY4" fmla="*/ 1124796 h 2278167"/>
              <a:gd name="connsiteX5" fmla="*/ 447749 w 2550468"/>
              <a:gd name="connsiteY5" fmla="*/ 1336748 h 2278167"/>
              <a:gd name="connsiteX6" fmla="*/ 550366 w 2550468"/>
              <a:gd name="connsiteY6" fmla="*/ 1604514 h 2278167"/>
              <a:gd name="connsiteX7" fmla="*/ 734934 w 2550468"/>
              <a:gd name="connsiteY7" fmla="*/ 1854481 h 2278167"/>
              <a:gd name="connsiteX8" fmla="*/ 902832 w 2550468"/>
              <a:gd name="connsiteY8" fmla="*/ 2000157 h 2278167"/>
              <a:gd name="connsiteX9" fmla="*/ 2053918 w 2550468"/>
              <a:gd name="connsiteY9" fmla="*/ 2270562 h 2278167"/>
              <a:gd name="connsiteX10" fmla="*/ 2550468 w 2550468"/>
              <a:gd name="connsiteY10" fmla="*/ 2278167 h 2278167"/>
              <a:gd name="connsiteX0" fmla="*/ 0 w 2550468"/>
              <a:gd name="connsiteY0" fmla="*/ 0 h 2278167"/>
              <a:gd name="connsiteX1" fmla="*/ 32006 w 2550468"/>
              <a:gd name="connsiteY1" fmla="*/ 127197 h 2278167"/>
              <a:gd name="connsiteX2" fmla="*/ 143435 w 2550468"/>
              <a:gd name="connsiteY2" fmla="*/ 601798 h 2278167"/>
              <a:gd name="connsiteX3" fmla="*/ 239827 w 2550468"/>
              <a:gd name="connsiteY3" fmla="*/ 962127 h 2278167"/>
              <a:gd name="connsiteX4" fmla="*/ 357948 w 2550468"/>
              <a:gd name="connsiteY4" fmla="*/ 1124796 h 2278167"/>
              <a:gd name="connsiteX5" fmla="*/ 447749 w 2550468"/>
              <a:gd name="connsiteY5" fmla="*/ 1336748 h 2278167"/>
              <a:gd name="connsiteX6" fmla="*/ 550366 w 2550468"/>
              <a:gd name="connsiteY6" fmla="*/ 1604514 h 2278167"/>
              <a:gd name="connsiteX7" fmla="*/ 734934 w 2550468"/>
              <a:gd name="connsiteY7" fmla="*/ 1854481 h 2278167"/>
              <a:gd name="connsiteX8" fmla="*/ 902832 w 2550468"/>
              <a:gd name="connsiteY8" fmla="*/ 2000157 h 2278167"/>
              <a:gd name="connsiteX9" fmla="*/ 2550468 w 2550468"/>
              <a:gd name="connsiteY9" fmla="*/ 2278167 h 2278167"/>
              <a:gd name="connsiteX0" fmla="*/ 0 w 902832"/>
              <a:gd name="connsiteY0" fmla="*/ 0 h 2000157"/>
              <a:gd name="connsiteX1" fmla="*/ 32006 w 902832"/>
              <a:gd name="connsiteY1" fmla="*/ 127197 h 2000157"/>
              <a:gd name="connsiteX2" fmla="*/ 143435 w 902832"/>
              <a:gd name="connsiteY2" fmla="*/ 601798 h 2000157"/>
              <a:gd name="connsiteX3" fmla="*/ 239827 w 902832"/>
              <a:gd name="connsiteY3" fmla="*/ 962127 h 2000157"/>
              <a:gd name="connsiteX4" fmla="*/ 357948 w 902832"/>
              <a:gd name="connsiteY4" fmla="*/ 1124796 h 2000157"/>
              <a:gd name="connsiteX5" fmla="*/ 447749 w 902832"/>
              <a:gd name="connsiteY5" fmla="*/ 1336748 h 2000157"/>
              <a:gd name="connsiteX6" fmla="*/ 550366 w 902832"/>
              <a:gd name="connsiteY6" fmla="*/ 1604514 h 2000157"/>
              <a:gd name="connsiteX7" fmla="*/ 734934 w 902832"/>
              <a:gd name="connsiteY7" fmla="*/ 1854481 h 2000157"/>
              <a:gd name="connsiteX8" fmla="*/ 902832 w 902832"/>
              <a:gd name="connsiteY8" fmla="*/ 2000157 h 2000157"/>
              <a:gd name="connsiteX0" fmla="*/ 0 w 902832"/>
              <a:gd name="connsiteY0" fmla="*/ 0 h 2000157"/>
              <a:gd name="connsiteX1" fmla="*/ 32006 w 902832"/>
              <a:gd name="connsiteY1" fmla="*/ 127197 h 2000157"/>
              <a:gd name="connsiteX2" fmla="*/ 143435 w 902832"/>
              <a:gd name="connsiteY2" fmla="*/ 601798 h 2000157"/>
              <a:gd name="connsiteX3" fmla="*/ 239827 w 902832"/>
              <a:gd name="connsiteY3" fmla="*/ 962127 h 2000157"/>
              <a:gd name="connsiteX4" fmla="*/ 357948 w 902832"/>
              <a:gd name="connsiteY4" fmla="*/ 1124796 h 2000157"/>
              <a:gd name="connsiteX5" fmla="*/ 447749 w 902832"/>
              <a:gd name="connsiteY5" fmla="*/ 1336748 h 2000157"/>
              <a:gd name="connsiteX6" fmla="*/ 550366 w 902832"/>
              <a:gd name="connsiteY6" fmla="*/ 1604514 h 2000157"/>
              <a:gd name="connsiteX7" fmla="*/ 734934 w 902832"/>
              <a:gd name="connsiteY7" fmla="*/ 1854481 h 2000157"/>
              <a:gd name="connsiteX8" fmla="*/ 902832 w 902832"/>
              <a:gd name="connsiteY8" fmla="*/ 2000157 h 2000157"/>
              <a:gd name="connsiteX0" fmla="*/ 0 w 902832"/>
              <a:gd name="connsiteY0" fmla="*/ 0 h 2000157"/>
              <a:gd name="connsiteX1" fmla="*/ 32006 w 902832"/>
              <a:gd name="connsiteY1" fmla="*/ 127197 h 2000157"/>
              <a:gd name="connsiteX2" fmla="*/ 143435 w 902832"/>
              <a:gd name="connsiteY2" fmla="*/ 601798 h 2000157"/>
              <a:gd name="connsiteX3" fmla="*/ 239827 w 902832"/>
              <a:gd name="connsiteY3" fmla="*/ 962127 h 2000157"/>
              <a:gd name="connsiteX4" fmla="*/ 357948 w 902832"/>
              <a:gd name="connsiteY4" fmla="*/ 1124796 h 2000157"/>
              <a:gd name="connsiteX5" fmla="*/ 447749 w 902832"/>
              <a:gd name="connsiteY5" fmla="*/ 1336748 h 2000157"/>
              <a:gd name="connsiteX6" fmla="*/ 550366 w 902832"/>
              <a:gd name="connsiteY6" fmla="*/ 1604514 h 2000157"/>
              <a:gd name="connsiteX7" fmla="*/ 734934 w 902832"/>
              <a:gd name="connsiteY7" fmla="*/ 1854481 h 2000157"/>
              <a:gd name="connsiteX8" fmla="*/ 902832 w 902832"/>
              <a:gd name="connsiteY8" fmla="*/ 2000157 h 2000157"/>
              <a:gd name="connsiteX0" fmla="*/ 0 w 902832"/>
              <a:gd name="connsiteY0" fmla="*/ 0 h 2000157"/>
              <a:gd name="connsiteX1" fmla="*/ 32006 w 902832"/>
              <a:gd name="connsiteY1" fmla="*/ 127197 h 2000157"/>
              <a:gd name="connsiteX2" fmla="*/ 143435 w 902832"/>
              <a:gd name="connsiteY2" fmla="*/ 601798 h 2000157"/>
              <a:gd name="connsiteX3" fmla="*/ 239827 w 902832"/>
              <a:gd name="connsiteY3" fmla="*/ 962127 h 2000157"/>
              <a:gd name="connsiteX4" fmla="*/ 357948 w 902832"/>
              <a:gd name="connsiteY4" fmla="*/ 1124796 h 2000157"/>
              <a:gd name="connsiteX5" fmla="*/ 447749 w 902832"/>
              <a:gd name="connsiteY5" fmla="*/ 1336748 h 2000157"/>
              <a:gd name="connsiteX6" fmla="*/ 550366 w 902832"/>
              <a:gd name="connsiteY6" fmla="*/ 1604514 h 2000157"/>
              <a:gd name="connsiteX7" fmla="*/ 734934 w 902832"/>
              <a:gd name="connsiteY7" fmla="*/ 1854481 h 2000157"/>
              <a:gd name="connsiteX8" fmla="*/ 902832 w 902832"/>
              <a:gd name="connsiteY8" fmla="*/ 2000157 h 2000157"/>
              <a:gd name="connsiteX0" fmla="*/ 0 w 902832"/>
              <a:gd name="connsiteY0" fmla="*/ 0 h 2000157"/>
              <a:gd name="connsiteX1" fmla="*/ 32006 w 902832"/>
              <a:gd name="connsiteY1" fmla="*/ 127197 h 2000157"/>
              <a:gd name="connsiteX2" fmla="*/ 143435 w 902832"/>
              <a:gd name="connsiteY2" fmla="*/ 601798 h 2000157"/>
              <a:gd name="connsiteX3" fmla="*/ 239827 w 902832"/>
              <a:gd name="connsiteY3" fmla="*/ 962127 h 2000157"/>
              <a:gd name="connsiteX4" fmla="*/ 357948 w 902832"/>
              <a:gd name="connsiteY4" fmla="*/ 1124796 h 2000157"/>
              <a:gd name="connsiteX5" fmla="*/ 447749 w 902832"/>
              <a:gd name="connsiteY5" fmla="*/ 1336748 h 2000157"/>
              <a:gd name="connsiteX6" fmla="*/ 550366 w 902832"/>
              <a:gd name="connsiteY6" fmla="*/ 1604514 h 2000157"/>
              <a:gd name="connsiteX7" fmla="*/ 734934 w 902832"/>
              <a:gd name="connsiteY7" fmla="*/ 1854481 h 2000157"/>
              <a:gd name="connsiteX8" fmla="*/ 902832 w 902832"/>
              <a:gd name="connsiteY8" fmla="*/ 2000157 h 2000157"/>
              <a:gd name="connsiteX0" fmla="*/ 0 w 902832"/>
              <a:gd name="connsiteY0" fmla="*/ 0 h 2000157"/>
              <a:gd name="connsiteX1" fmla="*/ 32006 w 902832"/>
              <a:gd name="connsiteY1" fmla="*/ 127197 h 2000157"/>
              <a:gd name="connsiteX2" fmla="*/ 143435 w 902832"/>
              <a:gd name="connsiteY2" fmla="*/ 601798 h 2000157"/>
              <a:gd name="connsiteX3" fmla="*/ 239827 w 902832"/>
              <a:gd name="connsiteY3" fmla="*/ 962127 h 2000157"/>
              <a:gd name="connsiteX4" fmla="*/ 357948 w 902832"/>
              <a:gd name="connsiteY4" fmla="*/ 1124796 h 2000157"/>
              <a:gd name="connsiteX5" fmla="*/ 447749 w 902832"/>
              <a:gd name="connsiteY5" fmla="*/ 1336748 h 2000157"/>
              <a:gd name="connsiteX6" fmla="*/ 550366 w 902832"/>
              <a:gd name="connsiteY6" fmla="*/ 1604514 h 2000157"/>
              <a:gd name="connsiteX7" fmla="*/ 734934 w 902832"/>
              <a:gd name="connsiteY7" fmla="*/ 1854481 h 2000157"/>
              <a:gd name="connsiteX8" fmla="*/ 902832 w 902832"/>
              <a:gd name="connsiteY8" fmla="*/ 2000157 h 2000157"/>
              <a:gd name="connsiteX0" fmla="*/ 0 w 872150"/>
              <a:gd name="connsiteY0" fmla="*/ 0 h 1968357"/>
              <a:gd name="connsiteX1" fmla="*/ 32006 w 872150"/>
              <a:gd name="connsiteY1" fmla="*/ 127197 h 1968357"/>
              <a:gd name="connsiteX2" fmla="*/ 143435 w 872150"/>
              <a:gd name="connsiteY2" fmla="*/ 601798 h 1968357"/>
              <a:gd name="connsiteX3" fmla="*/ 239827 w 872150"/>
              <a:gd name="connsiteY3" fmla="*/ 962127 h 1968357"/>
              <a:gd name="connsiteX4" fmla="*/ 357948 w 872150"/>
              <a:gd name="connsiteY4" fmla="*/ 1124796 h 1968357"/>
              <a:gd name="connsiteX5" fmla="*/ 447749 w 872150"/>
              <a:gd name="connsiteY5" fmla="*/ 1336748 h 1968357"/>
              <a:gd name="connsiteX6" fmla="*/ 550366 w 872150"/>
              <a:gd name="connsiteY6" fmla="*/ 1604514 h 1968357"/>
              <a:gd name="connsiteX7" fmla="*/ 734934 w 872150"/>
              <a:gd name="connsiteY7" fmla="*/ 1854481 h 1968357"/>
              <a:gd name="connsiteX8" fmla="*/ 872150 w 872150"/>
              <a:gd name="connsiteY8" fmla="*/ 1968357 h 1968357"/>
              <a:gd name="connsiteX0" fmla="*/ 0 w 856809"/>
              <a:gd name="connsiteY0" fmla="*/ 0 h 1968357"/>
              <a:gd name="connsiteX1" fmla="*/ 32006 w 856809"/>
              <a:gd name="connsiteY1" fmla="*/ 127197 h 1968357"/>
              <a:gd name="connsiteX2" fmla="*/ 143435 w 856809"/>
              <a:gd name="connsiteY2" fmla="*/ 601798 h 1968357"/>
              <a:gd name="connsiteX3" fmla="*/ 239827 w 856809"/>
              <a:gd name="connsiteY3" fmla="*/ 962127 h 1968357"/>
              <a:gd name="connsiteX4" fmla="*/ 357948 w 856809"/>
              <a:gd name="connsiteY4" fmla="*/ 1124796 h 1968357"/>
              <a:gd name="connsiteX5" fmla="*/ 447749 w 856809"/>
              <a:gd name="connsiteY5" fmla="*/ 1336748 h 1968357"/>
              <a:gd name="connsiteX6" fmla="*/ 550366 w 856809"/>
              <a:gd name="connsiteY6" fmla="*/ 1604514 h 1968357"/>
              <a:gd name="connsiteX7" fmla="*/ 734934 w 856809"/>
              <a:gd name="connsiteY7" fmla="*/ 1854481 h 1968357"/>
              <a:gd name="connsiteX8" fmla="*/ 856809 w 856809"/>
              <a:gd name="connsiteY8" fmla="*/ 1968357 h 1968357"/>
              <a:gd name="connsiteX0" fmla="*/ 0 w 856809"/>
              <a:gd name="connsiteY0" fmla="*/ 0 h 1968357"/>
              <a:gd name="connsiteX1" fmla="*/ 32006 w 856809"/>
              <a:gd name="connsiteY1" fmla="*/ 127197 h 1968357"/>
              <a:gd name="connsiteX2" fmla="*/ 143435 w 856809"/>
              <a:gd name="connsiteY2" fmla="*/ 601798 h 1968357"/>
              <a:gd name="connsiteX3" fmla="*/ 239827 w 856809"/>
              <a:gd name="connsiteY3" fmla="*/ 962127 h 1968357"/>
              <a:gd name="connsiteX4" fmla="*/ 357948 w 856809"/>
              <a:gd name="connsiteY4" fmla="*/ 1124796 h 1968357"/>
              <a:gd name="connsiteX5" fmla="*/ 447749 w 856809"/>
              <a:gd name="connsiteY5" fmla="*/ 1336748 h 1968357"/>
              <a:gd name="connsiteX6" fmla="*/ 550366 w 856809"/>
              <a:gd name="connsiteY6" fmla="*/ 1604514 h 1968357"/>
              <a:gd name="connsiteX7" fmla="*/ 734934 w 856809"/>
              <a:gd name="connsiteY7" fmla="*/ 1854481 h 1968357"/>
              <a:gd name="connsiteX8" fmla="*/ 856809 w 856809"/>
              <a:gd name="connsiteY8" fmla="*/ 1968357 h 1968357"/>
              <a:gd name="connsiteX0" fmla="*/ 0 w 856809"/>
              <a:gd name="connsiteY0" fmla="*/ 0 h 1968357"/>
              <a:gd name="connsiteX1" fmla="*/ 32006 w 856809"/>
              <a:gd name="connsiteY1" fmla="*/ 127197 h 1968357"/>
              <a:gd name="connsiteX2" fmla="*/ 143435 w 856809"/>
              <a:gd name="connsiteY2" fmla="*/ 601798 h 1968357"/>
              <a:gd name="connsiteX3" fmla="*/ 239827 w 856809"/>
              <a:gd name="connsiteY3" fmla="*/ 962127 h 1968357"/>
              <a:gd name="connsiteX4" fmla="*/ 357948 w 856809"/>
              <a:gd name="connsiteY4" fmla="*/ 1124796 h 1968357"/>
              <a:gd name="connsiteX5" fmla="*/ 447749 w 856809"/>
              <a:gd name="connsiteY5" fmla="*/ 1336748 h 1968357"/>
              <a:gd name="connsiteX6" fmla="*/ 550366 w 856809"/>
              <a:gd name="connsiteY6" fmla="*/ 1604514 h 1968357"/>
              <a:gd name="connsiteX7" fmla="*/ 734934 w 856809"/>
              <a:gd name="connsiteY7" fmla="*/ 1854481 h 1968357"/>
              <a:gd name="connsiteX8" fmla="*/ 856809 w 856809"/>
              <a:gd name="connsiteY8" fmla="*/ 1968357 h 1968357"/>
              <a:gd name="connsiteX0" fmla="*/ 0 w 841468"/>
              <a:gd name="connsiteY0" fmla="*/ 0 h 1959272"/>
              <a:gd name="connsiteX1" fmla="*/ 32006 w 841468"/>
              <a:gd name="connsiteY1" fmla="*/ 127197 h 1959272"/>
              <a:gd name="connsiteX2" fmla="*/ 143435 w 841468"/>
              <a:gd name="connsiteY2" fmla="*/ 601798 h 1959272"/>
              <a:gd name="connsiteX3" fmla="*/ 239827 w 841468"/>
              <a:gd name="connsiteY3" fmla="*/ 962127 h 1959272"/>
              <a:gd name="connsiteX4" fmla="*/ 357948 w 841468"/>
              <a:gd name="connsiteY4" fmla="*/ 1124796 h 1959272"/>
              <a:gd name="connsiteX5" fmla="*/ 447749 w 841468"/>
              <a:gd name="connsiteY5" fmla="*/ 1336748 h 1959272"/>
              <a:gd name="connsiteX6" fmla="*/ 550366 w 841468"/>
              <a:gd name="connsiteY6" fmla="*/ 1604514 h 1959272"/>
              <a:gd name="connsiteX7" fmla="*/ 734934 w 841468"/>
              <a:gd name="connsiteY7" fmla="*/ 1854481 h 1959272"/>
              <a:gd name="connsiteX8" fmla="*/ 841468 w 841468"/>
              <a:gd name="connsiteY8" fmla="*/ 1959272 h 1959272"/>
              <a:gd name="connsiteX0" fmla="*/ 0 w 841468"/>
              <a:gd name="connsiteY0" fmla="*/ 0 h 1959272"/>
              <a:gd name="connsiteX1" fmla="*/ 32006 w 841468"/>
              <a:gd name="connsiteY1" fmla="*/ 127197 h 1959272"/>
              <a:gd name="connsiteX2" fmla="*/ 143435 w 841468"/>
              <a:gd name="connsiteY2" fmla="*/ 601798 h 1959272"/>
              <a:gd name="connsiteX3" fmla="*/ 239827 w 841468"/>
              <a:gd name="connsiteY3" fmla="*/ 962127 h 1959272"/>
              <a:gd name="connsiteX4" fmla="*/ 357948 w 841468"/>
              <a:gd name="connsiteY4" fmla="*/ 1124796 h 1959272"/>
              <a:gd name="connsiteX5" fmla="*/ 447749 w 841468"/>
              <a:gd name="connsiteY5" fmla="*/ 1336748 h 1959272"/>
              <a:gd name="connsiteX6" fmla="*/ 550366 w 841468"/>
              <a:gd name="connsiteY6" fmla="*/ 1604514 h 1959272"/>
              <a:gd name="connsiteX7" fmla="*/ 734934 w 841468"/>
              <a:gd name="connsiteY7" fmla="*/ 1854481 h 1959272"/>
              <a:gd name="connsiteX8" fmla="*/ 841468 w 841468"/>
              <a:gd name="connsiteY8" fmla="*/ 1959272 h 1959272"/>
              <a:gd name="connsiteX0" fmla="*/ 0 w 841468"/>
              <a:gd name="connsiteY0" fmla="*/ 0 h 1959272"/>
              <a:gd name="connsiteX1" fmla="*/ 32006 w 841468"/>
              <a:gd name="connsiteY1" fmla="*/ 127197 h 1959272"/>
              <a:gd name="connsiteX2" fmla="*/ 143435 w 841468"/>
              <a:gd name="connsiteY2" fmla="*/ 601798 h 1959272"/>
              <a:gd name="connsiteX3" fmla="*/ 239827 w 841468"/>
              <a:gd name="connsiteY3" fmla="*/ 962127 h 1959272"/>
              <a:gd name="connsiteX4" fmla="*/ 357948 w 841468"/>
              <a:gd name="connsiteY4" fmla="*/ 1124796 h 1959272"/>
              <a:gd name="connsiteX5" fmla="*/ 447749 w 841468"/>
              <a:gd name="connsiteY5" fmla="*/ 1336748 h 1959272"/>
              <a:gd name="connsiteX6" fmla="*/ 550366 w 841468"/>
              <a:gd name="connsiteY6" fmla="*/ 1604514 h 1959272"/>
              <a:gd name="connsiteX7" fmla="*/ 734934 w 841468"/>
              <a:gd name="connsiteY7" fmla="*/ 1854481 h 1959272"/>
              <a:gd name="connsiteX8" fmla="*/ 841468 w 841468"/>
              <a:gd name="connsiteY8" fmla="*/ 1959272 h 1959272"/>
              <a:gd name="connsiteX0" fmla="*/ 0 w 841468"/>
              <a:gd name="connsiteY0" fmla="*/ 0 h 1959272"/>
              <a:gd name="connsiteX1" fmla="*/ 32006 w 841468"/>
              <a:gd name="connsiteY1" fmla="*/ 127197 h 1959272"/>
              <a:gd name="connsiteX2" fmla="*/ 143435 w 841468"/>
              <a:gd name="connsiteY2" fmla="*/ 601798 h 1959272"/>
              <a:gd name="connsiteX3" fmla="*/ 239827 w 841468"/>
              <a:gd name="connsiteY3" fmla="*/ 962127 h 1959272"/>
              <a:gd name="connsiteX4" fmla="*/ 357948 w 841468"/>
              <a:gd name="connsiteY4" fmla="*/ 1124796 h 1959272"/>
              <a:gd name="connsiteX5" fmla="*/ 447749 w 841468"/>
              <a:gd name="connsiteY5" fmla="*/ 1336748 h 1959272"/>
              <a:gd name="connsiteX6" fmla="*/ 550366 w 841468"/>
              <a:gd name="connsiteY6" fmla="*/ 1604514 h 1959272"/>
              <a:gd name="connsiteX7" fmla="*/ 734934 w 841468"/>
              <a:gd name="connsiteY7" fmla="*/ 1854481 h 1959272"/>
              <a:gd name="connsiteX8" fmla="*/ 841468 w 841468"/>
              <a:gd name="connsiteY8" fmla="*/ 1959272 h 1959272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34934 w 829962"/>
              <a:gd name="connsiteY7" fmla="*/ 1854481 h 1936559"/>
              <a:gd name="connsiteX8" fmla="*/ 829962 w 829962"/>
              <a:gd name="connsiteY8" fmla="*/ 1936559 h 1936559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34934 w 829962"/>
              <a:gd name="connsiteY7" fmla="*/ 1854481 h 1936559"/>
              <a:gd name="connsiteX8" fmla="*/ 829962 w 829962"/>
              <a:gd name="connsiteY8" fmla="*/ 1936559 h 1936559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34934 w 829962"/>
              <a:gd name="connsiteY7" fmla="*/ 1854481 h 1936559"/>
              <a:gd name="connsiteX8" fmla="*/ 829962 w 829962"/>
              <a:gd name="connsiteY8" fmla="*/ 1936559 h 1936559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04251 w 829962"/>
              <a:gd name="connsiteY7" fmla="*/ 1822682 h 1936559"/>
              <a:gd name="connsiteX8" fmla="*/ 829962 w 829962"/>
              <a:gd name="connsiteY8" fmla="*/ 1936559 h 1936559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04251 w 829962"/>
              <a:gd name="connsiteY7" fmla="*/ 1822682 h 1936559"/>
              <a:gd name="connsiteX8" fmla="*/ 829962 w 829962"/>
              <a:gd name="connsiteY8" fmla="*/ 1936559 h 1936559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04251 w 829962"/>
              <a:gd name="connsiteY7" fmla="*/ 1822682 h 1936559"/>
              <a:gd name="connsiteX8" fmla="*/ 829962 w 829962"/>
              <a:gd name="connsiteY8" fmla="*/ 1936559 h 1936559"/>
              <a:gd name="connsiteX0" fmla="*/ 0 w 829962"/>
              <a:gd name="connsiteY0" fmla="*/ 0 h 1936559"/>
              <a:gd name="connsiteX1" fmla="*/ 32006 w 829962"/>
              <a:gd name="connsiteY1" fmla="*/ 127197 h 1936559"/>
              <a:gd name="connsiteX2" fmla="*/ 143435 w 829962"/>
              <a:gd name="connsiteY2" fmla="*/ 601798 h 1936559"/>
              <a:gd name="connsiteX3" fmla="*/ 239827 w 829962"/>
              <a:gd name="connsiteY3" fmla="*/ 962127 h 1936559"/>
              <a:gd name="connsiteX4" fmla="*/ 357948 w 829962"/>
              <a:gd name="connsiteY4" fmla="*/ 1124796 h 1936559"/>
              <a:gd name="connsiteX5" fmla="*/ 447749 w 829962"/>
              <a:gd name="connsiteY5" fmla="*/ 1336748 h 1936559"/>
              <a:gd name="connsiteX6" fmla="*/ 550366 w 829962"/>
              <a:gd name="connsiteY6" fmla="*/ 1604514 h 1936559"/>
              <a:gd name="connsiteX7" fmla="*/ 704251 w 829962"/>
              <a:gd name="connsiteY7" fmla="*/ 1822682 h 1936559"/>
              <a:gd name="connsiteX8" fmla="*/ 829962 w 829962"/>
              <a:gd name="connsiteY8" fmla="*/ 1936559 h 1936559"/>
              <a:gd name="connsiteX0" fmla="*/ 0 w 851441"/>
              <a:gd name="connsiteY0" fmla="*/ 0 h 1936559"/>
              <a:gd name="connsiteX1" fmla="*/ 53485 w 851441"/>
              <a:gd name="connsiteY1" fmla="*/ 127197 h 1936559"/>
              <a:gd name="connsiteX2" fmla="*/ 164914 w 851441"/>
              <a:gd name="connsiteY2" fmla="*/ 601798 h 1936559"/>
              <a:gd name="connsiteX3" fmla="*/ 261306 w 851441"/>
              <a:gd name="connsiteY3" fmla="*/ 962127 h 1936559"/>
              <a:gd name="connsiteX4" fmla="*/ 379427 w 851441"/>
              <a:gd name="connsiteY4" fmla="*/ 1124796 h 1936559"/>
              <a:gd name="connsiteX5" fmla="*/ 469228 w 851441"/>
              <a:gd name="connsiteY5" fmla="*/ 1336748 h 1936559"/>
              <a:gd name="connsiteX6" fmla="*/ 571845 w 851441"/>
              <a:gd name="connsiteY6" fmla="*/ 1604514 h 1936559"/>
              <a:gd name="connsiteX7" fmla="*/ 725730 w 851441"/>
              <a:gd name="connsiteY7" fmla="*/ 1822682 h 1936559"/>
              <a:gd name="connsiteX8" fmla="*/ 851441 w 851441"/>
              <a:gd name="connsiteY8" fmla="*/ 1936559 h 1936559"/>
              <a:gd name="connsiteX0" fmla="*/ 0 w 851441"/>
              <a:gd name="connsiteY0" fmla="*/ 0 h 1936559"/>
              <a:gd name="connsiteX1" fmla="*/ 53485 w 851441"/>
              <a:gd name="connsiteY1" fmla="*/ 127197 h 1936559"/>
              <a:gd name="connsiteX2" fmla="*/ 164914 w 851441"/>
              <a:gd name="connsiteY2" fmla="*/ 601798 h 1936559"/>
              <a:gd name="connsiteX3" fmla="*/ 261306 w 851441"/>
              <a:gd name="connsiteY3" fmla="*/ 962127 h 1936559"/>
              <a:gd name="connsiteX4" fmla="*/ 379427 w 851441"/>
              <a:gd name="connsiteY4" fmla="*/ 1124796 h 1936559"/>
              <a:gd name="connsiteX5" fmla="*/ 469228 w 851441"/>
              <a:gd name="connsiteY5" fmla="*/ 1336748 h 1936559"/>
              <a:gd name="connsiteX6" fmla="*/ 571845 w 851441"/>
              <a:gd name="connsiteY6" fmla="*/ 1604514 h 1936559"/>
              <a:gd name="connsiteX7" fmla="*/ 725730 w 851441"/>
              <a:gd name="connsiteY7" fmla="*/ 1822682 h 1936559"/>
              <a:gd name="connsiteX8" fmla="*/ 851441 w 851441"/>
              <a:gd name="connsiteY8" fmla="*/ 1936559 h 1936559"/>
              <a:gd name="connsiteX0" fmla="*/ 0 w 851441"/>
              <a:gd name="connsiteY0" fmla="*/ 0 h 1936559"/>
              <a:gd name="connsiteX1" fmla="*/ 53485 w 851441"/>
              <a:gd name="connsiteY1" fmla="*/ 127197 h 1936559"/>
              <a:gd name="connsiteX2" fmla="*/ 164914 w 851441"/>
              <a:gd name="connsiteY2" fmla="*/ 601798 h 1936559"/>
              <a:gd name="connsiteX3" fmla="*/ 261306 w 851441"/>
              <a:gd name="connsiteY3" fmla="*/ 962127 h 1936559"/>
              <a:gd name="connsiteX4" fmla="*/ 379427 w 851441"/>
              <a:gd name="connsiteY4" fmla="*/ 1124796 h 1936559"/>
              <a:gd name="connsiteX5" fmla="*/ 469228 w 851441"/>
              <a:gd name="connsiteY5" fmla="*/ 1336748 h 1936559"/>
              <a:gd name="connsiteX6" fmla="*/ 571845 w 851441"/>
              <a:gd name="connsiteY6" fmla="*/ 1604514 h 1936559"/>
              <a:gd name="connsiteX7" fmla="*/ 725730 w 851441"/>
              <a:gd name="connsiteY7" fmla="*/ 1822682 h 1936559"/>
              <a:gd name="connsiteX8" fmla="*/ 851441 w 851441"/>
              <a:gd name="connsiteY8" fmla="*/ 1936559 h 1936559"/>
              <a:gd name="connsiteX0" fmla="*/ 0 w 875838"/>
              <a:gd name="connsiteY0" fmla="*/ 0 h 1927247"/>
              <a:gd name="connsiteX1" fmla="*/ 77882 w 875838"/>
              <a:gd name="connsiteY1" fmla="*/ 117885 h 1927247"/>
              <a:gd name="connsiteX2" fmla="*/ 189311 w 875838"/>
              <a:gd name="connsiteY2" fmla="*/ 592486 h 1927247"/>
              <a:gd name="connsiteX3" fmla="*/ 285703 w 875838"/>
              <a:gd name="connsiteY3" fmla="*/ 952815 h 1927247"/>
              <a:gd name="connsiteX4" fmla="*/ 403824 w 875838"/>
              <a:gd name="connsiteY4" fmla="*/ 1115484 h 1927247"/>
              <a:gd name="connsiteX5" fmla="*/ 493625 w 875838"/>
              <a:gd name="connsiteY5" fmla="*/ 1327436 h 1927247"/>
              <a:gd name="connsiteX6" fmla="*/ 596242 w 875838"/>
              <a:gd name="connsiteY6" fmla="*/ 1595202 h 1927247"/>
              <a:gd name="connsiteX7" fmla="*/ 750127 w 875838"/>
              <a:gd name="connsiteY7" fmla="*/ 1813370 h 1927247"/>
              <a:gd name="connsiteX8" fmla="*/ 875838 w 875838"/>
              <a:gd name="connsiteY8" fmla="*/ 1927247 h 1927247"/>
              <a:gd name="connsiteX0" fmla="*/ 0 w 875838"/>
              <a:gd name="connsiteY0" fmla="*/ 0 h 1917936"/>
              <a:gd name="connsiteX1" fmla="*/ 77882 w 875838"/>
              <a:gd name="connsiteY1" fmla="*/ 108574 h 1917936"/>
              <a:gd name="connsiteX2" fmla="*/ 189311 w 875838"/>
              <a:gd name="connsiteY2" fmla="*/ 583175 h 1917936"/>
              <a:gd name="connsiteX3" fmla="*/ 285703 w 875838"/>
              <a:gd name="connsiteY3" fmla="*/ 943504 h 1917936"/>
              <a:gd name="connsiteX4" fmla="*/ 403824 w 875838"/>
              <a:gd name="connsiteY4" fmla="*/ 1106173 h 1917936"/>
              <a:gd name="connsiteX5" fmla="*/ 493625 w 875838"/>
              <a:gd name="connsiteY5" fmla="*/ 1318125 h 1917936"/>
              <a:gd name="connsiteX6" fmla="*/ 596242 w 875838"/>
              <a:gd name="connsiteY6" fmla="*/ 1585891 h 1917936"/>
              <a:gd name="connsiteX7" fmla="*/ 750127 w 875838"/>
              <a:gd name="connsiteY7" fmla="*/ 1804059 h 1917936"/>
              <a:gd name="connsiteX8" fmla="*/ 875838 w 875838"/>
              <a:gd name="connsiteY8" fmla="*/ 1917936 h 1917936"/>
              <a:gd name="connsiteX0" fmla="*/ 0 w 986392"/>
              <a:gd name="connsiteY0" fmla="*/ 0 h 1917936"/>
              <a:gd name="connsiteX1" fmla="*/ 77882 w 986392"/>
              <a:gd name="connsiteY1" fmla="*/ 108574 h 1917936"/>
              <a:gd name="connsiteX2" fmla="*/ 189311 w 986392"/>
              <a:gd name="connsiteY2" fmla="*/ 583175 h 1917936"/>
              <a:gd name="connsiteX3" fmla="*/ 285703 w 986392"/>
              <a:gd name="connsiteY3" fmla="*/ 943504 h 1917936"/>
              <a:gd name="connsiteX4" fmla="*/ 403824 w 986392"/>
              <a:gd name="connsiteY4" fmla="*/ 1106173 h 1917936"/>
              <a:gd name="connsiteX5" fmla="*/ 493625 w 986392"/>
              <a:gd name="connsiteY5" fmla="*/ 1318125 h 1917936"/>
              <a:gd name="connsiteX6" fmla="*/ 596242 w 986392"/>
              <a:gd name="connsiteY6" fmla="*/ 1585891 h 1917936"/>
              <a:gd name="connsiteX7" fmla="*/ 750127 w 986392"/>
              <a:gd name="connsiteY7" fmla="*/ 1804059 h 1917936"/>
              <a:gd name="connsiteX8" fmla="*/ 986392 w 986392"/>
              <a:gd name="connsiteY8" fmla="*/ 1917936 h 1917936"/>
              <a:gd name="connsiteX0" fmla="*/ 0 w 986392"/>
              <a:gd name="connsiteY0" fmla="*/ 0 h 1917936"/>
              <a:gd name="connsiteX1" fmla="*/ 77882 w 986392"/>
              <a:gd name="connsiteY1" fmla="*/ 108574 h 1917936"/>
              <a:gd name="connsiteX2" fmla="*/ 189311 w 986392"/>
              <a:gd name="connsiteY2" fmla="*/ 583175 h 1917936"/>
              <a:gd name="connsiteX3" fmla="*/ 285703 w 986392"/>
              <a:gd name="connsiteY3" fmla="*/ 943504 h 1917936"/>
              <a:gd name="connsiteX4" fmla="*/ 403824 w 986392"/>
              <a:gd name="connsiteY4" fmla="*/ 1106173 h 1917936"/>
              <a:gd name="connsiteX5" fmla="*/ 493625 w 986392"/>
              <a:gd name="connsiteY5" fmla="*/ 1318125 h 1917936"/>
              <a:gd name="connsiteX6" fmla="*/ 596242 w 986392"/>
              <a:gd name="connsiteY6" fmla="*/ 1585891 h 1917936"/>
              <a:gd name="connsiteX7" fmla="*/ 764868 w 986392"/>
              <a:gd name="connsiteY7" fmla="*/ 1804059 h 1917936"/>
              <a:gd name="connsiteX8" fmla="*/ 986392 w 986392"/>
              <a:gd name="connsiteY8" fmla="*/ 1917936 h 1917936"/>
              <a:gd name="connsiteX0" fmla="*/ 0 w 986392"/>
              <a:gd name="connsiteY0" fmla="*/ 0 h 1917936"/>
              <a:gd name="connsiteX1" fmla="*/ 77882 w 986392"/>
              <a:gd name="connsiteY1" fmla="*/ 108574 h 1917936"/>
              <a:gd name="connsiteX2" fmla="*/ 189311 w 986392"/>
              <a:gd name="connsiteY2" fmla="*/ 583175 h 1917936"/>
              <a:gd name="connsiteX3" fmla="*/ 285703 w 986392"/>
              <a:gd name="connsiteY3" fmla="*/ 943504 h 1917936"/>
              <a:gd name="connsiteX4" fmla="*/ 403824 w 986392"/>
              <a:gd name="connsiteY4" fmla="*/ 1106173 h 1917936"/>
              <a:gd name="connsiteX5" fmla="*/ 493625 w 986392"/>
              <a:gd name="connsiteY5" fmla="*/ 1318125 h 1917936"/>
              <a:gd name="connsiteX6" fmla="*/ 596242 w 986392"/>
              <a:gd name="connsiteY6" fmla="*/ 1585891 h 1917936"/>
              <a:gd name="connsiteX7" fmla="*/ 764868 w 986392"/>
              <a:gd name="connsiteY7" fmla="*/ 1804059 h 1917936"/>
              <a:gd name="connsiteX8" fmla="*/ 986392 w 986392"/>
              <a:gd name="connsiteY8" fmla="*/ 1917936 h 1917936"/>
              <a:gd name="connsiteX0" fmla="*/ 0 w 986392"/>
              <a:gd name="connsiteY0" fmla="*/ 0 h 1917936"/>
              <a:gd name="connsiteX1" fmla="*/ 77882 w 986392"/>
              <a:gd name="connsiteY1" fmla="*/ 108574 h 1917936"/>
              <a:gd name="connsiteX2" fmla="*/ 189311 w 986392"/>
              <a:gd name="connsiteY2" fmla="*/ 583175 h 1917936"/>
              <a:gd name="connsiteX3" fmla="*/ 285703 w 986392"/>
              <a:gd name="connsiteY3" fmla="*/ 943504 h 1917936"/>
              <a:gd name="connsiteX4" fmla="*/ 403824 w 986392"/>
              <a:gd name="connsiteY4" fmla="*/ 1106173 h 1917936"/>
              <a:gd name="connsiteX5" fmla="*/ 493625 w 986392"/>
              <a:gd name="connsiteY5" fmla="*/ 1318125 h 1917936"/>
              <a:gd name="connsiteX6" fmla="*/ 596242 w 986392"/>
              <a:gd name="connsiteY6" fmla="*/ 1585891 h 1917936"/>
              <a:gd name="connsiteX7" fmla="*/ 764868 w 986392"/>
              <a:gd name="connsiteY7" fmla="*/ 1804059 h 1917936"/>
              <a:gd name="connsiteX8" fmla="*/ 986392 w 986392"/>
              <a:gd name="connsiteY8" fmla="*/ 1917936 h 1917936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943504 h 1927168"/>
              <a:gd name="connsiteX4" fmla="*/ 403824 w 1001132"/>
              <a:gd name="connsiteY4" fmla="*/ 1106173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4868 w 1001132"/>
              <a:gd name="connsiteY7" fmla="*/ 1804059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943504 h 1927168"/>
              <a:gd name="connsiteX4" fmla="*/ 403824 w 1001132"/>
              <a:gd name="connsiteY4" fmla="*/ 1106173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4868 w 1001132"/>
              <a:gd name="connsiteY7" fmla="*/ 1804059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943504 h 1927168"/>
              <a:gd name="connsiteX4" fmla="*/ 403824 w 1001132"/>
              <a:gd name="connsiteY4" fmla="*/ 1106173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943504 h 1927168"/>
              <a:gd name="connsiteX4" fmla="*/ 403824 w 1001132"/>
              <a:gd name="connsiteY4" fmla="*/ 1106173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943504 h 1927168"/>
              <a:gd name="connsiteX4" fmla="*/ 403824 w 1001132"/>
              <a:gd name="connsiteY4" fmla="*/ 1106173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943504 h 1927168"/>
              <a:gd name="connsiteX4" fmla="*/ 403824 w 1001132"/>
              <a:gd name="connsiteY4" fmla="*/ 1063510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77882 w 1001132"/>
              <a:gd name="connsiteY1" fmla="*/ 108574 h 1927168"/>
              <a:gd name="connsiteX2" fmla="*/ 189311 w 1001132"/>
              <a:gd name="connsiteY2" fmla="*/ 583175 h 1927168"/>
              <a:gd name="connsiteX3" fmla="*/ 285703 w 1001132"/>
              <a:gd name="connsiteY3" fmla="*/ 852845 h 1927168"/>
              <a:gd name="connsiteX4" fmla="*/ 403824 w 1001132"/>
              <a:gd name="connsiteY4" fmla="*/ 1063510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150257 w 1001132"/>
              <a:gd name="connsiteY1" fmla="*/ 119240 h 1927168"/>
              <a:gd name="connsiteX2" fmla="*/ 189311 w 1001132"/>
              <a:gd name="connsiteY2" fmla="*/ 583175 h 1927168"/>
              <a:gd name="connsiteX3" fmla="*/ 285703 w 1001132"/>
              <a:gd name="connsiteY3" fmla="*/ 852845 h 1927168"/>
              <a:gd name="connsiteX4" fmla="*/ 403824 w 1001132"/>
              <a:gd name="connsiteY4" fmla="*/ 1063510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150257 w 1001132"/>
              <a:gd name="connsiteY1" fmla="*/ 119240 h 1927168"/>
              <a:gd name="connsiteX2" fmla="*/ 223370 w 1001132"/>
              <a:gd name="connsiteY2" fmla="*/ 609839 h 1927168"/>
              <a:gd name="connsiteX3" fmla="*/ 285703 w 1001132"/>
              <a:gd name="connsiteY3" fmla="*/ 852845 h 1927168"/>
              <a:gd name="connsiteX4" fmla="*/ 403824 w 1001132"/>
              <a:gd name="connsiteY4" fmla="*/ 1063510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150257 w 1001132"/>
              <a:gd name="connsiteY1" fmla="*/ 119240 h 1927168"/>
              <a:gd name="connsiteX2" fmla="*/ 223370 w 1001132"/>
              <a:gd name="connsiteY2" fmla="*/ 609839 h 1927168"/>
              <a:gd name="connsiteX3" fmla="*/ 285703 w 1001132"/>
              <a:gd name="connsiteY3" fmla="*/ 852845 h 1927168"/>
              <a:gd name="connsiteX4" fmla="*/ 403824 w 1001132"/>
              <a:gd name="connsiteY4" fmla="*/ 1063510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1001132"/>
              <a:gd name="connsiteY0" fmla="*/ 0 h 1927168"/>
              <a:gd name="connsiteX1" fmla="*/ 150257 w 1001132"/>
              <a:gd name="connsiteY1" fmla="*/ 119240 h 1927168"/>
              <a:gd name="connsiteX2" fmla="*/ 223370 w 1001132"/>
              <a:gd name="connsiteY2" fmla="*/ 609839 h 1927168"/>
              <a:gd name="connsiteX3" fmla="*/ 272930 w 1001132"/>
              <a:gd name="connsiteY3" fmla="*/ 863511 h 1927168"/>
              <a:gd name="connsiteX4" fmla="*/ 403824 w 1001132"/>
              <a:gd name="connsiteY4" fmla="*/ 1063510 h 1927168"/>
              <a:gd name="connsiteX5" fmla="*/ 493625 w 1001132"/>
              <a:gd name="connsiteY5" fmla="*/ 1318125 h 1927168"/>
              <a:gd name="connsiteX6" fmla="*/ 596242 w 1001132"/>
              <a:gd name="connsiteY6" fmla="*/ 1585891 h 1927168"/>
              <a:gd name="connsiteX7" fmla="*/ 769125 w 1001132"/>
              <a:gd name="connsiteY7" fmla="*/ 1788061 h 1927168"/>
              <a:gd name="connsiteX8" fmla="*/ 1001132 w 1001132"/>
              <a:gd name="connsiteY8" fmla="*/ 1927168 h 1927168"/>
              <a:gd name="connsiteX0" fmla="*/ 0 w 979845"/>
              <a:gd name="connsiteY0" fmla="*/ 0 h 1980497"/>
              <a:gd name="connsiteX1" fmla="*/ 128970 w 979845"/>
              <a:gd name="connsiteY1" fmla="*/ 172569 h 1980497"/>
              <a:gd name="connsiteX2" fmla="*/ 202083 w 979845"/>
              <a:gd name="connsiteY2" fmla="*/ 663168 h 1980497"/>
              <a:gd name="connsiteX3" fmla="*/ 251643 w 979845"/>
              <a:gd name="connsiteY3" fmla="*/ 916840 h 1980497"/>
              <a:gd name="connsiteX4" fmla="*/ 382537 w 979845"/>
              <a:gd name="connsiteY4" fmla="*/ 1116839 h 1980497"/>
              <a:gd name="connsiteX5" fmla="*/ 472338 w 979845"/>
              <a:gd name="connsiteY5" fmla="*/ 1371454 h 1980497"/>
              <a:gd name="connsiteX6" fmla="*/ 574955 w 979845"/>
              <a:gd name="connsiteY6" fmla="*/ 1639220 h 1980497"/>
              <a:gd name="connsiteX7" fmla="*/ 747838 w 979845"/>
              <a:gd name="connsiteY7" fmla="*/ 1841390 h 1980497"/>
              <a:gd name="connsiteX8" fmla="*/ 979845 w 979845"/>
              <a:gd name="connsiteY8" fmla="*/ 1980497 h 1980497"/>
              <a:gd name="connsiteX0" fmla="*/ 0 w 979845"/>
              <a:gd name="connsiteY0" fmla="*/ 0 h 1980497"/>
              <a:gd name="connsiteX1" fmla="*/ 128970 w 979845"/>
              <a:gd name="connsiteY1" fmla="*/ 172569 h 1980497"/>
              <a:gd name="connsiteX2" fmla="*/ 202083 w 979845"/>
              <a:gd name="connsiteY2" fmla="*/ 663168 h 1980497"/>
              <a:gd name="connsiteX3" fmla="*/ 251643 w 979845"/>
              <a:gd name="connsiteY3" fmla="*/ 916840 h 1980497"/>
              <a:gd name="connsiteX4" fmla="*/ 382537 w 979845"/>
              <a:gd name="connsiteY4" fmla="*/ 1116839 h 1980497"/>
              <a:gd name="connsiteX5" fmla="*/ 472338 w 979845"/>
              <a:gd name="connsiteY5" fmla="*/ 1371454 h 1980497"/>
              <a:gd name="connsiteX6" fmla="*/ 574955 w 979845"/>
              <a:gd name="connsiteY6" fmla="*/ 1639220 h 1980497"/>
              <a:gd name="connsiteX7" fmla="*/ 747838 w 979845"/>
              <a:gd name="connsiteY7" fmla="*/ 1841390 h 1980497"/>
              <a:gd name="connsiteX8" fmla="*/ 979845 w 979845"/>
              <a:gd name="connsiteY8" fmla="*/ 1980497 h 1980497"/>
              <a:gd name="connsiteX0" fmla="*/ 0 w 979845"/>
              <a:gd name="connsiteY0" fmla="*/ 0 h 1980497"/>
              <a:gd name="connsiteX1" fmla="*/ 128970 w 979845"/>
              <a:gd name="connsiteY1" fmla="*/ 172569 h 1980497"/>
              <a:gd name="connsiteX2" fmla="*/ 202083 w 979845"/>
              <a:gd name="connsiteY2" fmla="*/ 663168 h 1980497"/>
              <a:gd name="connsiteX3" fmla="*/ 251643 w 979845"/>
              <a:gd name="connsiteY3" fmla="*/ 916840 h 1980497"/>
              <a:gd name="connsiteX4" fmla="*/ 382537 w 979845"/>
              <a:gd name="connsiteY4" fmla="*/ 1116839 h 1980497"/>
              <a:gd name="connsiteX5" fmla="*/ 472338 w 979845"/>
              <a:gd name="connsiteY5" fmla="*/ 1371454 h 1980497"/>
              <a:gd name="connsiteX6" fmla="*/ 574955 w 979845"/>
              <a:gd name="connsiteY6" fmla="*/ 1639220 h 1980497"/>
              <a:gd name="connsiteX7" fmla="*/ 747838 w 979845"/>
              <a:gd name="connsiteY7" fmla="*/ 1841390 h 1980497"/>
              <a:gd name="connsiteX8" fmla="*/ 979845 w 979845"/>
              <a:gd name="connsiteY8" fmla="*/ 1980497 h 198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845" h="1980497">
                <a:moveTo>
                  <a:pt x="0" y="0"/>
                </a:moveTo>
                <a:cubicBezTo>
                  <a:pt x="55410" y="4556"/>
                  <a:pt x="95290" y="62041"/>
                  <a:pt x="128970" y="172569"/>
                </a:cubicBezTo>
                <a:cubicBezTo>
                  <a:pt x="162650" y="283097"/>
                  <a:pt x="168073" y="462422"/>
                  <a:pt x="202083" y="663168"/>
                </a:cubicBezTo>
                <a:cubicBezTo>
                  <a:pt x="233524" y="821251"/>
                  <a:pt x="221567" y="841228"/>
                  <a:pt x="251643" y="916840"/>
                </a:cubicBezTo>
                <a:cubicBezTo>
                  <a:pt x="281719" y="992452"/>
                  <a:pt x="345755" y="1041070"/>
                  <a:pt x="382537" y="1116839"/>
                </a:cubicBezTo>
                <a:cubicBezTo>
                  <a:pt x="419320" y="1192608"/>
                  <a:pt x="440268" y="1284391"/>
                  <a:pt x="472338" y="1371454"/>
                </a:cubicBezTo>
                <a:cubicBezTo>
                  <a:pt x="504408" y="1458517"/>
                  <a:pt x="529038" y="1560897"/>
                  <a:pt x="574955" y="1639220"/>
                </a:cubicBezTo>
                <a:cubicBezTo>
                  <a:pt x="620872" y="1717543"/>
                  <a:pt x="671437" y="1786049"/>
                  <a:pt x="747838" y="1841390"/>
                </a:cubicBezTo>
                <a:cubicBezTo>
                  <a:pt x="799519" y="1890366"/>
                  <a:pt x="877048" y="1931806"/>
                  <a:pt x="979845" y="1980497"/>
                </a:cubicBezTo>
              </a:path>
            </a:pathLst>
          </a:custGeom>
          <a:noFill/>
          <a:ln w="190500" cmpd="sng">
            <a:solidFill>
              <a:srgbClr val="FF92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65" name="Ellips 64"/>
          <p:cNvSpPr/>
          <p:nvPr/>
        </p:nvSpPr>
        <p:spPr>
          <a:xfrm>
            <a:off x="2343151" y="1236134"/>
            <a:ext cx="228600" cy="226484"/>
          </a:xfrm>
          <a:prstGeom prst="ellipse">
            <a:avLst/>
          </a:prstGeom>
          <a:solidFill>
            <a:srgbClr val="FF9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sv-SE" sz="1600">
              <a:solidFill>
                <a:srgbClr val="FFFFFF"/>
              </a:solidFill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5932433" y="1153593"/>
            <a:ext cx="1265737" cy="5502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sv-SE" sz="3200" b="1" dirty="0">
                <a:solidFill>
                  <a:srgbClr val="79949C"/>
                </a:solidFill>
                <a:effectLst>
                  <a:glow rad="165100">
                    <a:srgbClr val="FFFFFF">
                      <a:alpha val="75000"/>
                    </a:srgbClr>
                  </a:glow>
                </a:effectLst>
                <a:latin typeface="Trebuchet MS" charset="0"/>
                <a:ea typeface="Trebuchet MS" charset="0"/>
                <a:cs typeface="Trebuchet MS" charset="0"/>
              </a:rPr>
              <a:t>1965</a:t>
            </a:r>
          </a:p>
        </p:txBody>
      </p:sp>
      <p:sp>
        <p:nvSpPr>
          <p:cNvPr id="33" name="Freeform 56"/>
          <p:cNvSpPr/>
          <p:nvPr/>
        </p:nvSpPr>
        <p:spPr>
          <a:xfrm flipV="1">
            <a:off x="7932529" y="4034477"/>
            <a:ext cx="2016262" cy="367515"/>
          </a:xfrm>
          <a:custGeom>
            <a:avLst/>
            <a:gdLst>
              <a:gd name="connsiteX0" fmla="*/ 0 w 3634973"/>
              <a:gd name="connsiteY0" fmla="*/ 1362508 h 1362508"/>
              <a:gd name="connsiteX1" fmla="*/ 1036478 w 3634973"/>
              <a:gd name="connsiteY1" fmla="*/ 333398 h 1362508"/>
              <a:gd name="connsiteX2" fmla="*/ 1992666 w 3634973"/>
              <a:gd name="connsiteY2" fmla="*/ 19556 h 1362508"/>
              <a:gd name="connsiteX3" fmla="*/ 3634973 w 3634973"/>
              <a:gd name="connsiteY3" fmla="*/ 34153 h 1362508"/>
              <a:gd name="connsiteX0" fmla="*/ 0 w 2763003"/>
              <a:gd name="connsiteY0" fmla="*/ 1364364 h 1364364"/>
              <a:gd name="connsiteX1" fmla="*/ 1036478 w 2763003"/>
              <a:gd name="connsiteY1" fmla="*/ 335254 h 1364364"/>
              <a:gd name="connsiteX2" fmla="*/ 1992666 w 2763003"/>
              <a:gd name="connsiteY2" fmla="*/ 21412 h 1364364"/>
              <a:gd name="connsiteX3" fmla="*/ 2763003 w 2763003"/>
              <a:gd name="connsiteY3" fmla="*/ 27573 h 1364364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008716"/>
              <a:gd name="connsiteY0" fmla="*/ 1318368 h 1318368"/>
              <a:gd name="connsiteX1" fmla="*/ 1036478 w 2008716"/>
              <a:gd name="connsiteY1" fmla="*/ 289258 h 1318368"/>
              <a:gd name="connsiteX2" fmla="*/ 2008716 w 2008716"/>
              <a:gd name="connsiteY2" fmla="*/ 0 h 1318368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48515 w 2008716"/>
              <a:gd name="connsiteY1" fmla="*/ 289135 h 1306076"/>
              <a:gd name="connsiteX2" fmla="*/ 2008716 w 2008716"/>
              <a:gd name="connsiteY2" fmla="*/ 0 h 1306076"/>
              <a:gd name="connsiteX0" fmla="*/ 0 w 2032790"/>
              <a:gd name="connsiteY0" fmla="*/ 1293908 h 1293908"/>
              <a:gd name="connsiteX1" fmla="*/ 1048515 w 2032790"/>
              <a:gd name="connsiteY1" fmla="*/ 276967 h 1293908"/>
              <a:gd name="connsiteX2" fmla="*/ 2032790 w 2032790"/>
              <a:gd name="connsiteY2" fmla="*/ 0 h 1293908"/>
              <a:gd name="connsiteX0" fmla="*/ 0 w 2032790"/>
              <a:gd name="connsiteY0" fmla="*/ 1293908 h 1293908"/>
              <a:gd name="connsiteX1" fmla="*/ 916106 w 2032790"/>
              <a:gd name="connsiteY1" fmla="*/ 238477 h 1293908"/>
              <a:gd name="connsiteX2" fmla="*/ 2032790 w 2032790"/>
              <a:gd name="connsiteY2" fmla="*/ 0 h 1293908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188490 h 1188490"/>
              <a:gd name="connsiteX1" fmla="*/ 964255 w 2080939"/>
              <a:gd name="connsiteY1" fmla="*/ 152305 h 1188490"/>
              <a:gd name="connsiteX2" fmla="*/ 2080939 w 2080939"/>
              <a:gd name="connsiteY2" fmla="*/ 0 h 1188490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253119 h 1253119"/>
              <a:gd name="connsiteX1" fmla="*/ 964255 w 2123069"/>
              <a:gd name="connsiteY1" fmla="*/ 130762 h 1253119"/>
              <a:gd name="connsiteX2" fmla="*/ 2123069 w 2123069"/>
              <a:gd name="connsiteY2" fmla="*/ 0 h 1253119"/>
              <a:gd name="connsiteX0" fmla="*/ 0 w 2123069"/>
              <a:gd name="connsiteY0" fmla="*/ 1284345 h 1284345"/>
              <a:gd name="connsiteX1" fmla="*/ 964255 w 2123069"/>
              <a:gd name="connsiteY1" fmla="*/ 161988 h 1284345"/>
              <a:gd name="connsiteX2" fmla="*/ 2123069 w 2123069"/>
              <a:gd name="connsiteY2" fmla="*/ 31226 h 1284345"/>
              <a:gd name="connsiteX0" fmla="*/ 0 w 2123069"/>
              <a:gd name="connsiteY0" fmla="*/ 1256261 h 1256261"/>
              <a:gd name="connsiteX1" fmla="*/ 964255 w 2123069"/>
              <a:gd name="connsiteY1" fmla="*/ 133904 h 1256261"/>
              <a:gd name="connsiteX2" fmla="*/ 2123069 w 2123069"/>
              <a:gd name="connsiteY2" fmla="*/ 3142 h 1256261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305544 h 1305544"/>
              <a:gd name="connsiteX1" fmla="*/ 944226 w 2103040"/>
              <a:gd name="connsiteY1" fmla="*/ 133904 h 1305544"/>
              <a:gd name="connsiteX2" fmla="*/ 2103040 w 2103040"/>
              <a:gd name="connsiteY2" fmla="*/ 3142 h 1305544"/>
              <a:gd name="connsiteX0" fmla="*/ 0 w 2123069"/>
              <a:gd name="connsiteY0" fmla="*/ 1453407 h 1453407"/>
              <a:gd name="connsiteX1" fmla="*/ 964255 w 2123069"/>
              <a:gd name="connsiteY1" fmla="*/ 133904 h 1453407"/>
              <a:gd name="connsiteX2" fmla="*/ 2123069 w 2123069"/>
              <a:gd name="connsiteY2" fmla="*/ 3142 h 1453407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1036797 w 2123069"/>
              <a:gd name="connsiteY1" fmla="*/ 130926 h 1450432"/>
              <a:gd name="connsiteX2" fmla="*/ 2123069 w 2123069"/>
              <a:gd name="connsiteY2" fmla="*/ 167 h 1450432"/>
              <a:gd name="connsiteX0" fmla="*/ 0 w 2123069"/>
              <a:gd name="connsiteY0" fmla="*/ 1450866 h 1450866"/>
              <a:gd name="connsiteX1" fmla="*/ 1036797 w 2123069"/>
              <a:gd name="connsiteY1" fmla="*/ 131360 h 1450866"/>
              <a:gd name="connsiteX2" fmla="*/ 2123069 w 2123069"/>
              <a:gd name="connsiteY2" fmla="*/ 601 h 1450866"/>
              <a:gd name="connsiteX0" fmla="*/ 0 w 2123069"/>
              <a:gd name="connsiteY0" fmla="*/ 1450629 h 1450629"/>
              <a:gd name="connsiteX1" fmla="*/ 1065815 w 2123069"/>
              <a:gd name="connsiteY1" fmla="*/ 156528 h 1450629"/>
              <a:gd name="connsiteX2" fmla="*/ 2123069 w 2123069"/>
              <a:gd name="connsiteY2" fmla="*/ 364 h 1450629"/>
              <a:gd name="connsiteX0" fmla="*/ 0 w 2123069"/>
              <a:gd name="connsiteY0" fmla="*/ 1464437 h 1464437"/>
              <a:gd name="connsiteX1" fmla="*/ 1070651 w 2123069"/>
              <a:gd name="connsiteY1" fmla="*/ 68711 h 1464437"/>
              <a:gd name="connsiteX2" fmla="*/ 2123069 w 2123069"/>
              <a:gd name="connsiteY2" fmla="*/ 14172 h 1464437"/>
              <a:gd name="connsiteX0" fmla="*/ 0 w 2123069"/>
              <a:gd name="connsiteY0" fmla="*/ 1535030 h 1535030"/>
              <a:gd name="connsiteX1" fmla="*/ 1085159 w 2123069"/>
              <a:gd name="connsiteY1" fmla="*/ 37685 h 1535030"/>
              <a:gd name="connsiteX2" fmla="*/ 2123069 w 2123069"/>
              <a:gd name="connsiteY2" fmla="*/ 84765 h 1535030"/>
              <a:gd name="connsiteX0" fmla="*/ 0 w 2137578"/>
              <a:gd name="connsiteY0" fmla="*/ 1640926 h 1640926"/>
              <a:gd name="connsiteX1" fmla="*/ 1085159 w 2137578"/>
              <a:gd name="connsiteY1" fmla="*/ 143581 h 1640926"/>
              <a:gd name="connsiteX2" fmla="*/ 2137578 w 2137578"/>
              <a:gd name="connsiteY2" fmla="*/ 63636 h 1640926"/>
              <a:gd name="connsiteX0" fmla="*/ 0 w 2137578"/>
              <a:gd name="connsiteY0" fmla="*/ 1674432 h 1674432"/>
              <a:gd name="connsiteX1" fmla="*/ 1060978 w 2137578"/>
              <a:gd name="connsiteY1" fmla="*/ 126279 h 1674432"/>
              <a:gd name="connsiteX2" fmla="*/ 2137578 w 2137578"/>
              <a:gd name="connsiteY2" fmla="*/ 97142 h 1674432"/>
              <a:gd name="connsiteX0" fmla="*/ 0 w 2137578"/>
              <a:gd name="connsiteY0" fmla="*/ 1652029 h 1652029"/>
              <a:gd name="connsiteX1" fmla="*/ 1060978 w 2137578"/>
              <a:gd name="connsiteY1" fmla="*/ 103876 h 1652029"/>
              <a:gd name="connsiteX2" fmla="*/ 2137578 w 2137578"/>
              <a:gd name="connsiteY2" fmla="*/ 74739 h 1652029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89892 h 1689892"/>
              <a:gd name="connsiteX1" fmla="*/ 1056142 w 2137578"/>
              <a:gd name="connsiteY1" fmla="*/ 217953 h 1689892"/>
              <a:gd name="connsiteX2" fmla="*/ 2137578 w 2137578"/>
              <a:gd name="connsiteY2" fmla="*/ 10984 h 1689892"/>
              <a:gd name="connsiteX0" fmla="*/ 0 w 2137578"/>
              <a:gd name="connsiteY0" fmla="*/ 1681481 h 1681481"/>
              <a:gd name="connsiteX1" fmla="*/ 1056142 w 2137578"/>
              <a:gd name="connsiteY1" fmla="*/ 209542 h 1681481"/>
              <a:gd name="connsiteX2" fmla="*/ 2137578 w 2137578"/>
              <a:gd name="connsiteY2" fmla="*/ 2573 h 1681481"/>
              <a:gd name="connsiteX0" fmla="*/ 0 w 2137578"/>
              <a:gd name="connsiteY0" fmla="*/ 1678959 h 1678959"/>
              <a:gd name="connsiteX1" fmla="*/ 982591 w 2137578"/>
              <a:gd name="connsiteY1" fmla="*/ 679304 h 1678959"/>
              <a:gd name="connsiteX2" fmla="*/ 2137578 w 2137578"/>
              <a:gd name="connsiteY2" fmla="*/ 51 h 1678959"/>
              <a:gd name="connsiteX0" fmla="*/ 0 w 2305695"/>
              <a:gd name="connsiteY0" fmla="*/ 2245700 h 2245700"/>
              <a:gd name="connsiteX1" fmla="*/ 1150708 w 2305695"/>
              <a:gd name="connsiteY1" fmla="*/ 679304 h 2245700"/>
              <a:gd name="connsiteX2" fmla="*/ 2305695 w 2305695"/>
              <a:gd name="connsiteY2" fmla="*/ 51 h 2245700"/>
              <a:gd name="connsiteX0" fmla="*/ 0 w 2305695"/>
              <a:gd name="connsiteY0" fmla="*/ 2245700 h 2245700"/>
              <a:gd name="connsiteX1" fmla="*/ 1150708 w 2305695"/>
              <a:gd name="connsiteY1" fmla="*/ 679304 h 2245700"/>
              <a:gd name="connsiteX2" fmla="*/ 2305695 w 2305695"/>
              <a:gd name="connsiteY2" fmla="*/ 51 h 2245700"/>
              <a:gd name="connsiteX0" fmla="*/ 0 w 2358232"/>
              <a:gd name="connsiteY0" fmla="*/ 2292922 h 2292922"/>
              <a:gd name="connsiteX1" fmla="*/ 1150708 w 2358232"/>
              <a:gd name="connsiteY1" fmla="*/ 726526 h 2292922"/>
              <a:gd name="connsiteX2" fmla="*/ 2358232 w 2358232"/>
              <a:gd name="connsiteY2" fmla="*/ 43 h 2292922"/>
              <a:gd name="connsiteX0" fmla="*/ 0 w 2358232"/>
              <a:gd name="connsiteY0" fmla="*/ 2292879 h 2292879"/>
              <a:gd name="connsiteX1" fmla="*/ 1150708 w 2358232"/>
              <a:gd name="connsiteY1" fmla="*/ 726483 h 2292879"/>
              <a:gd name="connsiteX2" fmla="*/ 2358232 w 2358232"/>
              <a:gd name="connsiteY2" fmla="*/ 0 h 2292879"/>
              <a:gd name="connsiteX0" fmla="*/ 0 w 2358232"/>
              <a:gd name="connsiteY0" fmla="*/ 2292879 h 2292879"/>
              <a:gd name="connsiteX1" fmla="*/ 961577 w 2358232"/>
              <a:gd name="connsiteY1" fmla="*/ 1009857 h 2292879"/>
              <a:gd name="connsiteX2" fmla="*/ 2358232 w 2358232"/>
              <a:gd name="connsiteY2" fmla="*/ 0 h 2292879"/>
              <a:gd name="connsiteX0" fmla="*/ 0 w 2516176"/>
              <a:gd name="connsiteY0" fmla="*/ 2397062 h 2397062"/>
              <a:gd name="connsiteX1" fmla="*/ 961577 w 2516176"/>
              <a:gd name="connsiteY1" fmla="*/ 1114040 h 2397062"/>
              <a:gd name="connsiteX2" fmla="*/ 2516176 w 2516176"/>
              <a:gd name="connsiteY2" fmla="*/ 0 h 2397062"/>
              <a:gd name="connsiteX0" fmla="*/ 0 w 2600413"/>
              <a:gd name="connsiteY0" fmla="*/ 2344971 h 2344971"/>
              <a:gd name="connsiteX1" fmla="*/ 961577 w 2600413"/>
              <a:gd name="connsiteY1" fmla="*/ 1061949 h 2344971"/>
              <a:gd name="connsiteX2" fmla="*/ 2600413 w 2600413"/>
              <a:gd name="connsiteY2" fmla="*/ 0 h 23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0413" h="2344971">
                <a:moveTo>
                  <a:pt x="0" y="2344971"/>
                </a:moveTo>
                <a:cubicBezTo>
                  <a:pt x="447142" y="1540946"/>
                  <a:pt x="619822" y="1290959"/>
                  <a:pt x="961577" y="1061949"/>
                </a:cubicBezTo>
                <a:cubicBezTo>
                  <a:pt x="1303332" y="832939"/>
                  <a:pt x="1968644" y="183409"/>
                  <a:pt x="2600413" y="0"/>
                </a:cubicBezTo>
              </a:path>
            </a:pathLst>
          </a:custGeom>
          <a:ln w="190500" cap="flat" cmpd="sng">
            <a:solidFill>
              <a:srgbClr val="FF9200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7671652" y="3284985"/>
            <a:ext cx="2682229" cy="5502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sv-SE" sz="3200" b="1" dirty="0">
                <a:solidFill>
                  <a:srgbClr val="79949C"/>
                </a:solidFill>
                <a:effectLst>
                  <a:glow rad="165100">
                    <a:srgbClr val="FFFFFF">
                      <a:alpha val="75000"/>
                    </a:srgbClr>
                  </a:glow>
                </a:effectLst>
                <a:latin typeface="Trebuchet MS" charset="0"/>
                <a:ea typeface="Trebuchet MS" charset="0"/>
                <a:cs typeface="Trebuchet MS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90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7739967" y="879715"/>
            <a:ext cx="25400" cy="5179484"/>
          </a:xfrm>
          <a:prstGeom prst="line">
            <a:avLst/>
          </a:prstGeom>
          <a:noFill/>
          <a:ln w="25400">
            <a:solidFill>
              <a:srgbClr val="CFDAD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02" name="Grupp 36"/>
          <p:cNvGrpSpPr>
            <a:grpSpLocks/>
          </p:cNvGrpSpPr>
          <p:nvPr/>
        </p:nvGrpSpPr>
        <p:grpSpPr bwMode="auto">
          <a:xfrm>
            <a:off x="2302933" y="1345382"/>
            <a:ext cx="7594600" cy="3958167"/>
            <a:chOff x="751933" y="370897"/>
            <a:chExt cx="8251370" cy="3208564"/>
          </a:xfrm>
        </p:grpSpPr>
        <p:cxnSp>
          <p:nvCxnSpPr>
            <p:cNvPr id="39" name="Rak 38"/>
            <p:cNvCxnSpPr/>
            <p:nvPr/>
          </p:nvCxnSpPr>
          <p:spPr>
            <a:xfrm>
              <a:off x="751933" y="2920590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751933" y="2272014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751933" y="1652607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751933" y="998883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49"/>
            <p:cNvCxnSpPr/>
            <p:nvPr/>
          </p:nvCxnSpPr>
          <p:spPr>
            <a:xfrm>
              <a:off x="751933" y="370897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50"/>
            <p:cNvCxnSpPr/>
            <p:nvPr/>
          </p:nvCxnSpPr>
          <p:spPr>
            <a:xfrm>
              <a:off x="751933" y="3579461"/>
              <a:ext cx="8251370" cy="0"/>
            </a:xfrm>
            <a:prstGeom prst="line">
              <a:avLst/>
            </a:prstGeom>
            <a:ln w="57150" cmpd="sng">
              <a:solidFill>
                <a:srgbClr val="D0DA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9" name="textruta 66"/>
          <p:cNvSpPr txBox="1">
            <a:spLocks noChangeArrowheads="1"/>
          </p:cNvSpPr>
          <p:nvPr/>
        </p:nvSpPr>
        <p:spPr bwMode="auto">
          <a:xfrm>
            <a:off x="1710268" y="1841768"/>
            <a:ext cx="46143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5</a:t>
            </a:r>
          </a:p>
        </p:txBody>
      </p:sp>
      <p:sp>
        <p:nvSpPr>
          <p:cNvPr id="25610" name="textruta 67"/>
          <p:cNvSpPr txBox="1">
            <a:spLocks noChangeArrowheads="1"/>
          </p:cNvSpPr>
          <p:nvPr/>
        </p:nvSpPr>
        <p:spPr bwMode="auto">
          <a:xfrm>
            <a:off x="1710268" y="1056484"/>
            <a:ext cx="43603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6</a:t>
            </a:r>
          </a:p>
        </p:txBody>
      </p:sp>
      <p:sp>
        <p:nvSpPr>
          <p:cNvPr id="25611" name="textruta 68"/>
          <p:cNvSpPr txBox="1">
            <a:spLocks noChangeArrowheads="1"/>
          </p:cNvSpPr>
          <p:nvPr/>
        </p:nvSpPr>
        <p:spPr bwMode="auto">
          <a:xfrm>
            <a:off x="1710268" y="3412335"/>
            <a:ext cx="472017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3</a:t>
            </a:r>
          </a:p>
        </p:txBody>
      </p:sp>
      <p:sp>
        <p:nvSpPr>
          <p:cNvPr id="25612" name="textruta 69"/>
          <p:cNvSpPr txBox="1">
            <a:spLocks noChangeArrowheads="1"/>
          </p:cNvSpPr>
          <p:nvPr/>
        </p:nvSpPr>
        <p:spPr bwMode="auto">
          <a:xfrm>
            <a:off x="1710267" y="2627051"/>
            <a:ext cx="516467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4</a:t>
            </a:r>
          </a:p>
        </p:txBody>
      </p:sp>
      <p:sp>
        <p:nvSpPr>
          <p:cNvPr id="25613" name="textruta 70"/>
          <p:cNvSpPr txBox="1">
            <a:spLocks noChangeArrowheads="1"/>
          </p:cNvSpPr>
          <p:nvPr/>
        </p:nvSpPr>
        <p:spPr bwMode="auto">
          <a:xfrm>
            <a:off x="1710267" y="4982902"/>
            <a:ext cx="49953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sp>
        <p:nvSpPr>
          <p:cNvPr id="25614" name="textruta 71"/>
          <p:cNvSpPr txBox="1">
            <a:spLocks noChangeArrowheads="1"/>
          </p:cNvSpPr>
          <p:nvPr/>
        </p:nvSpPr>
        <p:spPr bwMode="auto">
          <a:xfrm>
            <a:off x="1710267" y="4197618"/>
            <a:ext cx="3810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2</a:t>
            </a:r>
          </a:p>
        </p:txBody>
      </p:sp>
      <p:sp>
        <p:nvSpPr>
          <p:cNvPr id="40" name="Rectangle 85"/>
          <p:cNvSpPr>
            <a:spLocks/>
          </p:cNvSpPr>
          <p:nvPr/>
        </p:nvSpPr>
        <p:spPr bwMode="auto">
          <a:xfrm>
            <a:off x="5354109" y="1855158"/>
            <a:ext cx="1085932" cy="495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sz="2800" b="1" dirty="0">
                <a:solidFill>
                  <a:srgbClr val="FE3D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  <a:ea typeface="Trebuchet MS" charset="0"/>
                <a:cs typeface="Trebuchet MS" charset="0"/>
                <a:sym typeface="Arial Bold" charset="0"/>
              </a:rPr>
              <a:t>Asia</a:t>
            </a:r>
          </a:p>
        </p:txBody>
      </p:sp>
      <p:sp>
        <p:nvSpPr>
          <p:cNvPr id="41" name="Rectangle 85"/>
          <p:cNvSpPr>
            <a:spLocks/>
          </p:cNvSpPr>
          <p:nvPr/>
        </p:nvSpPr>
        <p:spPr bwMode="auto">
          <a:xfrm>
            <a:off x="5240076" y="1079986"/>
            <a:ext cx="131399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sz="2800" b="1">
                <a:solidFill>
                  <a:srgbClr val="10B0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  <a:ea typeface="Trebuchet MS" charset="0"/>
                <a:cs typeface="Trebuchet MS" charset="0"/>
                <a:sym typeface="Arial Bold" charset="0"/>
              </a:rPr>
              <a:t>Africa</a:t>
            </a:r>
          </a:p>
        </p:txBody>
      </p:sp>
      <p:sp>
        <p:nvSpPr>
          <p:cNvPr id="42" name="Rectangle 85"/>
          <p:cNvSpPr>
            <a:spLocks/>
          </p:cNvSpPr>
          <p:nvPr/>
        </p:nvSpPr>
        <p:spPr bwMode="auto">
          <a:xfrm>
            <a:off x="3395877" y="2422294"/>
            <a:ext cx="2046321" cy="4974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sz="2800" b="1">
                <a:solidFill>
                  <a:srgbClr val="71EF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  <a:ea typeface="Trebuchet MS" charset="0"/>
                <a:cs typeface="Trebuchet MS" charset="0"/>
                <a:sym typeface="Arial Bold" charset="0"/>
              </a:rPr>
              <a:t>Americas</a:t>
            </a:r>
          </a:p>
        </p:txBody>
      </p:sp>
      <p:sp>
        <p:nvSpPr>
          <p:cNvPr id="43" name="Rectangle 85"/>
          <p:cNvSpPr>
            <a:spLocks/>
          </p:cNvSpPr>
          <p:nvPr/>
        </p:nvSpPr>
        <p:spPr bwMode="auto">
          <a:xfrm>
            <a:off x="2309285" y="1832355"/>
            <a:ext cx="1544156" cy="4974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42900" eaLnBrk="0"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98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sz="2800" b="1">
                <a:solidFill>
                  <a:srgbClr val="FEE6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  <a:ea typeface="Trebuchet MS" charset="0"/>
                <a:cs typeface="Trebuchet MS" charset="0"/>
                <a:sym typeface="Arial Bold" charset="0"/>
              </a:rPr>
              <a:t>Europe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-1475317" y="6025194"/>
            <a:ext cx="61384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Freeform 56"/>
          <p:cNvSpPr/>
          <p:nvPr/>
        </p:nvSpPr>
        <p:spPr>
          <a:xfrm flipV="1">
            <a:off x="7874573" y="4447534"/>
            <a:ext cx="2091468" cy="223600"/>
          </a:xfrm>
          <a:custGeom>
            <a:avLst/>
            <a:gdLst>
              <a:gd name="connsiteX0" fmla="*/ 0 w 3634973"/>
              <a:gd name="connsiteY0" fmla="*/ 1362508 h 1362508"/>
              <a:gd name="connsiteX1" fmla="*/ 1036478 w 3634973"/>
              <a:gd name="connsiteY1" fmla="*/ 333398 h 1362508"/>
              <a:gd name="connsiteX2" fmla="*/ 1992666 w 3634973"/>
              <a:gd name="connsiteY2" fmla="*/ 19556 h 1362508"/>
              <a:gd name="connsiteX3" fmla="*/ 3634973 w 3634973"/>
              <a:gd name="connsiteY3" fmla="*/ 34153 h 1362508"/>
              <a:gd name="connsiteX0" fmla="*/ 0 w 2763003"/>
              <a:gd name="connsiteY0" fmla="*/ 1364364 h 1364364"/>
              <a:gd name="connsiteX1" fmla="*/ 1036478 w 2763003"/>
              <a:gd name="connsiteY1" fmla="*/ 335254 h 1364364"/>
              <a:gd name="connsiteX2" fmla="*/ 1992666 w 2763003"/>
              <a:gd name="connsiteY2" fmla="*/ 21412 h 1364364"/>
              <a:gd name="connsiteX3" fmla="*/ 2763003 w 2763003"/>
              <a:gd name="connsiteY3" fmla="*/ 27573 h 1364364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008716"/>
              <a:gd name="connsiteY0" fmla="*/ 1318368 h 1318368"/>
              <a:gd name="connsiteX1" fmla="*/ 1036478 w 2008716"/>
              <a:gd name="connsiteY1" fmla="*/ 289258 h 1318368"/>
              <a:gd name="connsiteX2" fmla="*/ 2008716 w 2008716"/>
              <a:gd name="connsiteY2" fmla="*/ 0 h 1318368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48515 w 2008716"/>
              <a:gd name="connsiteY1" fmla="*/ 289135 h 1306076"/>
              <a:gd name="connsiteX2" fmla="*/ 2008716 w 2008716"/>
              <a:gd name="connsiteY2" fmla="*/ 0 h 1306076"/>
              <a:gd name="connsiteX0" fmla="*/ 0 w 2032790"/>
              <a:gd name="connsiteY0" fmla="*/ 1293908 h 1293908"/>
              <a:gd name="connsiteX1" fmla="*/ 1048515 w 2032790"/>
              <a:gd name="connsiteY1" fmla="*/ 276967 h 1293908"/>
              <a:gd name="connsiteX2" fmla="*/ 2032790 w 2032790"/>
              <a:gd name="connsiteY2" fmla="*/ 0 h 1293908"/>
              <a:gd name="connsiteX0" fmla="*/ 0 w 2032790"/>
              <a:gd name="connsiteY0" fmla="*/ 1293908 h 1293908"/>
              <a:gd name="connsiteX1" fmla="*/ 916106 w 2032790"/>
              <a:gd name="connsiteY1" fmla="*/ 238477 h 1293908"/>
              <a:gd name="connsiteX2" fmla="*/ 2032790 w 2032790"/>
              <a:gd name="connsiteY2" fmla="*/ 0 h 1293908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188490 h 1188490"/>
              <a:gd name="connsiteX1" fmla="*/ 964255 w 2080939"/>
              <a:gd name="connsiteY1" fmla="*/ 152305 h 1188490"/>
              <a:gd name="connsiteX2" fmla="*/ 2080939 w 2080939"/>
              <a:gd name="connsiteY2" fmla="*/ 0 h 1188490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253119 h 1253119"/>
              <a:gd name="connsiteX1" fmla="*/ 964255 w 2123069"/>
              <a:gd name="connsiteY1" fmla="*/ 130762 h 1253119"/>
              <a:gd name="connsiteX2" fmla="*/ 2123069 w 2123069"/>
              <a:gd name="connsiteY2" fmla="*/ 0 h 1253119"/>
              <a:gd name="connsiteX0" fmla="*/ 0 w 2123069"/>
              <a:gd name="connsiteY0" fmla="*/ 1284345 h 1284345"/>
              <a:gd name="connsiteX1" fmla="*/ 964255 w 2123069"/>
              <a:gd name="connsiteY1" fmla="*/ 161988 h 1284345"/>
              <a:gd name="connsiteX2" fmla="*/ 2123069 w 2123069"/>
              <a:gd name="connsiteY2" fmla="*/ 31226 h 1284345"/>
              <a:gd name="connsiteX0" fmla="*/ 0 w 2123069"/>
              <a:gd name="connsiteY0" fmla="*/ 1256261 h 1256261"/>
              <a:gd name="connsiteX1" fmla="*/ 964255 w 2123069"/>
              <a:gd name="connsiteY1" fmla="*/ 133904 h 1256261"/>
              <a:gd name="connsiteX2" fmla="*/ 2123069 w 2123069"/>
              <a:gd name="connsiteY2" fmla="*/ 3142 h 1256261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305544 h 1305544"/>
              <a:gd name="connsiteX1" fmla="*/ 944226 w 2103040"/>
              <a:gd name="connsiteY1" fmla="*/ 133904 h 1305544"/>
              <a:gd name="connsiteX2" fmla="*/ 2103040 w 2103040"/>
              <a:gd name="connsiteY2" fmla="*/ 3142 h 1305544"/>
              <a:gd name="connsiteX0" fmla="*/ 0 w 2123069"/>
              <a:gd name="connsiteY0" fmla="*/ 1453407 h 1453407"/>
              <a:gd name="connsiteX1" fmla="*/ 964255 w 2123069"/>
              <a:gd name="connsiteY1" fmla="*/ 133904 h 1453407"/>
              <a:gd name="connsiteX2" fmla="*/ 2123069 w 2123069"/>
              <a:gd name="connsiteY2" fmla="*/ 3142 h 1453407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1036797 w 2123069"/>
              <a:gd name="connsiteY1" fmla="*/ 130926 h 1450432"/>
              <a:gd name="connsiteX2" fmla="*/ 2123069 w 2123069"/>
              <a:gd name="connsiteY2" fmla="*/ 167 h 1450432"/>
              <a:gd name="connsiteX0" fmla="*/ 0 w 2123069"/>
              <a:gd name="connsiteY0" fmla="*/ 1450866 h 1450866"/>
              <a:gd name="connsiteX1" fmla="*/ 1036797 w 2123069"/>
              <a:gd name="connsiteY1" fmla="*/ 131360 h 1450866"/>
              <a:gd name="connsiteX2" fmla="*/ 2123069 w 2123069"/>
              <a:gd name="connsiteY2" fmla="*/ 601 h 1450866"/>
              <a:gd name="connsiteX0" fmla="*/ 0 w 2123069"/>
              <a:gd name="connsiteY0" fmla="*/ 1450629 h 1450629"/>
              <a:gd name="connsiteX1" fmla="*/ 1065815 w 2123069"/>
              <a:gd name="connsiteY1" fmla="*/ 156528 h 1450629"/>
              <a:gd name="connsiteX2" fmla="*/ 2123069 w 2123069"/>
              <a:gd name="connsiteY2" fmla="*/ 364 h 1450629"/>
              <a:gd name="connsiteX0" fmla="*/ 0 w 2123069"/>
              <a:gd name="connsiteY0" fmla="*/ 1464437 h 1464437"/>
              <a:gd name="connsiteX1" fmla="*/ 1070651 w 2123069"/>
              <a:gd name="connsiteY1" fmla="*/ 68711 h 1464437"/>
              <a:gd name="connsiteX2" fmla="*/ 2123069 w 2123069"/>
              <a:gd name="connsiteY2" fmla="*/ 14172 h 1464437"/>
              <a:gd name="connsiteX0" fmla="*/ 0 w 2123069"/>
              <a:gd name="connsiteY0" fmla="*/ 1535030 h 1535030"/>
              <a:gd name="connsiteX1" fmla="*/ 1085159 w 2123069"/>
              <a:gd name="connsiteY1" fmla="*/ 37685 h 1535030"/>
              <a:gd name="connsiteX2" fmla="*/ 2123069 w 2123069"/>
              <a:gd name="connsiteY2" fmla="*/ 84765 h 1535030"/>
              <a:gd name="connsiteX0" fmla="*/ 0 w 2137578"/>
              <a:gd name="connsiteY0" fmla="*/ 1640926 h 1640926"/>
              <a:gd name="connsiteX1" fmla="*/ 1085159 w 2137578"/>
              <a:gd name="connsiteY1" fmla="*/ 143581 h 1640926"/>
              <a:gd name="connsiteX2" fmla="*/ 2137578 w 2137578"/>
              <a:gd name="connsiteY2" fmla="*/ 63636 h 1640926"/>
              <a:gd name="connsiteX0" fmla="*/ 0 w 2137578"/>
              <a:gd name="connsiteY0" fmla="*/ 1674432 h 1674432"/>
              <a:gd name="connsiteX1" fmla="*/ 1060978 w 2137578"/>
              <a:gd name="connsiteY1" fmla="*/ 126279 h 1674432"/>
              <a:gd name="connsiteX2" fmla="*/ 2137578 w 2137578"/>
              <a:gd name="connsiteY2" fmla="*/ 97142 h 1674432"/>
              <a:gd name="connsiteX0" fmla="*/ 0 w 2137578"/>
              <a:gd name="connsiteY0" fmla="*/ 1652029 h 1652029"/>
              <a:gd name="connsiteX1" fmla="*/ 1060978 w 2137578"/>
              <a:gd name="connsiteY1" fmla="*/ 103876 h 1652029"/>
              <a:gd name="connsiteX2" fmla="*/ 2137578 w 2137578"/>
              <a:gd name="connsiteY2" fmla="*/ 74739 h 1652029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89892 h 1689892"/>
              <a:gd name="connsiteX1" fmla="*/ 1056142 w 2137578"/>
              <a:gd name="connsiteY1" fmla="*/ 217953 h 1689892"/>
              <a:gd name="connsiteX2" fmla="*/ 2137578 w 2137578"/>
              <a:gd name="connsiteY2" fmla="*/ 10984 h 1689892"/>
              <a:gd name="connsiteX0" fmla="*/ 0 w 2137578"/>
              <a:gd name="connsiteY0" fmla="*/ 1681481 h 1681481"/>
              <a:gd name="connsiteX1" fmla="*/ 1056142 w 2137578"/>
              <a:gd name="connsiteY1" fmla="*/ 209542 h 1681481"/>
              <a:gd name="connsiteX2" fmla="*/ 2137578 w 2137578"/>
              <a:gd name="connsiteY2" fmla="*/ 2573 h 16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578" h="1681481">
                <a:moveTo>
                  <a:pt x="0" y="1681481"/>
                </a:moveTo>
                <a:cubicBezTo>
                  <a:pt x="300039" y="924683"/>
                  <a:pt x="714387" y="438552"/>
                  <a:pt x="1056142" y="209542"/>
                </a:cubicBezTo>
                <a:cubicBezTo>
                  <a:pt x="1397897" y="-19468"/>
                  <a:pt x="1684433" y="-2930"/>
                  <a:pt x="2137578" y="2573"/>
                </a:cubicBezTo>
              </a:path>
            </a:pathLst>
          </a:custGeom>
          <a:ln w="139700" cap="flat" cmpd="sng">
            <a:solidFill>
              <a:srgbClr val="FE3D60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4" name="Freeform 56"/>
          <p:cNvSpPr/>
          <p:nvPr/>
        </p:nvSpPr>
        <p:spPr>
          <a:xfrm flipV="1">
            <a:off x="7805752" y="2591773"/>
            <a:ext cx="2063409" cy="1841235"/>
          </a:xfrm>
          <a:custGeom>
            <a:avLst/>
            <a:gdLst>
              <a:gd name="connsiteX0" fmla="*/ 0 w 3634973"/>
              <a:gd name="connsiteY0" fmla="*/ 1362508 h 1362508"/>
              <a:gd name="connsiteX1" fmla="*/ 1036478 w 3634973"/>
              <a:gd name="connsiteY1" fmla="*/ 333398 h 1362508"/>
              <a:gd name="connsiteX2" fmla="*/ 1992666 w 3634973"/>
              <a:gd name="connsiteY2" fmla="*/ 19556 h 1362508"/>
              <a:gd name="connsiteX3" fmla="*/ 3634973 w 3634973"/>
              <a:gd name="connsiteY3" fmla="*/ 34153 h 1362508"/>
              <a:gd name="connsiteX0" fmla="*/ 0 w 2763003"/>
              <a:gd name="connsiteY0" fmla="*/ 1364364 h 1364364"/>
              <a:gd name="connsiteX1" fmla="*/ 1036478 w 2763003"/>
              <a:gd name="connsiteY1" fmla="*/ 335254 h 1364364"/>
              <a:gd name="connsiteX2" fmla="*/ 1992666 w 2763003"/>
              <a:gd name="connsiteY2" fmla="*/ 21412 h 1364364"/>
              <a:gd name="connsiteX3" fmla="*/ 2763003 w 2763003"/>
              <a:gd name="connsiteY3" fmla="*/ 27573 h 1364364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008716"/>
              <a:gd name="connsiteY0" fmla="*/ 1318368 h 1318368"/>
              <a:gd name="connsiteX1" fmla="*/ 1036478 w 2008716"/>
              <a:gd name="connsiteY1" fmla="*/ 289258 h 1318368"/>
              <a:gd name="connsiteX2" fmla="*/ 2008716 w 2008716"/>
              <a:gd name="connsiteY2" fmla="*/ 0 h 1318368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48515 w 2008716"/>
              <a:gd name="connsiteY1" fmla="*/ 289135 h 1306076"/>
              <a:gd name="connsiteX2" fmla="*/ 2008716 w 2008716"/>
              <a:gd name="connsiteY2" fmla="*/ 0 h 1306076"/>
              <a:gd name="connsiteX0" fmla="*/ 0 w 2032790"/>
              <a:gd name="connsiteY0" fmla="*/ 1293908 h 1293908"/>
              <a:gd name="connsiteX1" fmla="*/ 1048515 w 2032790"/>
              <a:gd name="connsiteY1" fmla="*/ 276967 h 1293908"/>
              <a:gd name="connsiteX2" fmla="*/ 2032790 w 2032790"/>
              <a:gd name="connsiteY2" fmla="*/ 0 h 1293908"/>
              <a:gd name="connsiteX0" fmla="*/ 0 w 2032790"/>
              <a:gd name="connsiteY0" fmla="*/ 1293908 h 1293908"/>
              <a:gd name="connsiteX1" fmla="*/ 916106 w 2032790"/>
              <a:gd name="connsiteY1" fmla="*/ 238477 h 1293908"/>
              <a:gd name="connsiteX2" fmla="*/ 2032790 w 2032790"/>
              <a:gd name="connsiteY2" fmla="*/ 0 h 1293908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188490 h 1188490"/>
              <a:gd name="connsiteX1" fmla="*/ 964255 w 2080939"/>
              <a:gd name="connsiteY1" fmla="*/ 152305 h 1188490"/>
              <a:gd name="connsiteX2" fmla="*/ 2080939 w 2080939"/>
              <a:gd name="connsiteY2" fmla="*/ 0 h 1188490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253119 h 1253119"/>
              <a:gd name="connsiteX1" fmla="*/ 964255 w 2123069"/>
              <a:gd name="connsiteY1" fmla="*/ 130762 h 1253119"/>
              <a:gd name="connsiteX2" fmla="*/ 2123069 w 2123069"/>
              <a:gd name="connsiteY2" fmla="*/ 0 h 1253119"/>
              <a:gd name="connsiteX0" fmla="*/ 0 w 2123069"/>
              <a:gd name="connsiteY0" fmla="*/ 1284345 h 1284345"/>
              <a:gd name="connsiteX1" fmla="*/ 964255 w 2123069"/>
              <a:gd name="connsiteY1" fmla="*/ 161988 h 1284345"/>
              <a:gd name="connsiteX2" fmla="*/ 2123069 w 2123069"/>
              <a:gd name="connsiteY2" fmla="*/ 31226 h 1284345"/>
              <a:gd name="connsiteX0" fmla="*/ 0 w 2123069"/>
              <a:gd name="connsiteY0" fmla="*/ 1256261 h 1256261"/>
              <a:gd name="connsiteX1" fmla="*/ 964255 w 2123069"/>
              <a:gd name="connsiteY1" fmla="*/ 133904 h 1256261"/>
              <a:gd name="connsiteX2" fmla="*/ 2123069 w 2123069"/>
              <a:gd name="connsiteY2" fmla="*/ 3142 h 1256261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305544 h 1305544"/>
              <a:gd name="connsiteX1" fmla="*/ 944226 w 2103040"/>
              <a:gd name="connsiteY1" fmla="*/ 133904 h 1305544"/>
              <a:gd name="connsiteX2" fmla="*/ 2103040 w 2103040"/>
              <a:gd name="connsiteY2" fmla="*/ 3142 h 1305544"/>
              <a:gd name="connsiteX0" fmla="*/ 0 w 2123069"/>
              <a:gd name="connsiteY0" fmla="*/ 1453407 h 1453407"/>
              <a:gd name="connsiteX1" fmla="*/ 964255 w 2123069"/>
              <a:gd name="connsiteY1" fmla="*/ 133904 h 1453407"/>
              <a:gd name="connsiteX2" fmla="*/ 2123069 w 2123069"/>
              <a:gd name="connsiteY2" fmla="*/ 3142 h 1453407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1036797 w 2123069"/>
              <a:gd name="connsiteY1" fmla="*/ 130926 h 1450432"/>
              <a:gd name="connsiteX2" fmla="*/ 2123069 w 2123069"/>
              <a:gd name="connsiteY2" fmla="*/ 167 h 1450432"/>
              <a:gd name="connsiteX0" fmla="*/ 0 w 2123069"/>
              <a:gd name="connsiteY0" fmla="*/ 1450866 h 1450866"/>
              <a:gd name="connsiteX1" fmla="*/ 1036797 w 2123069"/>
              <a:gd name="connsiteY1" fmla="*/ 131360 h 1450866"/>
              <a:gd name="connsiteX2" fmla="*/ 2123069 w 2123069"/>
              <a:gd name="connsiteY2" fmla="*/ 601 h 1450866"/>
              <a:gd name="connsiteX0" fmla="*/ 0 w 2123069"/>
              <a:gd name="connsiteY0" fmla="*/ 1450629 h 1450629"/>
              <a:gd name="connsiteX1" fmla="*/ 1065815 w 2123069"/>
              <a:gd name="connsiteY1" fmla="*/ 156528 h 1450629"/>
              <a:gd name="connsiteX2" fmla="*/ 2123069 w 2123069"/>
              <a:gd name="connsiteY2" fmla="*/ 364 h 1450629"/>
              <a:gd name="connsiteX0" fmla="*/ 0 w 2123069"/>
              <a:gd name="connsiteY0" fmla="*/ 1464437 h 1464437"/>
              <a:gd name="connsiteX1" fmla="*/ 1070651 w 2123069"/>
              <a:gd name="connsiteY1" fmla="*/ 68711 h 1464437"/>
              <a:gd name="connsiteX2" fmla="*/ 2123069 w 2123069"/>
              <a:gd name="connsiteY2" fmla="*/ 14172 h 1464437"/>
              <a:gd name="connsiteX0" fmla="*/ 0 w 2123069"/>
              <a:gd name="connsiteY0" fmla="*/ 1535030 h 1535030"/>
              <a:gd name="connsiteX1" fmla="*/ 1085159 w 2123069"/>
              <a:gd name="connsiteY1" fmla="*/ 37685 h 1535030"/>
              <a:gd name="connsiteX2" fmla="*/ 2123069 w 2123069"/>
              <a:gd name="connsiteY2" fmla="*/ 84765 h 1535030"/>
              <a:gd name="connsiteX0" fmla="*/ 0 w 2137578"/>
              <a:gd name="connsiteY0" fmla="*/ 1640926 h 1640926"/>
              <a:gd name="connsiteX1" fmla="*/ 1085159 w 2137578"/>
              <a:gd name="connsiteY1" fmla="*/ 143581 h 1640926"/>
              <a:gd name="connsiteX2" fmla="*/ 2137578 w 2137578"/>
              <a:gd name="connsiteY2" fmla="*/ 63636 h 1640926"/>
              <a:gd name="connsiteX0" fmla="*/ 0 w 2137578"/>
              <a:gd name="connsiteY0" fmla="*/ 1674432 h 1674432"/>
              <a:gd name="connsiteX1" fmla="*/ 1060978 w 2137578"/>
              <a:gd name="connsiteY1" fmla="*/ 126279 h 1674432"/>
              <a:gd name="connsiteX2" fmla="*/ 2137578 w 2137578"/>
              <a:gd name="connsiteY2" fmla="*/ 97142 h 1674432"/>
              <a:gd name="connsiteX0" fmla="*/ 0 w 2137578"/>
              <a:gd name="connsiteY0" fmla="*/ 1652029 h 1652029"/>
              <a:gd name="connsiteX1" fmla="*/ 1060978 w 2137578"/>
              <a:gd name="connsiteY1" fmla="*/ 103876 h 1652029"/>
              <a:gd name="connsiteX2" fmla="*/ 2137578 w 2137578"/>
              <a:gd name="connsiteY2" fmla="*/ 74739 h 1652029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89892 h 1689892"/>
              <a:gd name="connsiteX1" fmla="*/ 1056142 w 2137578"/>
              <a:gd name="connsiteY1" fmla="*/ 217953 h 1689892"/>
              <a:gd name="connsiteX2" fmla="*/ 2137578 w 2137578"/>
              <a:gd name="connsiteY2" fmla="*/ 10984 h 1689892"/>
              <a:gd name="connsiteX0" fmla="*/ 0 w 2137578"/>
              <a:gd name="connsiteY0" fmla="*/ 1681481 h 1681481"/>
              <a:gd name="connsiteX1" fmla="*/ 1056142 w 2137578"/>
              <a:gd name="connsiteY1" fmla="*/ 209542 h 1681481"/>
              <a:gd name="connsiteX2" fmla="*/ 2137578 w 2137578"/>
              <a:gd name="connsiteY2" fmla="*/ 2573 h 1681481"/>
              <a:gd name="connsiteX0" fmla="*/ 0 w 2137578"/>
              <a:gd name="connsiteY0" fmla="*/ 1679187 h 1679187"/>
              <a:gd name="connsiteX1" fmla="*/ 1104956 w 2137578"/>
              <a:gd name="connsiteY1" fmla="*/ 298907 h 1679187"/>
              <a:gd name="connsiteX2" fmla="*/ 2137578 w 2137578"/>
              <a:gd name="connsiteY2" fmla="*/ 279 h 1679187"/>
              <a:gd name="connsiteX0" fmla="*/ 0 w 2137578"/>
              <a:gd name="connsiteY0" fmla="*/ 1679187 h 1679187"/>
              <a:gd name="connsiteX1" fmla="*/ 553287 w 2137578"/>
              <a:gd name="connsiteY1" fmla="*/ 762597 h 1679187"/>
              <a:gd name="connsiteX2" fmla="*/ 1104956 w 2137578"/>
              <a:gd name="connsiteY2" fmla="*/ 298907 h 1679187"/>
              <a:gd name="connsiteX3" fmla="*/ 2137578 w 2137578"/>
              <a:gd name="connsiteY3" fmla="*/ 279 h 1679187"/>
              <a:gd name="connsiteX0" fmla="*/ 0 w 2137578"/>
              <a:gd name="connsiteY0" fmla="*/ 1679187 h 1679187"/>
              <a:gd name="connsiteX1" fmla="*/ 553287 w 2137578"/>
              <a:gd name="connsiteY1" fmla="*/ 816065 h 1679187"/>
              <a:gd name="connsiteX2" fmla="*/ 1104956 w 2137578"/>
              <a:gd name="connsiteY2" fmla="*/ 298907 h 1679187"/>
              <a:gd name="connsiteX3" fmla="*/ 2137578 w 2137578"/>
              <a:gd name="connsiteY3" fmla="*/ 279 h 1679187"/>
              <a:gd name="connsiteX0" fmla="*/ 0 w 2108143"/>
              <a:gd name="connsiteY0" fmla="*/ 1564118 h 1564118"/>
              <a:gd name="connsiteX1" fmla="*/ 523852 w 2108143"/>
              <a:gd name="connsiteY1" fmla="*/ 816065 h 1564118"/>
              <a:gd name="connsiteX2" fmla="*/ 1075521 w 2108143"/>
              <a:gd name="connsiteY2" fmla="*/ 298907 h 1564118"/>
              <a:gd name="connsiteX3" fmla="*/ 2108143 w 2108143"/>
              <a:gd name="connsiteY3" fmla="*/ 279 h 1564118"/>
              <a:gd name="connsiteX0" fmla="*/ 0 w 2059085"/>
              <a:gd name="connsiteY0" fmla="*/ 1506583 h 1506583"/>
              <a:gd name="connsiteX1" fmla="*/ 474794 w 2059085"/>
              <a:gd name="connsiteY1" fmla="*/ 816065 h 1506583"/>
              <a:gd name="connsiteX2" fmla="*/ 1026463 w 2059085"/>
              <a:gd name="connsiteY2" fmla="*/ 298907 h 1506583"/>
              <a:gd name="connsiteX3" fmla="*/ 2059085 w 2059085"/>
              <a:gd name="connsiteY3" fmla="*/ 279 h 1506583"/>
              <a:gd name="connsiteX0" fmla="*/ 0 w 2059085"/>
              <a:gd name="connsiteY0" fmla="*/ 1506426 h 1506426"/>
              <a:gd name="connsiteX1" fmla="*/ 474794 w 2059085"/>
              <a:gd name="connsiteY1" fmla="*/ 815908 h 1506426"/>
              <a:gd name="connsiteX2" fmla="*/ 1026463 w 2059085"/>
              <a:gd name="connsiteY2" fmla="*/ 405602 h 1506426"/>
              <a:gd name="connsiteX3" fmla="*/ 2059085 w 2059085"/>
              <a:gd name="connsiteY3" fmla="*/ 122 h 1506426"/>
              <a:gd name="connsiteX0" fmla="*/ 0 w 2059085"/>
              <a:gd name="connsiteY0" fmla="*/ 1506426 h 1506426"/>
              <a:gd name="connsiteX1" fmla="*/ 435547 w 2059085"/>
              <a:gd name="connsiteY1" fmla="*/ 955636 h 1506426"/>
              <a:gd name="connsiteX2" fmla="*/ 1026463 w 2059085"/>
              <a:gd name="connsiteY2" fmla="*/ 405602 h 1506426"/>
              <a:gd name="connsiteX3" fmla="*/ 2059085 w 2059085"/>
              <a:gd name="connsiteY3" fmla="*/ 122 h 1506426"/>
              <a:gd name="connsiteX0" fmla="*/ 0 w 2059085"/>
              <a:gd name="connsiteY0" fmla="*/ 1506426 h 1506426"/>
              <a:gd name="connsiteX1" fmla="*/ 435547 w 2059085"/>
              <a:gd name="connsiteY1" fmla="*/ 955636 h 1506426"/>
              <a:gd name="connsiteX2" fmla="*/ 1026463 w 2059085"/>
              <a:gd name="connsiteY2" fmla="*/ 405602 h 1506426"/>
              <a:gd name="connsiteX3" fmla="*/ 2059085 w 2059085"/>
              <a:gd name="connsiteY3" fmla="*/ 122 h 1506426"/>
              <a:gd name="connsiteX0" fmla="*/ 0 w 2059085"/>
              <a:gd name="connsiteY0" fmla="*/ 1506408 h 1506408"/>
              <a:gd name="connsiteX1" fmla="*/ 435547 w 2059085"/>
              <a:gd name="connsiteY1" fmla="*/ 955618 h 1506408"/>
              <a:gd name="connsiteX2" fmla="*/ 1026463 w 2059085"/>
              <a:gd name="connsiteY2" fmla="*/ 405584 h 1506408"/>
              <a:gd name="connsiteX3" fmla="*/ 2059085 w 2059085"/>
              <a:gd name="connsiteY3" fmla="*/ 104 h 1506408"/>
              <a:gd name="connsiteX0" fmla="*/ 0 w 2059085"/>
              <a:gd name="connsiteY0" fmla="*/ 1506304 h 1506304"/>
              <a:gd name="connsiteX1" fmla="*/ 435547 w 2059085"/>
              <a:gd name="connsiteY1" fmla="*/ 955514 h 1506304"/>
              <a:gd name="connsiteX2" fmla="*/ 1026463 w 2059085"/>
              <a:gd name="connsiteY2" fmla="*/ 405480 h 1506304"/>
              <a:gd name="connsiteX3" fmla="*/ 2059085 w 2059085"/>
              <a:gd name="connsiteY3" fmla="*/ 0 h 1506304"/>
              <a:gd name="connsiteX0" fmla="*/ 0 w 2059085"/>
              <a:gd name="connsiteY0" fmla="*/ 1539181 h 1539181"/>
              <a:gd name="connsiteX1" fmla="*/ 435547 w 2059085"/>
              <a:gd name="connsiteY1" fmla="*/ 988391 h 1539181"/>
              <a:gd name="connsiteX2" fmla="*/ 1026463 w 2059085"/>
              <a:gd name="connsiteY2" fmla="*/ 438357 h 1539181"/>
              <a:gd name="connsiteX3" fmla="*/ 2059085 w 2059085"/>
              <a:gd name="connsiteY3" fmla="*/ 0 h 153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085" h="1539181">
                <a:moveTo>
                  <a:pt x="0" y="1539181"/>
                </a:moveTo>
                <a:cubicBezTo>
                  <a:pt x="92214" y="1386416"/>
                  <a:pt x="264470" y="1171862"/>
                  <a:pt x="435547" y="988391"/>
                </a:cubicBezTo>
                <a:cubicBezTo>
                  <a:pt x="606624" y="804920"/>
                  <a:pt x="625051" y="721576"/>
                  <a:pt x="1026463" y="438357"/>
                </a:cubicBezTo>
                <a:cubicBezTo>
                  <a:pt x="1299536" y="242224"/>
                  <a:pt x="1498011" y="126005"/>
                  <a:pt x="2059085" y="0"/>
                </a:cubicBezTo>
              </a:path>
            </a:pathLst>
          </a:custGeom>
          <a:ln w="152400" cap="flat" cmpd="sng">
            <a:solidFill>
              <a:srgbClr val="10B0F1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600">
              <a:solidFill>
                <a:srgbClr val="19D0E5"/>
              </a:solidFill>
            </a:endParaRPr>
          </a:p>
        </p:txBody>
      </p:sp>
      <p:sp>
        <p:nvSpPr>
          <p:cNvPr id="75" name="Freeform 56"/>
          <p:cNvSpPr/>
          <p:nvPr/>
        </p:nvSpPr>
        <p:spPr>
          <a:xfrm flipV="1">
            <a:off x="7874204" y="4569879"/>
            <a:ext cx="2023330" cy="134847"/>
          </a:xfrm>
          <a:custGeom>
            <a:avLst/>
            <a:gdLst>
              <a:gd name="connsiteX0" fmla="*/ 0 w 3634973"/>
              <a:gd name="connsiteY0" fmla="*/ 1362508 h 1362508"/>
              <a:gd name="connsiteX1" fmla="*/ 1036478 w 3634973"/>
              <a:gd name="connsiteY1" fmla="*/ 333398 h 1362508"/>
              <a:gd name="connsiteX2" fmla="*/ 1992666 w 3634973"/>
              <a:gd name="connsiteY2" fmla="*/ 19556 h 1362508"/>
              <a:gd name="connsiteX3" fmla="*/ 3634973 w 3634973"/>
              <a:gd name="connsiteY3" fmla="*/ 34153 h 1362508"/>
              <a:gd name="connsiteX0" fmla="*/ 0 w 2763003"/>
              <a:gd name="connsiteY0" fmla="*/ 1364364 h 1364364"/>
              <a:gd name="connsiteX1" fmla="*/ 1036478 w 2763003"/>
              <a:gd name="connsiteY1" fmla="*/ 335254 h 1364364"/>
              <a:gd name="connsiteX2" fmla="*/ 1992666 w 2763003"/>
              <a:gd name="connsiteY2" fmla="*/ 21412 h 1364364"/>
              <a:gd name="connsiteX3" fmla="*/ 2763003 w 2763003"/>
              <a:gd name="connsiteY3" fmla="*/ 27573 h 1364364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008716"/>
              <a:gd name="connsiteY0" fmla="*/ 1318368 h 1318368"/>
              <a:gd name="connsiteX1" fmla="*/ 1036478 w 2008716"/>
              <a:gd name="connsiteY1" fmla="*/ 289258 h 1318368"/>
              <a:gd name="connsiteX2" fmla="*/ 2008716 w 2008716"/>
              <a:gd name="connsiteY2" fmla="*/ 0 h 1318368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48515 w 2008716"/>
              <a:gd name="connsiteY1" fmla="*/ 289135 h 1306076"/>
              <a:gd name="connsiteX2" fmla="*/ 2008716 w 2008716"/>
              <a:gd name="connsiteY2" fmla="*/ 0 h 1306076"/>
              <a:gd name="connsiteX0" fmla="*/ 0 w 2032790"/>
              <a:gd name="connsiteY0" fmla="*/ 1293908 h 1293908"/>
              <a:gd name="connsiteX1" fmla="*/ 1048515 w 2032790"/>
              <a:gd name="connsiteY1" fmla="*/ 276967 h 1293908"/>
              <a:gd name="connsiteX2" fmla="*/ 2032790 w 2032790"/>
              <a:gd name="connsiteY2" fmla="*/ 0 h 1293908"/>
              <a:gd name="connsiteX0" fmla="*/ 0 w 2032790"/>
              <a:gd name="connsiteY0" fmla="*/ 1293908 h 1293908"/>
              <a:gd name="connsiteX1" fmla="*/ 916106 w 2032790"/>
              <a:gd name="connsiteY1" fmla="*/ 238477 h 1293908"/>
              <a:gd name="connsiteX2" fmla="*/ 2032790 w 2032790"/>
              <a:gd name="connsiteY2" fmla="*/ 0 h 1293908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188490 h 1188490"/>
              <a:gd name="connsiteX1" fmla="*/ 964255 w 2080939"/>
              <a:gd name="connsiteY1" fmla="*/ 152305 h 1188490"/>
              <a:gd name="connsiteX2" fmla="*/ 2080939 w 2080939"/>
              <a:gd name="connsiteY2" fmla="*/ 0 h 1188490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253119 h 1253119"/>
              <a:gd name="connsiteX1" fmla="*/ 964255 w 2123069"/>
              <a:gd name="connsiteY1" fmla="*/ 130762 h 1253119"/>
              <a:gd name="connsiteX2" fmla="*/ 2123069 w 2123069"/>
              <a:gd name="connsiteY2" fmla="*/ 0 h 1253119"/>
              <a:gd name="connsiteX0" fmla="*/ 0 w 2123069"/>
              <a:gd name="connsiteY0" fmla="*/ 1284345 h 1284345"/>
              <a:gd name="connsiteX1" fmla="*/ 964255 w 2123069"/>
              <a:gd name="connsiteY1" fmla="*/ 161988 h 1284345"/>
              <a:gd name="connsiteX2" fmla="*/ 2123069 w 2123069"/>
              <a:gd name="connsiteY2" fmla="*/ 31226 h 1284345"/>
              <a:gd name="connsiteX0" fmla="*/ 0 w 2123069"/>
              <a:gd name="connsiteY0" fmla="*/ 1256261 h 1256261"/>
              <a:gd name="connsiteX1" fmla="*/ 964255 w 2123069"/>
              <a:gd name="connsiteY1" fmla="*/ 133904 h 1256261"/>
              <a:gd name="connsiteX2" fmla="*/ 2123069 w 2123069"/>
              <a:gd name="connsiteY2" fmla="*/ 3142 h 1256261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305544 h 1305544"/>
              <a:gd name="connsiteX1" fmla="*/ 944226 w 2103040"/>
              <a:gd name="connsiteY1" fmla="*/ 133904 h 1305544"/>
              <a:gd name="connsiteX2" fmla="*/ 2103040 w 2103040"/>
              <a:gd name="connsiteY2" fmla="*/ 3142 h 1305544"/>
              <a:gd name="connsiteX0" fmla="*/ 0 w 2123069"/>
              <a:gd name="connsiteY0" fmla="*/ 1453407 h 1453407"/>
              <a:gd name="connsiteX1" fmla="*/ 964255 w 2123069"/>
              <a:gd name="connsiteY1" fmla="*/ 133904 h 1453407"/>
              <a:gd name="connsiteX2" fmla="*/ 2123069 w 2123069"/>
              <a:gd name="connsiteY2" fmla="*/ 3142 h 1453407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1036797 w 2123069"/>
              <a:gd name="connsiteY1" fmla="*/ 130926 h 1450432"/>
              <a:gd name="connsiteX2" fmla="*/ 2123069 w 2123069"/>
              <a:gd name="connsiteY2" fmla="*/ 167 h 1450432"/>
              <a:gd name="connsiteX0" fmla="*/ 0 w 2123069"/>
              <a:gd name="connsiteY0" fmla="*/ 1450866 h 1450866"/>
              <a:gd name="connsiteX1" fmla="*/ 1036797 w 2123069"/>
              <a:gd name="connsiteY1" fmla="*/ 131360 h 1450866"/>
              <a:gd name="connsiteX2" fmla="*/ 2123069 w 2123069"/>
              <a:gd name="connsiteY2" fmla="*/ 601 h 1450866"/>
              <a:gd name="connsiteX0" fmla="*/ 0 w 2123069"/>
              <a:gd name="connsiteY0" fmla="*/ 1450629 h 1450629"/>
              <a:gd name="connsiteX1" fmla="*/ 1065815 w 2123069"/>
              <a:gd name="connsiteY1" fmla="*/ 156528 h 1450629"/>
              <a:gd name="connsiteX2" fmla="*/ 2123069 w 2123069"/>
              <a:gd name="connsiteY2" fmla="*/ 364 h 1450629"/>
              <a:gd name="connsiteX0" fmla="*/ 0 w 2123069"/>
              <a:gd name="connsiteY0" fmla="*/ 1464437 h 1464437"/>
              <a:gd name="connsiteX1" fmla="*/ 1070651 w 2123069"/>
              <a:gd name="connsiteY1" fmla="*/ 68711 h 1464437"/>
              <a:gd name="connsiteX2" fmla="*/ 2123069 w 2123069"/>
              <a:gd name="connsiteY2" fmla="*/ 14172 h 1464437"/>
              <a:gd name="connsiteX0" fmla="*/ 0 w 2123069"/>
              <a:gd name="connsiteY0" fmla="*/ 1535030 h 1535030"/>
              <a:gd name="connsiteX1" fmla="*/ 1085159 w 2123069"/>
              <a:gd name="connsiteY1" fmla="*/ 37685 h 1535030"/>
              <a:gd name="connsiteX2" fmla="*/ 2123069 w 2123069"/>
              <a:gd name="connsiteY2" fmla="*/ 84765 h 1535030"/>
              <a:gd name="connsiteX0" fmla="*/ 0 w 2137578"/>
              <a:gd name="connsiteY0" fmla="*/ 1640926 h 1640926"/>
              <a:gd name="connsiteX1" fmla="*/ 1085159 w 2137578"/>
              <a:gd name="connsiteY1" fmla="*/ 143581 h 1640926"/>
              <a:gd name="connsiteX2" fmla="*/ 2137578 w 2137578"/>
              <a:gd name="connsiteY2" fmla="*/ 63636 h 1640926"/>
              <a:gd name="connsiteX0" fmla="*/ 0 w 2137578"/>
              <a:gd name="connsiteY0" fmla="*/ 1674432 h 1674432"/>
              <a:gd name="connsiteX1" fmla="*/ 1060978 w 2137578"/>
              <a:gd name="connsiteY1" fmla="*/ 126279 h 1674432"/>
              <a:gd name="connsiteX2" fmla="*/ 2137578 w 2137578"/>
              <a:gd name="connsiteY2" fmla="*/ 97142 h 1674432"/>
              <a:gd name="connsiteX0" fmla="*/ 0 w 2137578"/>
              <a:gd name="connsiteY0" fmla="*/ 1652029 h 1652029"/>
              <a:gd name="connsiteX1" fmla="*/ 1060978 w 2137578"/>
              <a:gd name="connsiteY1" fmla="*/ 103876 h 1652029"/>
              <a:gd name="connsiteX2" fmla="*/ 2137578 w 2137578"/>
              <a:gd name="connsiteY2" fmla="*/ 74739 h 1652029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89892 h 1689892"/>
              <a:gd name="connsiteX1" fmla="*/ 1056142 w 2137578"/>
              <a:gd name="connsiteY1" fmla="*/ 217953 h 1689892"/>
              <a:gd name="connsiteX2" fmla="*/ 2137578 w 2137578"/>
              <a:gd name="connsiteY2" fmla="*/ 10984 h 1689892"/>
              <a:gd name="connsiteX0" fmla="*/ 0 w 2137578"/>
              <a:gd name="connsiteY0" fmla="*/ 1681481 h 1681481"/>
              <a:gd name="connsiteX1" fmla="*/ 1056142 w 2137578"/>
              <a:gd name="connsiteY1" fmla="*/ 209542 h 1681481"/>
              <a:gd name="connsiteX2" fmla="*/ 2137578 w 2137578"/>
              <a:gd name="connsiteY2" fmla="*/ 2573 h 16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578" h="1681481">
                <a:moveTo>
                  <a:pt x="0" y="1681481"/>
                </a:moveTo>
                <a:cubicBezTo>
                  <a:pt x="300039" y="924683"/>
                  <a:pt x="714387" y="438552"/>
                  <a:pt x="1056142" y="209542"/>
                </a:cubicBezTo>
                <a:cubicBezTo>
                  <a:pt x="1397897" y="-19468"/>
                  <a:pt x="1684433" y="-2930"/>
                  <a:pt x="2137578" y="2573"/>
                </a:cubicBezTo>
              </a:path>
            </a:pathLst>
          </a:custGeom>
          <a:ln w="139700" cap="flat" cmpd="sng">
            <a:solidFill>
              <a:srgbClr val="71EF08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0" name="Freeform 56"/>
          <p:cNvSpPr/>
          <p:nvPr/>
        </p:nvSpPr>
        <p:spPr>
          <a:xfrm>
            <a:off x="7861890" y="4643214"/>
            <a:ext cx="2053053" cy="100842"/>
          </a:xfrm>
          <a:custGeom>
            <a:avLst/>
            <a:gdLst>
              <a:gd name="connsiteX0" fmla="*/ 0 w 3634973"/>
              <a:gd name="connsiteY0" fmla="*/ 1362508 h 1362508"/>
              <a:gd name="connsiteX1" fmla="*/ 1036478 w 3634973"/>
              <a:gd name="connsiteY1" fmla="*/ 333398 h 1362508"/>
              <a:gd name="connsiteX2" fmla="*/ 1992666 w 3634973"/>
              <a:gd name="connsiteY2" fmla="*/ 19556 h 1362508"/>
              <a:gd name="connsiteX3" fmla="*/ 3634973 w 3634973"/>
              <a:gd name="connsiteY3" fmla="*/ 34153 h 1362508"/>
              <a:gd name="connsiteX0" fmla="*/ 0 w 2763003"/>
              <a:gd name="connsiteY0" fmla="*/ 1364364 h 1364364"/>
              <a:gd name="connsiteX1" fmla="*/ 1036478 w 2763003"/>
              <a:gd name="connsiteY1" fmla="*/ 335254 h 1364364"/>
              <a:gd name="connsiteX2" fmla="*/ 1992666 w 2763003"/>
              <a:gd name="connsiteY2" fmla="*/ 21412 h 1364364"/>
              <a:gd name="connsiteX3" fmla="*/ 2763003 w 2763003"/>
              <a:gd name="connsiteY3" fmla="*/ 27573 h 1364364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763003"/>
              <a:gd name="connsiteY0" fmla="*/ 1347798 h 1347798"/>
              <a:gd name="connsiteX1" fmla="*/ 1036478 w 2763003"/>
              <a:gd name="connsiteY1" fmla="*/ 318688 h 1347798"/>
              <a:gd name="connsiteX2" fmla="*/ 2008716 w 2763003"/>
              <a:gd name="connsiteY2" fmla="*/ 29430 h 1347798"/>
              <a:gd name="connsiteX3" fmla="*/ 2763003 w 2763003"/>
              <a:gd name="connsiteY3" fmla="*/ 11007 h 1347798"/>
              <a:gd name="connsiteX0" fmla="*/ 0 w 2008716"/>
              <a:gd name="connsiteY0" fmla="*/ 1318368 h 1318368"/>
              <a:gd name="connsiteX1" fmla="*/ 1036478 w 2008716"/>
              <a:gd name="connsiteY1" fmla="*/ 289258 h 1318368"/>
              <a:gd name="connsiteX2" fmla="*/ 2008716 w 2008716"/>
              <a:gd name="connsiteY2" fmla="*/ 0 h 1318368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36478 w 2008716"/>
              <a:gd name="connsiteY1" fmla="*/ 276966 h 1306076"/>
              <a:gd name="connsiteX2" fmla="*/ 2008716 w 2008716"/>
              <a:gd name="connsiteY2" fmla="*/ 0 h 1306076"/>
              <a:gd name="connsiteX0" fmla="*/ 0 w 2008716"/>
              <a:gd name="connsiteY0" fmla="*/ 1306076 h 1306076"/>
              <a:gd name="connsiteX1" fmla="*/ 1048515 w 2008716"/>
              <a:gd name="connsiteY1" fmla="*/ 289135 h 1306076"/>
              <a:gd name="connsiteX2" fmla="*/ 2008716 w 2008716"/>
              <a:gd name="connsiteY2" fmla="*/ 0 h 1306076"/>
              <a:gd name="connsiteX0" fmla="*/ 0 w 2032790"/>
              <a:gd name="connsiteY0" fmla="*/ 1293908 h 1293908"/>
              <a:gd name="connsiteX1" fmla="*/ 1048515 w 2032790"/>
              <a:gd name="connsiteY1" fmla="*/ 276967 h 1293908"/>
              <a:gd name="connsiteX2" fmla="*/ 2032790 w 2032790"/>
              <a:gd name="connsiteY2" fmla="*/ 0 h 1293908"/>
              <a:gd name="connsiteX0" fmla="*/ 0 w 2032790"/>
              <a:gd name="connsiteY0" fmla="*/ 1293908 h 1293908"/>
              <a:gd name="connsiteX1" fmla="*/ 916106 w 2032790"/>
              <a:gd name="connsiteY1" fmla="*/ 238477 h 1293908"/>
              <a:gd name="connsiteX2" fmla="*/ 2032790 w 2032790"/>
              <a:gd name="connsiteY2" fmla="*/ 0 h 1293908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274662 h 1274662"/>
              <a:gd name="connsiteX1" fmla="*/ 964255 w 2080939"/>
              <a:gd name="connsiteY1" fmla="*/ 238477 h 1274662"/>
              <a:gd name="connsiteX2" fmla="*/ 2080939 w 2080939"/>
              <a:gd name="connsiteY2" fmla="*/ 0 h 1274662"/>
              <a:gd name="connsiteX0" fmla="*/ 0 w 2080939"/>
              <a:gd name="connsiteY0" fmla="*/ 1188490 h 1188490"/>
              <a:gd name="connsiteX1" fmla="*/ 964255 w 2080939"/>
              <a:gd name="connsiteY1" fmla="*/ 152305 h 1188490"/>
              <a:gd name="connsiteX2" fmla="*/ 2080939 w 2080939"/>
              <a:gd name="connsiteY2" fmla="*/ 0 h 1188490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166947 h 1166947"/>
              <a:gd name="connsiteX1" fmla="*/ 964255 w 2123069"/>
              <a:gd name="connsiteY1" fmla="*/ 130762 h 1166947"/>
              <a:gd name="connsiteX2" fmla="*/ 2123069 w 2123069"/>
              <a:gd name="connsiteY2" fmla="*/ 0 h 1166947"/>
              <a:gd name="connsiteX0" fmla="*/ 0 w 2123069"/>
              <a:gd name="connsiteY0" fmla="*/ 1253119 h 1253119"/>
              <a:gd name="connsiteX1" fmla="*/ 964255 w 2123069"/>
              <a:gd name="connsiteY1" fmla="*/ 130762 h 1253119"/>
              <a:gd name="connsiteX2" fmla="*/ 2123069 w 2123069"/>
              <a:gd name="connsiteY2" fmla="*/ 0 h 1253119"/>
              <a:gd name="connsiteX0" fmla="*/ 0 w 2123069"/>
              <a:gd name="connsiteY0" fmla="*/ 1284345 h 1284345"/>
              <a:gd name="connsiteX1" fmla="*/ 964255 w 2123069"/>
              <a:gd name="connsiteY1" fmla="*/ 161988 h 1284345"/>
              <a:gd name="connsiteX2" fmla="*/ 2123069 w 2123069"/>
              <a:gd name="connsiteY2" fmla="*/ 31226 h 1284345"/>
              <a:gd name="connsiteX0" fmla="*/ 0 w 2123069"/>
              <a:gd name="connsiteY0" fmla="*/ 1256261 h 1256261"/>
              <a:gd name="connsiteX1" fmla="*/ 964255 w 2123069"/>
              <a:gd name="connsiteY1" fmla="*/ 133904 h 1256261"/>
              <a:gd name="connsiteX2" fmla="*/ 2123069 w 2123069"/>
              <a:gd name="connsiteY2" fmla="*/ 3142 h 1256261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453407 h 1453407"/>
              <a:gd name="connsiteX1" fmla="*/ 944226 w 2103040"/>
              <a:gd name="connsiteY1" fmla="*/ 133904 h 1453407"/>
              <a:gd name="connsiteX2" fmla="*/ 2103040 w 2103040"/>
              <a:gd name="connsiteY2" fmla="*/ 3142 h 1453407"/>
              <a:gd name="connsiteX0" fmla="*/ 0 w 2103040"/>
              <a:gd name="connsiteY0" fmla="*/ 1305544 h 1305544"/>
              <a:gd name="connsiteX1" fmla="*/ 944226 w 2103040"/>
              <a:gd name="connsiteY1" fmla="*/ 133904 h 1305544"/>
              <a:gd name="connsiteX2" fmla="*/ 2103040 w 2103040"/>
              <a:gd name="connsiteY2" fmla="*/ 3142 h 1305544"/>
              <a:gd name="connsiteX0" fmla="*/ 0 w 2123069"/>
              <a:gd name="connsiteY0" fmla="*/ 1453407 h 1453407"/>
              <a:gd name="connsiteX1" fmla="*/ 964255 w 2123069"/>
              <a:gd name="connsiteY1" fmla="*/ 133904 h 1453407"/>
              <a:gd name="connsiteX2" fmla="*/ 2123069 w 2123069"/>
              <a:gd name="connsiteY2" fmla="*/ 3142 h 1453407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964255 w 2123069"/>
              <a:gd name="connsiteY1" fmla="*/ 130929 h 1450432"/>
              <a:gd name="connsiteX2" fmla="*/ 2123069 w 2123069"/>
              <a:gd name="connsiteY2" fmla="*/ 167 h 1450432"/>
              <a:gd name="connsiteX0" fmla="*/ 0 w 2123069"/>
              <a:gd name="connsiteY0" fmla="*/ 1450432 h 1450432"/>
              <a:gd name="connsiteX1" fmla="*/ 1036797 w 2123069"/>
              <a:gd name="connsiteY1" fmla="*/ 130926 h 1450432"/>
              <a:gd name="connsiteX2" fmla="*/ 2123069 w 2123069"/>
              <a:gd name="connsiteY2" fmla="*/ 167 h 1450432"/>
              <a:gd name="connsiteX0" fmla="*/ 0 w 2123069"/>
              <a:gd name="connsiteY0" fmla="*/ 1450866 h 1450866"/>
              <a:gd name="connsiteX1" fmla="*/ 1036797 w 2123069"/>
              <a:gd name="connsiteY1" fmla="*/ 131360 h 1450866"/>
              <a:gd name="connsiteX2" fmla="*/ 2123069 w 2123069"/>
              <a:gd name="connsiteY2" fmla="*/ 601 h 1450866"/>
              <a:gd name="connsiteX0" fmla="*/ 0 w 2123069"/>
              <a:gd name="connsiteY0" fmla="*/ 1450629 h 1450629"/>
              <a:gd name="connsiteX1" fmla="*/ 1065815 w 2123069"/>
              <a:gd name="connsiteY1" fmla="*/ 156528 h 1450629"/>
              <a:gd name="connsiteX2" fmla="*/ 2123069 w 2123069"/>
              <a:gd name="connsiteY2" fmla="*/ 364 h 1450629"/>
              <a:gd name="connsiteX0" fmla="*/ 0 w 2123069"/>
              <a:gd name="connsiteY0" fmla="*/ 1464437 h 1464437"/>
              <a:gd name="connsiteX1" fmla="*/ 1070651 w 2123069"/>
              <a:gd name="connsiteY1" fmla="*/ 68711 h 1464437"/>
              <a:gd name="connsiteX2" fmla="*/ 2123069 w 2123069"/>
              <a:gd name="connsiteY2" fmla="*/ 14172 h 1464437"/>
              <a:gd name="connsiteX0" fmla="*/ 0 w 2123069"/>
              <a:gd name="connsiteY0" fmla="*/ 1535030 h 1535030"/>
              <a:gd name="connsiteX1" fmla="*/ 1085159 w 2123069"/>
              <a:gd name="connsiteY1" fmla="*/ 37685 h 1535030"/>
              <a:gd name="connsiteX2" fmla="*/ 2123069 w 2123069"/>
              <a:gd name="connsiteY2" fmla="*/ 84765 h 1535030"/>
              <a:gd name="connsiteX0" fmla="*/ 0 w 2137578"/>
              <a:gd name="connsiteY0" fmla="*/ 1640926 h 1640926"/>
              <a:gd name="connsiteX1" fmla="*/ 1085159 w 2137578"/>
              <a:gd name="connsiteY1" fmla="*/ 143581 h 1640926"/>
              <a:gd name="connsiteX2" fmla="*/ 2137578 w 2137578"/>
              <a:gd name="connsiteY2" fmla="*/ 63636 h 1640926"/>
              <a:gd name="connsiteX0" fmla="*/ 0 w 2137578"/>
              <a:gd name="connsiteY0" fmla="*/ 1674432 h 1674432"/>
              <a:gd name="connsiteX1" fmla="*/ 1060978 w 2137578"/>
              <a:gd name="connsiteY1" fmla="*/ 126279 h 1674432"/>
              <a:gd name="connsiteX2" fmla="*/ 2137578 w 2137578"/>
              <a:gd name="connsiteY2" fmla="*/ 97142 h 1674432"/>
              <a:gd name="connsiteX0" fmla="*/ 0 w 2137578"/>
              <a:gd name="connsiteY0" fmla="*/ 1652029 h 1652029"/>
              <a:gd name="connsiteX1" fmla="*/ 1060978 w 2137578"/>
              <a:gd name="connsiteY1" fmla="*/ 103876 h 1652029"/>
              <a:gd name="connsiteX2" fmla="*/ 2137578 w 2137578"/>
              <a:gd name="connsiteY2" fmla="*/ 74739 h 1652029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06215 h 1606215"/>
              <a:gd name="connsiteX1" fmla="*/ 1056142 w 2137578"/>
              <a:gd name="connsiteY1" fmla="*/ 134276 h 1606215"/>
              <a:gd name="connsiteX2" fmla="*/ 2137578 w 2137578"/>
              <a:gd name="connsiteY2" fmla="*/ 28925 h 1606215"/>
              <a:gd name="connsiteX0" fmla="*/ 0 w 2137578"/>
              <a:gd name="connsiteY0" fmla="*/ 1689892 h 1689892"/>
              <a:gd name="connsiteX1" fmla="*/ 1056142 w 2137578"/>
              <a:gd name="connsiteY1" fmla="*/ 217953 h 1689892"/>
              <a:gd name="connsiteX2" fmla="*/ 2137578 w 2137578"/>
              <a:gd name="connsiteY2" fmla="*/ 10984 h 1689892"/>
              <a:gd name="connsiteX0" fmla="*/ 0 w 2137578"/>
              <a:gd name="connsiteY0" fmla="*/ 1681481 h 1681481"/>
              <a:gd name="connsiteX1" fmla="*/ 1056142 w 2137578"/>
              <a:gd name="connsiteY1" fmla="*/ 209542 h 1681481"/>
              <a:gd name="connsiteX2" fmla="*/ 2137578 w 2137578"/>
              <a:gd name="connsiteY2" fmla="*/ 2573 h 1681481"/>
              <a:gd name="connsiteX0" fmla="*/ 0 w 2137578"/>
              <a:gd name="connsiteY0" fmla="*/ 1678938 h 1678938"/>
              <a:gd name="connsiteX1" fmla="*/ 1046888 w 2137578"/>
              <a:gd name="connsiteY1" fmla="*/ 1234979 h 1678938"/>
              <a:gd name="connsiteX2" fmla="*/ 2137578 w 2137578"/>
              <a:gd name="connsiteY2" fmla="*/ 30 h 1678938"/>
              <a:gd name="connsiteX0" fmla="*/ 0 w 2137578"/>
              <a:gd name="connsiteY0" fmla="*/ 1678938 h 1688614"/>
              <a:gd name="connsiteX1" fmla="*/ 1046888 w 2137578"/>
              <a:gd name="connsiteY1" fmla="*/ 1234979 h 1688614"/>
              <a:gd name="connsiteX2" fmla="*/ 2137578 w 2137578"/>
              <a:gd name="connsiteY2" fmla="*/ 30 h 1688614"/>
              <a:gd name="connsiteX0" fmla="*/ 0 w 2008028"/>
              <a:gd name="connsiteY0" fmla="*/ 1884547 h 1894223"/>
              <a:gd name="connsiteX1" fmla="*/ 1046888 w 2008028"/>
              <a:gd name="connsiteY1" fmla="*/ 1440588 h 1894223"/>
              <a:gd name="connsiteX2" fmla="*/ 2008028 w 2008028"/>
              <a:gd name="connsiteY2" fmla="*/ 23 h 1894223"/>
              <a:gd name="connsiteX0" fmla="*/ 0 w 2008028"/>
              <a:gd name="connsiteY0" fmla="*/ 1884653 h 1887016"/>
              <a:gd name="connsiteX1" fmla="*/ 999731 w 2008028"/>
              <a:gd name="connsiteY1" fmla="*/ 398678 h 1887016"/>
              <a:gd name="connsiteX2" fmla="*/ 2008028 w 2008028"/>
              <a:gd name="connsiteY2" fmla="*/ 129 h 1887016"/>
              <a:gd name="connsiteX0" fmla="*/ 0 w 2008028"/>
              <a:gd name="connsiteY0" fmla="*/ 1884653 h 1884654"/>
              <a:gd name="connsiteX1" fmla="*/ 999731 w 2008028"/>
              <a:gd name="connsiteY1" fmla="*/ 398678 h 1884654"/>
              <a:gd name="connsiteX2" fmla="*/ 2008028 w 2008028"/>
              <a:gd name="connsiteY2" fmla="*/ 129 h 18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8028" h="1884654">
                <a:moveTo>
                  <a:pt x="0" y="1884653"/>
                </a:moveTo>
                <a:cubicBezTo>
                  <a:pt x="308582" y="908209"/>
                  <a:pt x="657976" y="627688"/>
                  <a:pt x="999731" y="398678"/>
                </a:cubicBezTo>
                <a:cubicBezTo>
                  <a:pt x="1341486" y="169668"/>
                  <a:pt x="1554883" y="-5374"/>
                  <a:pt x="2008028" y="129"/>
                </a:cubicBezTo>
              </a:path>
            </a:pathLst>
          </a:custGeom>
          <a:ln w="139700" cap="flat" cmpd="sng">
            <a:solidFill>
              <a:srgbClr val="FEE60A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93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408903" y="1596088"/>
            <a:ext cx="5347018" cy="3278873"/>
          </a:xfrm>
          <a:custGeom>
            <a:avLst/>
            <a:gdLst>
              <a:gd name="connsiteX0" fmla="*/ 0 w 7521678"/>
              <a:gd name="connsiteY0" fmla="*/ 0 h 3208355"/>
              <a:gd name="connsiteX1" fmla="*/ 383458 w 7521678"/>
              <a:gd name="connsiteY1" fmla="*/ 98323 h 3208355"/>
              <a:gd name="connsiteX2" fmla="*/ 934065 w 7521678"/>
              <a:gd name="connsiteY2" fmla="*/ 157317 h 3208355"/>
              <a:gd name="connsiteX3" fmla="*/ 1356852 w 7521678"/>
              <a:gd name="connsiteY3" fmla="*/ 275304 h 3208355"/>
              <a:gd name="connsiteX4" fmla="*/ 1809136 w 7521678"/>
              <a:gd name="connsiteY4" fmla="*/ 245807 h 3208355"/>
              <a:gd name="connsiteX5" fmla="*/ 2123768 w 7521678"/>
              <a:gd name="connsiteY5" fmla="*/ 294968 h 3208355"/>
              <a:gd name="connsiteX6" fmla="*/ 2487562 w 7521678"/>
              <a:gd name="connsiteY6" fmla="*/ 403123 h 3208355"/>
              <a:gd name="connsiteX7" fmla="*/ 2821858 w 7521678"/>
              <a:gd name="connsiteY7" fmla="*/ 776749 h 3208355"/>
              <a:gd name="connsiteX8" fmla="*/ 2979174 w 7521678"/>
              <a:gd name="connsiteY8" fmla="*/ 1288026 h 3208355"/>
              <a:gd name="connsiteX9" fmla="*/ 3205316 w 7521678"/>
              <a:gd name="connsiteY9" fmla="*/ 1602659 h 3208355"/>
              <a:gd name="connsiteX10" fmla="*/ 3342968 w 7521678"/>
              <a:gd name="connsiteY10" fmla="*/ 1838633 h 3208355"/>
              <a:gd name="connsiteX11" fmla="*/ 3500284 w 7521678"/>
              <a:gd name="connsiteY11" fmla="*/ 2074607 h 3208355"/>
              <a:gd name="connsiteX12" fmla="*/ 3696929 w 7521678"/>
              <a:gd name="connsiteY12" fmla="*/ 2212259 h 3208355"/>
              <a:gd name="connsiteX13" fmla="*/ 3942736 w 7521678"/>
              <a:gd name="connsiteY13" fmla="*/ 2300749 h 3208355"/>
              <a:gd name="connsiteX14" fmla="*/ 4218039 w 7521678"/>
              <a:gd name="connsiteY14" fmla="*/ 2438400 h 3208355"/>
              <a:gd name="connsiteX15" fmla="*/ 4454013 w 7521678"/>
              <a:gd name="connsiteY15" fmla="*/ 2723536 h 3208355"/>
              <a:gd name="connsiteX16" fmla="*/ 4650658 w 7521678"/>
              <a:gd name="connsiteY16" fmla="*/ 2930013 h 3208355"/>
              <a:gd name="connsiteX17" fmla="*/ 4798142 w 7521678"/>
              <a:gd name="connsiteY17" fmla="*/ 3067665 h 3208355"/>
              <a:gd name="connsiteX18" fmla="*/ 4994787 w 7521678"/>
              <a:gd name="connsiteY18" fmla="*/ 3205317 h 3208355"/>
              <a:gd name="connsiteX19" fmla="*/ 5309420 w 7521678"/>
              <a:gd name="connsiteY19" fmla="*/ 3156155 h 3208355"/>
              <a:gd name="connsiteX20" fmla="*/ 5525729 w 7521678"/>
              <a:gd name="connsiteY20" fmla="*/ 3077497 h 3208355"/>
              <a:gd name="connsiteX21" fmla="*/ 6017342 w 7521678"/>
              <a:gd name="connsiteY21" fmla="*/ 2998839 h 3208355"/>
              <a:gd name="connsiteX22" fmla="*/ 6499123 w 7521678"/>
              <a:gd name="connsiteY22" fmla="*/ 3008671 h 3208355"/>
              <a:gd name="connsiteX23" fmla="*/ 7049729 w 7521678"/>
              <a:gd name="connsiteY23" fmla="*/ 2998839 h 3208355"/>
              <a:gd name="connsiteX24" fmla="*/ 7521678 w 7521678"/>
              <a:gd name="connsiteY24" fmla="*/ 2989007 h 3208355"/>
              <a:gd name="connsiteX0" fmla="*/ 0 w 7049729"/>
              <a:gd name="connsiteY0" fmla="*/ 0 h 3208355"/>
              <a:gd name="connsiteX1" fmla="*/ 383458 w 7049729"/>
              <a:gd name="connsiteY1" fmla="*/ 98323 h 3208355"/>
              <a:gd name="connsiteX2" fmla="*/ 934065 w 7049729"/>
              <a:gd name="connsiteY2" fmla="*/ 157317 h 3208355"/>
              <a:gd name="connsiteX3" fmla="*/ 1356852 w 7049729"/>
              <a:gd name="connsiteY3" fmla="*/ 275304 h 3208355"/>
              <a:gd name="connsiteX4" fmla="*/ 1809136 w 7049729"/>
              <a:gd name="connsiteY4" fmla="*/ 245807 h 3208355"/>
              <a:gd name="connsiteX5" fmla="*/ 2123768 w 7049729"/>
              <a:gd name="connsiteY5" fmla="*/ 294968 h 3208355"/>
              <a:gd name="connsiteX6" fmla="*/ 2487562 w 7049729"/>
              <a:gd name="connsiteY6" fmla="*/ 403123 h 3208355"/>
              <a:gd name="connsiteX7" fmla="*/ 2821858 w 7049729"/>
              <a:gd name="connsiteY7" fmla="*/ 776749 h 3208355"/>
              <a:gd name="connsiteX8" fmla="*/ 2979174 w 7049729"/>
              <a:gd name="connsiteY8" fmla="*/ 1288026 h 3208355"/>
              <a:gd name="connsiteX9" fmla="*/ 3205316 w 7049729"/>
              <a:gd name="connsiteY9" fmla="*/ 1602659 h 3208355"/>
              <a:gd name="connsiteX10" fmla="*/ 3342968 w 7049729"/>
              <a:gd name="connsiteY10" fmla="*/ 1838633 h 3208355"/>
              <a:gd name="connsiteX11" fmla="*/ 3500284 w 7049729"/>
              <a:gd name="connsiteY11" fmla="*/ 2074607 h 3208355"/>
              <a:gd name="connsiteX12" fmla="*/ 3696929 w 7049729"/>
              <a:gd name="connsiteY12" fmla="*/ 2212259 h 3208355"/>
              <a:gd name="connsiteX13" fmla="*/ 3942736 w 7049729"/>
              <a:gd name="connsiteY13" fmla="*/ 2300749 h 3208355"/>
              <a:gd name="connsiteX14" fmla="*/ 4218039 w 7049729"/>
              <a:gd name="connsiteY14" fmla="*/ 2438400 h 3208355"/>
              <a:gd name="connsiteX15" fmla="*/ 4454013 w 7049729"/>
              <a:gd name="connsiteY15" fmla="*/ 2723536 h 3208355"/>
              <a:gd name="connsiteX16" fmla="*/ 4650658 w 7049729"/>
              <a:gd name="connsiteY16" fmla="*/ 2930013 h 3208355"/>
              <a:gd name="connsiteX17" fmla="*/ 4798142 w 7049729"/>
              <a:gd name="connsiteY17" fmla="*/ 3067665 h 3208355"/>
              <a:gd name="connsiteX18" fmla="*/ 4994787 w 7049729"/>
              <a:gd name="connsiteY18" fmla="*/ 3205317 h 3208355"/>
              <a:gd name="connsiteX19" fmla="*/ 5309420 w 7049729"/>
              <a:gd name="connsiteY19" fmla="*/ 3156155 h 3208355"/>
              <a:gd name="connsiteX20" fmla="*/ 5525729 w 7049729"/>
              <a:gd name="connsiteY20" fmla="*/ 3077497 h 3208355"/>
              <a:gd name="connsiteX21" fmla="*/ 6017342 w 7049729"/>
              <a:gd name="connsiteY21" fmla="*/ 2998839 h 3208355"/>
              <a:gd name="connsiteX22" fmla="*/ 6499123 w 7049729"/>
              <a:gd name="connsiteY22" fmla="*/ 3008671 h 3208355"/>
              <a:gd name="connsiteX23" fmla="*/ 7049729 w 7049729"/>
              <a:gd name="connsiteY23" fmla="*/ 2998839 h 3208355"/>
              <a:gd name="connsiteX0" fmla="*/ 0 w 6499123"/>
              <a:gd name="connsiteY0" fmla="*/ 0 h 3208355"/>
              <a:gd name="connsiteX1" fmla="*/ 383458 w 6499123"/>
              <a:gd name="connsiteY1" fmla="*/ 98323 h 3208355"/>
              <a:gd name="connsiteX2" fmla="*/ 934065 w 6499123"/>
              <a:gd name="connsiteY2" fmla="*/ 157317 h 3208355"/>
              <a:gd name="connsiteX3" fmla="*/ 1356852 w 6499123"/>
              <a:gd name="connsiteY3" fmla="*/ 275304 h 3208355"/>
              <a:gd name="connsiteX4" fmla="*/ 1809136 w 6499123"/>
              <a:gd name="connsiteY4" fmla="*/ 245807 h 3208355"/>
              <a:gd name="connsiteX5" fmla="*/ 2123768 w 6499123"/>
              <a:gd name="connsiteY5" fmla="*/ 294968 h 3208355"/>
              <a:gd name="connsiteX6" fmla="*/ 2487562 w 6499123"/>
              <a:gd name="connsiteY6" fmla="*/ 403123 h 3208355"/>
              <a:gd name="connsiteX7" fmla="*/ 2821858 w 6499123"/>
              <a:gd name="connsiteY7" fmla="*/ 776749 h 3208355"/>
              <a:gd name="connsiteX8" fmla="*/ 2979174 w 6499123"/>
              <a:gd name="connsiteY8" fmla="*/ 1288026 h 3208355"/>
              <a:gd name="connsiteX9" fmla="*/ 3205316 w 6499123"/>
              <a:gd name="connsiteY9" fmla="*/ 1602659 h 3208355"/>
              <a:gd name="connsiteX10" fmla="*/ 3342968 w 6499123"/>
              <a:gd name="connsiteY10" fmla="*/ 1838633 h 3208355"/>
              <a:gd name="connsiteX11" fmla="*/ 3500284 w 6499123"/>
              <a:gd name="connsiteY11" fmla="*/ 2074607 h 3208355"/>
              <a:gd name="connsiteX12" fmla="*/ 3696929 w 6499123"/>
              <a:gd name="connsiteY12" fmla="*/ 2212259 h 3208355"/>
              <a:gd name="connsiteX13" fmla="*/ 3942736 w 6499123"/>
              <a:gd name="connsiteY13" fmla="*/ 2300749 h 3208355"/>
              <a:gd name="connsiteX14" fmla="*/ 4218039 w 6499123"/>
              <a:gd name="connsiteY14" fmla="*/ 2438400 h 3208355"/>
              <a:gd name="connsiteX15" fmla="*/ 4454013 w 6499123"/>
              <a:gd name="connsiteY15" fmla="*/ 2723536 h 3208355"/>
              <a:gd name="connsiteX16" fmla="*/ 4650658 w 6499123"/>
              <a:gd name="connsiteY16" fmla="*/ 2930013 h 3208355"/>
              <a:gd name="connsiteX17" fmla="*/ 4798142 w 6499123"/>
              <a:gd name="connsiteY17" fmla="*/ 3067665 h 3208355"/>
              <a:gd name="connsiteX18" fmla="*/ 4994787 w 6499123"/>
              <a:gd name="connsiteY18" fmla="*/ 3205317 h 3208355"/>
              <a:gd name="connsiteX19" fmla="*/ 5309420 w 6499123"/>
              <a:gd name="connsiteY19" fmla="*/ 3156155 h 3208355"/>
              <a:gd name="connsiteX20" fmla="*/ 5525729 w 6499123"/>
              <a:gd name="connsiteY20" fmla="*/ 3077497 h 3208355"/>
              <a:gd name="connsiteX21" fmla="*/ 6017342 w 6499123"/>
              <a:gd name="connsiteY21" fmla="*/ 2998839 h 3208355"/>
              <a:gd name="connsiteX22" fmla="*/ 6499123 w 6499123"/>
              <a:gd name="connsiteY22" fmla="*/ 3008671 h 3208355"/>
              <a:gd name="connsiteX0" fmla="*/ 0 w 6017342"/>
              <a:gd name="connsiteY0" fmla="*/ 0 h 3208355"/>
              <a:gd name="connsiteX1" fmla="*/ 383458 w 6017342"/>
              <a:gd name="connsiteY1" fmla="*/ 98323 h 3208355"/>
              <a:gd name="connsiteX2" fmla="*/ 934065 w 6017342"/>
              <a:gd name="connsiteY2" fmla="*/ 157317 h 3208355"/>
              <a:gd name="connsiteX3" fmla="*/ 1356852 w 6017342"/>
              <a:gd name="connsiteY3" fmla="*/ 275304 h 3208355"/>
              <a:gd name="connsiteX4" fmla="*/ 1809136 w 6017342"/>
              <a:gd name="connsiteY4" fmla="*/ 245807 h 3208355"/>
              <a:gd name="connsiteX5" fmla="*/ 2123768 w 6017342"/>
              <a:gd name="connsiteY5" fmla="*/ 294968 h 3208355"/>
              <a:gd name="connsiteX6" fmla="*/ 2487562 w 6017342"/>
              <a:gd name="connsiteY6" fmla="*/ 403123 h 3208355"/>
              <a:gd name="connsiteX7" fmla="*/ 2821858 w 6017342"/>
              <a:gd name="connsiteY7" fmla="*/ 776749 h 3208355"/>
              <a:gd name="connsiteX8" fmla="*/ 2979174 w 6017342"/>
              <a:gd name="connsiteY8" fmla="*/ 1288026 h 3208355"/>
              <a:gd name="connsiteX9" fmla="*/ 3205316 w 6017342"/>
              <a:gd name="connsiteY9" fmla="*/ 1602659 h 3208355"/>
              <a:gd name="connsiteX10" fmla="*/ 3342968 w 6017342"/>
              <a:gd name="connsiteY10" fmla="*/ 1838633 h 3208355"/>
              <a:gd name="connsiteX11" fmla="*/ 3500284 w 6017342"/>
              <a:gd name="connsiteY11" fmla="*/ 2074607 h 3208355"/>
              <a:gd name="connsiteX12" fmla="*/ 3696929 w 6017342"/>
              <a:gd name="connsiteY12" fmla="*/ 2212259 h 3208355"/>
              <a:gd name="connsiteX13" fmla="*/ 3942736 w 6017342"/>
              <a:gd name="connsiteY13" fmla="*/ 2300749 h 3208355"/>
              <a:gd name="connsiteX14" fmla="*/ 4218039 w 6017342"/>
              <a:gd name="connsiteY14" fmla="*/ 2438400 h 3208355"/>
              <a:gd name="connsiteX15" fmla="*/ 4454013 w 6017342"/>
              <a:gd name="connsiteY15" fmla="*/ 2723536 h 3208355"/>
              <a:gd name="connsiteX16" fmla="*/ 4650658 w 6017342"/>
              <a:gd name="connsiteY16" fmla="*/ 2930013 h 3208355"/>
              <a:gd name="connsiteX17" fmla="*/ 4798142 w 6017342"/>
              <a:gd name="connsiteY17" fmla="*/ 3067665 h 3208355"/>
              <a:gd name="connsiteX18" fmla="*/ 4994787 w 6017342"/>
              <a:gd name="connsiteY18" fmla="*/ 3205317 h 3208355"/>
              <a:gd name="connsiteX19" fmla="*/ 5309420 w 6017342"/>
              <a:gd name="connsiteY19" fmla="*/ 3156155 h 3208355"/>
              <a:gd name="connsiteX20" fmla="*/ 5525729 w 6017342"/>
              <a:gd name="connsiteY20" fmla="*/ 3077497 h 3208355"/>
              <a:gd name="connsiteX21" fmla="*/ 6017342 w 6017342"/>
              <a:gd name="connsiteY21" fmla="*/ 2998839 h 3208355"/>
              <a:gd name="connsiteX0" fmla="*/ 0 w 5525729"/>
              <a:gd name="connsiteY0" fmla="*/ 0 h 3208355"/>
              <a:gd name="connsiteX1" fmla="*/ 383458 w 5525729"/>
              <a:gd name="connsiteY1" fmla="*/ 98323 h 3208355"/>
              <a:gd name="connsiteX2" fmla="*/ 934065 w 5525729"/>
              <a:gd name="connsiteY2" fmla="*/ 157317 h 3208355"/>
              <a:gd name="connsiteX3" fmla="*/ 1356852 w 5525729"/>
              <a:gd name="connsiteY3" fmla="*/ 275304 h 3208355"/>
              <a:gd name="connsiteX4" fmla="*/ 1809136 w 5525729"/>
              <a:gd name="connsiteY4" fmla="*/ 245807 h 3208355"/>
              <a:gd name="connsiteX5" fmla="*/ 2123768 w 5525729"/>
              <a:gd name="connsiteY5" fmla="*/ 294968 h 3208355"/>
              <a:gd name="connsiteX6" fmla="*/ 2487562 w 5525729"/>
              <a:gd name="connsiteY6" fmla="*/ 403123 h 3208355"/>
              <a:gd name="connsiteX7" fmla="*/ 2821858 w 5525729"/>
              <a:gd name="connsiteY7" fmla="*/ 776749 h 3208355"/>
              <a:gd name="connsiteX8" fmla="*/ 2979174 w 5525729"/>
              <a:gd name="connsiteY8" fmla="*/ 1288026 h 3208355"/>
              <a:gd name="connsiteX9" fmla="*/ 3205316 w 5525729"/>
              <a:gd name="connsiteY9" fmla="*/ 1602659 h 3208355"/>
              <a:gd name="connsiteX10" fmla="*/ 3342968 w 5525729"/>
              <a:gd name="connsiteY10" fmla="*/ 1838633 h 3208355"/>
              <a:gd name="connsiteX11" fmla="*/ 3500284 w 5525729"/>
              <a:gd name="connsiteY11" fmla="*/ 2074607 h 3208355"/>
              <a:gd name="connsiteX12" fmla="*/ 3696929 w 5525729"/>
              <a:gd name="connsiteY12" fmla="*/ 2212259 h 3208355"/>
              <a:gd name="connsiteX13" fmla="*/ 3942736 w 5525729"/>
              <a:gd name="connsiteY13" fmla="*/ 2300749 h 3208355"/>
              <a:gd name="connsiteX14" fmla="*/ 4218039 w 5525729"/>
              <a:gd name="connsiteY14" fmla="*/ 2438400 h 3208355"/>
              <a:gd name="connsiteX15" fmla="*/ 4454013 w 5525729"/>
              <a:gd name="connsiteY15" fmla="*/ 2723536 h 3208355"/>
              <a:gd name="connsiteX16" fmla="*/ 4650658 w 5525729"/>
              <a:gd name="connsiteY16" fmla="*/ 2930013 h 3208355"/>
              <a:gd name="connsiteX17" fmla="*/ 4798142 w 5525729"/>
              <a:gd name="connsiteY17" fmla="*/ 3067665 h 3208355"/>
              <a:gd name="connsiteX18" fmla="*/ 4994787 w 5525729"/>
              <a:gd name="connsiteY18" fmla="*/ 3205317 h 3208355"/>
              <a:gd name="connsiteX19" fmla="*/ 5309420 w 5525729"/>
              <a:gd name="connsiteY19" fmla="*/ 3156155 h 3208355"/>
              <a:gd name="connsiteX20" fmla="*/ 5525729 w 5525729"/>
              <a:gd name="connsiteY20" fmla="*/ 3077497 h 3208355"/>
              <a:gd name="connsiteX0" fmla="*/ 0 w 5309420"/>
              <a:gd name="connsiteY0" fmla="*/ 0 h 3208355"/>
              <a:gd name="connsiteX1" fmla="*/ 383458 w 5309420"/>
              <a:gd name="connsiteY1" fmla="*/ 98323 h 3208355"/>
              <a:gd name="connsiteX2" fmla="*/ 934065 w 5309420"/>
              <a:gd name="connsiteY2" fmla="*/ 157317 h 3208355"/>
              <a:gd name="connsiteX3" fmla="*/ 1356852 w 5309420"/>
              <a:gd name="connsiteY3" fmla="*/ 275304 h 3208355"/>
              <a:gd name="connsiteX4" fmla="*/ 1809136 w 5309420"/>
              <a:gd name="connsiteY4" fmla="*/ 245807 h 3208355"/>
              <a:gd name="connsiteX5" fmla="*/ 2123768 w 5309420"/>
              <a:gd name="connsiteY5" fmla="*/ 294968 h 3208355"/>
              <a:gd name="connsiteX6" fmla="*/ 2487562 w 5309420"/>
              <a:gd name="connsiteY6" fmla="*/ 403123 h 3208355"/>
              <a:gd name="connsiteX7" fmla="*/ 2821858 w 5309420"/>
              <a:gd name="connsiteY7" fmla="*/ 776749 h 3208355"/>
              <a:gd name="connsiteX8" fmla="*/ 2979174 w 5309420"/>
              <a:gd name="connsiteY8" fmla="*/ 1288026 h 3208355"/>
              <a:gd name="connsiteX9" fmla="*/ 3205316 w 5309420"/>
              <a:gd name="connsiteY9" fmla="*/ 1602659 h 3208355"/>
              <a:gd name="connsiteX10" fmla="*/ 3342968 w 5309420"/>
              <a:gd name="connsiteY10" fmla="*/ 1838633 h 3208355"/>
              <a:gd name="connsiteX11" fmla="*/ 3500284 w 5309420"/>
              <a:gd name="connsiteY11" fmla="*/ 2074607 h 3208355"/>
              <a:gd name="connsiteX12" fmla="*/ 3696929 w 5309420"/>
              <a:gd name="connsiteY12" fmla="*/ 2212259 h 3208355"/>
              <a:gd name="connsiteX13" fmla="*/ 3942736 w 5309420"/>
              <a:gd name="connsiteY13" fmla="*/ 2300749 h 3208355"/>
              <a:gd name="connsiteX14" fmla="*/ 4218039 w 5309420"/>
              <a:gd name="connsiteY14" fmla="*/ 2438400 h 3208355"/>
              <a:gd name="connsiteX15" fmla="*/ 4454013 w 5309420"/>
              <a:gd name="connsiteY15" fmla="*/ 2723536 h 3208355"/>
              <a:gd name="connsiteX16" fmla="*/ 4650658 w 5309420"/>
              <a:gd name="connsiteY16" fmla="*/ 2930013 h 3208355"/>
              <a:gd name="connsiteX17" fmla="*/ 4798142 w 5309420"/>
              <a:gd name="connsiteY17" fmla="*/ 3067665 h 3208355"/>
              <a:gd name="connsiteX18" fmla="*/ 4994787 w 5309420"/>
              <a:gd name="connsiteY18" fmla="*/ 3205317 h 3208355"/>
              <a:gd name="connsiteX19" fmla="*/ 5309420 w 5309420"/>
              <a:gd name="connsiteY19" fmla="*/ 3156155 h 3208355"/>
              <a:gd name="connsiteX0" fmla="*/ 0 w 5230762"/>
              <a:gd name="connsiteY0" fmla="*/ 0 h 3209601"/>
              <a:gd name="connsiteX1" fmla="*/ 383458 w 5230762"/>
              <a:gd name="connsiteY1" fmla="*/ 98323 h 3209601"/>
              <a:gd name="connsiteX2" fmla="*/ 934065 w 5230762"/>
              <a:gd name="connsiteY2" fmla="*/ 157317 h 3209601"/>
              <a:gd name="connsiteX3" fmla="*/ 1356852 w 5230762"/>
              <a:gd name="connsiteY3" fmla="*/ 275304 h 3209601"/>
              <a:gd name="connsiteX4" fmla="*/ 1809136 w 5230762"/>
              <a:gd name="connsiteY4" fmla="*/ 245807 h 3209601"/>
              <a:gd name="connsiteX5" fmla="*/ 2123768 w 5230762"/>
              <a:gd name="connsiteY5" fmla="*/ 294968 h 3209601"/>
              <a:gd name="connsiteX6" fmla="*/ 2487562 w 5230762"/>
              <a:gd name="connsiteY6" fmla="*/ 403123 h 3209601"/>
              <a:gd name="connsiteX7" fmla="*/ 2821858 w 5230762"/>
              <a:gd name="connsiteY7" fmla="*/ 776749 h 3209601"/>
              <a:gd name="connsiteX8" fmla="*/ 2979174 w 5230762"/>
              <a:gd name="connsiteY8" fmla="*/ 1288026 h 3209601"/>
              <a:gd name="connsiteX9" fmla="*/ 3205316 w 5230762"/>
              <a:gd name="connsiteY9" fmla="*/ 1602659 h 3209601"/>
              <a:gd name="connsiteX10" fmla="*/ 3342968 w 5230762"/>
              <a:gd name="connsiteY10" fmla="*/ 1838633 h 3209601"/>
              <a:gd name="connsiteX11" fmla="*/ 3500284 w 5230762"/>
              <a:gd name="connsiteY11" fmla="*/ 2074607 h 3209601"/>
              <a:gd name="connsiteX12" fmla="*/ 3696929 w 5230762"/>
              <a:gd name="connsiteY12" fmla="*/ 2212259 h 3209601"/>
              <a:gd name="connsiteX13" fmla="*/ 3942736 w 5230762"/>
              <a:gd name="connsiteY13" fmla="*/ 2300749 h 3209601"/>
              <a:gd name="connsiteX14" fmla="*/ 4218039 w 5230762"/>
              <a:gd name="connsiteY14" fmla="*/ 2438400 h 3209601"/>
              <a:gd name="connsiteX15" fmla="*/ 4454013 w 5230762"/>
              <a:gd name="connsiteY15" fmla="*/ 2723536 h 3209601"/>
              <a:gd name="connsiteX16" fmla="*/ 4650658 w 5230762"/>
              <a:gd name="connsiteY16" fmla="*/ 2930013 h 3209601"/>
              <a:gd name="connsiteX17" fmla="*/ 4798142 w 5230762"/>
              <a:gd name="connsiteY17" fmla="*/ 3067665 h 3209601"/>
              <a:gd name="connsiteX18" fmla="*/ 4994787 w 5230762"/>
              <a:gd name="connsiteY18" fmla="*/ 3205317 h 3209601"/>
              <a:gd name="connsiteX19" fmla="*/ 5230762 w 5230762"/>
              <a:gd name="connsiteY19" fmla="*/ 3165987 h 3209601"/>
              <a:gd name="connsiteX0" fmla="*/ 0 w 5230762"/>
              <a:gd name="connsiteY0" fmla="*/ 0 h 3247001"/>
              <a:gd name="connsiteX1" fmla="*/ 383458 w 5230762"/>
              <a:gd name="connsiteY1" fmla="*/ 98323 h 3247001"/>
              <a:gd name="connsiteX2" fmla="*/ 934065 w 5230762"/>
              <a:gd name="connsiteY2" fmla="*/ 157317 h 3247001"/>
              <a:gd name="connsiteX3" fmla="*/ 1356852 w 5230762"/>
              <a:gd name="connsiteY3" fmla="*/ 275304 h 3247001"/>
              <a:gd name="connsiteX4" fmla="*/ 1809136 w 5230762"/>
              <a:gd name="connsiteY4" fmla="*/ 245807 h 3247001"/>
              <a:gd name="connsiteX5" fmla="*/ 2123768 w 5230762"/>
              <a:gd name="connsiteY5" fmla="*/ 294968 h 3247001"/>
              <a:gd name="connsiteX6" fmla="*/ 2487562 w 5230762"/>
              <a:gd name="connsiteY6" fmla="*/ 403123 h 3247001"/>
              <a:gd name="connsiteX7" fmla="*/ 2821858 w 5230762"/>
              <a:gd name="connsiteY7" fmla="*/ 776749 h 3247001"/>
              <a:gd name="connsiteX8" fmla="*/ 2979174 w 5230762"/>
              <a:gd name="connsiteY8" fmla="*/ 1288026 h 3247001"/>
              <a:gd name="connsiteX9" fmla="*/ 3205316 w 5230762"/>
              <a:gd name="connsiteY9" fmla="*/ 1602659 h 3247001"/>
              <a:gd name="connsiteX10" fmla="*/ 3342968 w 5230762"/>
              <a:gd name="connsiteY10" fmla="*/ 1838633 h 3247001"/>
              <a:gd name="connsiteX11" fmla="*/ 3500284 w 5230762"/>
              <a:gd name="connsiteY11" fmla="*/ 2074607 h 3247001"/>
              <a:gd name="connsiteX12" fmla="*/ 3696929 w 5230762"/>
              <a:gd name="connsiteY12" fmla="*/ 2212259 h 3247001"/>
              <a:gd name="connsiteX13" fmla="*/ 3942736 w 5230762"/>
              <a:gd name="connsiteY13" fmla="*/ 2300749 h 3247001"/>
              <a:gd name="connsiteX14" fmla="*/ 4218039 w 5230762"/>
              <a:gd name="connsiteY14" fmla="*/ 2438400 h 3247001"/>
              <a:gd name="connsiteX15" fmla="*/ 4454013 w 5230762"/>
              <a:gd name="connsiteY15" fmla="*/ 2723536 h 3247001"/>
              <a:gd name="connsiteX16" fmla="*/ 4650658 w 5230762"/>
              <a:gd name="connsiteY16" fmla="*/ 2930013 h 3247001"/>
              <a:gd name="connsiteX17" fmla="*/ 4798142 w 5230762"/>
              <a:gd name="connsiteY17" fmla="*/ 3067665 h 3247001"/>
              <a:gd name="connsiteX18" fmla="*/ 4994787 w 5230762"/>
              <a:gd name="connsiteY18" fmla="*/ 3244646 h 3247001"/>
              <a:gd name="connsiteX19" fmla="*/ 5230762 w 5230762"/>
              <a:gd name="connsiteY19" fmla="*/ 3165987 h 3247001"/>
              <a:gd name="connsiteX0" fmla="*/ 0 w 5230762"/>
              <a:gd name="connsiteY0" fmla="*/ 0 h 3247001"/>
              <a:gd name="connsiteX1" fmla="*/ 383458 w 5230762"/>
              <a:gd name="connsiteY1" fmla="*/ 98323 h 3247001"/>
              <a:gd name="connsiteX2" fmla="*/ 934065 w 5230762"/>
              <a:gd name="connsiteY2" fmla="*/ 157317 h 3247001"/>
              <a:gd name="connsiteX3" fmla="*/ 1356852 w 5230762"/>
              <a:gd name="connsiteY3" fmla="*/ 275304 h 3247001"/>
              <a:gd name="connsiteX4" fmla="*/ 1809136 w 5230762"/>
              <a:gd name="connsiteY4" fmla="*/ 245807 h 3247001"/>
              <a:gd name="connsiteX5" fmla="*/ 2123768 w 5230762"/>
              <a:gd name="connsiteY5" fmla="*/ 294968 h 3247001"/>
              <a:gd name="connsiteX6" fmla="*/ 2487562 w 5230762"/>
              <a:gd name="connsiteY6" fmla="*/ 403123 h 3247001"/>
              <a:gd name="connsiteX7" fmla="*/ 2821858 w 5230762"/>
              <a:gd name="connsiteY7" fmla="*/ 776749 h 3247001"/>
              <a:gd name="connsiteX8" fmla="*/ 2979174 w 5230762"/>
              <a:gd name="connsiteY8" fmla="*/ 1288026 h 3247001"/>
              <a:gd name="connsiteX9" fmla="*/ 3205316 w 5230762"/>
              <a:gd name="connsiteY9" fmla="*/ 1602659 h 3247001"/>
              <a:gd name="connsiteX10" fmla="*/ 3342968 w 5230762"/>
              <a:gd name="connsiteY10" fmla="*/ 1838633 h 3247001"/>
              <a:gd name="connsiteX11" fmla="*/ 3500284 w 5230762"/>
              <a:gd name="connsiteY11" fmla="*/ 2074607 h 3247001"/>
              <a:gd name="connsiteX12" fmla="*/ 3696929 w 5230762"/>
              <a:gd name="connsiteY12" fmla="*/ 2212259 h 3247001"/>
              <a:gd name="connsiteX13" fmla="*/ 3942736 w 5230762"/>
              <a:gd name="connsiteY13" fmla="*/ 2300749 h 3247001"/>
              <a:gd name="connsiteX14" fmla="*/ 4218039 w 5230762"/>
              <a:gd name="connsiteY14" fmla="*/ 2438400 h 3247001"/>
              <a:gd name="connsiteX15" fmla="*/ 4454013 w 5230762"/>
              <a:gd name="connsiteY15" fmla="*/ 2723536 h 3247001"/>
              <a:gd name="connsiteX16" fmla="*/ 4660490 w 5230762"/>
              <a:gd name="connsiteY16" fmla="*/ 2900517 h 3247001"/>
              <a:gd name="connsiteX17" fmla="*/ 4798142 w 5230762"/>
              <a:gd name="connsiteY17" fmla="*/ 3067665 h 3247001"/>
              <a:gd name="connsiteX18" fmla="*/ 4994787 w 5230762"/>
              <a:gd name="connsiteY18" fmla="*/ 3244646 h 3247001"/>
              <a:gd name="connsiteX19" fmla="*/ 5230762 w 5230762"/>
              <a:gd name="connsiteY19" fmla="*/ 3165987 h 3247001"/>
              <a:gd name="connsiteX0" fmla="*/ 0 w 5230762"/>
              <a:gd name="connsiteY0" fmla="*/ 0 h 3247001"/>
              <a:gd name="connsiteX1" fmla="*/ 383458 w 5230762"/>
              <a:gd name="connsiteY1" fmla="*/ 98323 h 3247001"/>
              <a:gd name="connsiteX2" fmla="*/ 934065 w 5230762"/>
              <a:gd name="connsiteY2" fmla="*/ 157317 h 3247001"/>
              <a:gd name="connsiteX3" fmla="*/ 1356852 w 5230762"/>
              <a:gd name="connsiteY3" fmla="*/ 275304 h 3247001"/>
              <a:gd name="connsiteX4" fmla="*/ 1809136 w 5230762"/>
              <a:gd name="connsiteY4" fmla="*/ 245807 h 3247001"/>
              <a:gd name="connsiteX5" fmla="*/ 2123768 w 5230762"/>
              <a:gd name="connsiteY5" fmla="*/ 294968 h 3247001"/>
              <a:gd name="connsiteX6" fmla="*/ 2487562 w 5230762"/>
              <a:gd name="connsiteY6" fmla="*/ 403123 h 3247001"/>
              <a:gd name="connsiteX7" fmla="*/ 2821858 w 5230762"/>
              <a:gd name="connsiteY7" fmla="*/ 776749 h 3247001"/>
              <a:gd name="connsiteX8" fmla="*/ 2979174 w 5230762"/>
              <a:gd name="connsiteY8" fmla="*/ 1288026 h 3247001"/>
              <a:gd name="connsiteX9" fmla="*/ 3205316 w 5230762"/>
              <a:gd name="connsiteY9" fmla="*/ 1602659 h 3247001"/>
              <a:gd name="connsiteX10" fmla="*/ 3342968 w 5230762"/>
              <a:gd name="connsiteY10" fmla="*/ 1838633 h 3247001"/>
              <a:gd name="connsiteX11" fmla="*/ 3500284 w 5230762"/>
              <a:gd name="connsiteY11" fmla="*/ 2074607 h 3247001"/>
              <a:gd name="connsiteX12" fmla="*/ 3696929 w 5230762"/>
              <a:gd name="connsiteY12" fmla="*/ 2212259 h 3247001"/>
              <a:gd name="connsiteX13" fmla="*/ 3913239 w 5230762"/>
              <a:gd name="connsiteY13" fmla="*/ 2251588 h 3247001"/>
              <a:gd name="connsiteX14" fmla="*/ 4218039 w 5230762"/>
              <a:gd name="connsiteY14" fmla="*/ 2438400 h 3247001"/>
              <a:gd name="connsiteX15" fmla="*/ 4454013 w 5230762"/>
              <a:gd name="connsiteY15" fmla="*/ 2723536 h 3247001"/>
              <a:gd name="connsiteX16" fmla="*/ 4660490 w 5230762"/>
              <a:gd name="connsiteY16" fmla="*/ 2900517 h 3247001"/>
              <a:gd name="connsiteX17" fmla="*/ 4798142 w 5230762"/>
              <a:gd name="connsiteY17" fmla="*/ 3067665 h 3247001"/>
              <a:gd name="connsiteX18" fmla="*/ 4994787 w 5230762"/>
              <a:gd name="connsiteY18" fmla="*/ 3244646 h 3247001"/>
              <a:gd name="connsiteX19" fmla="*/ 5230762 w 5230762"/>
              <a:gd name="connsiteY19" fmla="*/ 3165987 h 3247001"/>
              <a:gd name="connsiteX0" fmla="*/ 0 w 5230762"/>
              <a:gd name="connsiteY0" fmla="*/ 0 h 3247001"/>
              <a:gd name="connsiteX1" fmla="*/ 383458 w 5230762"/>
              <a:gd name="connsiteY1" fmla="*/ 98323 h 3247001"/>
              <a:gd name="connsiteX2" fmla="*/ 934065 w 5230762"/>
              <a:gd name="connsiteY2" fmla="*/ 157317 h 3247001"/>
              <a:gd name="connsiteX3" fmla="*/ 1356852 w 5230762"/>
              <a:gd name="connsiteY3" fmla="*/ 275304 h 3247001"/>
              <a:gd name="connsiteX4" fmla="*/ 1809136 w 5230762"/>
              <a:gd name="connsiteY4" fmla="*/ 245807 h 3247001"/>
              <a:gd name="connsiteX5" fmla="*/ 2123768 w 5230762"/>
              <a:gd name="connsiteY5" fmla="*/ 294968 h 3247001"/>
              <a:gd name="connsiteX6" fmla="*/ 2487562 w 5230762"/>
              <a:gd name="connsiteY6" fmla="*/ 403123 h 3247001"/>
              <a:gd name="connsiteX7" fmla="*/ 2821858 w 5230762"/>
              <a:gd name="connsiteY7" fmla="*/ 776749 h 3247001"/>
              <a:gd name="connsiteX8" fmla="*/ 2979174 w 5230762"/>
              <a:gd name="connsiteY8" fmla="*/ 1288026 h 3247001"/>
              <a:gd name="connsiteX9" fmla="*/ 3195484 w 5230762"/>
              <a:gd name="connsiteY9" fmla="*/ 1524001 h 3247001"/>
              <a:gd name="connsiteX10" fmla="*/ 3342968 w 5230762"/>
              <a:gd name="connsiteY10" fmla="*/ 1838633 h 3247001"/>
              <a:gd name="connsiteX11" fmla="*/ 3500284 w 5230762"/>
              <a:gd name="connsiteY11" fmla="*/ 2074607 h 3247001"/>
              <a:gd name="connsiteX12" fmla="*/ 3696929 w 5230762"/>
              <a:gd name="connsiteY12" fmla="*/ 2212259 h 3247001"/>
              <a:gd name="connsiteX13" fmla="*/ 3913239 w 5230762"/>
              <a:gd name="connsiteY13" fmla="*/ 2251588 h 3247001"/>
              <a:gd name="connsiteX14" fmla="*/ 4218039 w 5230762"/>
              <a:gd name="connsiteY14" fmla="*/ 2438400 h 3247001"/>
              <a:gd name="connsiteX15" fmla="*/ 4454013 w 5230762"/>
              <a:gd name="connsiteY15" fmla="*/ 2723536 h 3247001"/>
              <a:gd name="connsiteX16" fmla="*/ 4660490 w 5230762"/>
              <a:gd name="connsiteY16" fmla="*/ 2900517 h 3247001"/>
              <a:gd name="connsiteX17" fmla="*/ 4798142 w 5230762"/>
              <a:gd name="connsiteY17" fmla="*/ 3067665 h 3247001"/>
              <a:gd name="connsiteX18" fmla="*/ 4994787 w 5230762"/>
              <a:gd name="connsiteY18" fmla="*/ 3244646 h 3247001"/>
              <a:gd name="connsiteX19" fmla="*/ 5230762 w 5230762"/>
              <a:gd name="connsiteY19" fmla="*/ 3165987 h 3247001"/>
              <a:gd name="connsiteX0" fmla="*/ 0 w 5230762"/>
              <a:gd name="connsiteY0" fmla="*/ 0 h 3247001"/>
              <a:gd name="connsiteX1" fmla="*/ 383458 w 5230762"/>
              <a:gd name="connsiteY1" fmla="*/ 98323 h 3247001"/>
              <a:gd name="connsiteX2" fmla="*/ 934065 w 5230762"/>
              <a:gd name="connsiteY2" fmla="*/ 157317 h 3247001"/>
              <a:gd name="connsiteX3" fmla="*/ 1356852 w 5230762"/>
              <a:gd name="connsiteY3" fmla="*/ 275304 h 3247001"/>
              <a:gd name="connsiteX4" fmla="*/ 1809136 w 5230762"/>
              <a:gd name="connsiteY4" fmla="*/ 245807 h 3247001"/>
              <a:gd name="connsiteX5" fmla="*/ 2123768 w 5230762"/>
              <a:gd name="connsiteY5" fmla="*/ 294968 h 3247001"/>
              <a:gd name="connsiteX6" fmla="*/ 2487562 w 5230762"/>
              <a:gd name="connsiteY6" fmla="*/ 403123 h 3247001"/>
              <a:gd name="connsiteX7" fmla="*/ 2821858 w 5230762"/>
              <a:gd name="connsiteY7" fmla="*/ 776749 h 3247001"/>
              <a:gd name="connsiteX8" fmla="*/ 2949677 w 5230762"/>
              <a:gd name="connsiteY8" fmla="*/ 1278193 h 3247001"/>
              <a:gd name="connsiteX9" fmla="*/ 3195484 w 5230762"/>
              <a:gd name="connsiteY9" fmla="*/ 1524001 h 3247001"/>
              <a:gd name="connsiteX10" fmla="*/ 3342968 w 5230762"/>
              <a:gd name="connsiteY10" fmla="*/ 1838633 h 3247001"/>
              <a:gd name="connsiteX11" fmla="*/ 3500284 w 5230762"/>
              <a:gd name="connsiteY11" fmla="*/ 2074607 h 3247001"/>
              <a:gd name="connsiteX12" fmla="*/ 3696929 w 5230762"/>
              <a:gd name="connsiteY12" fmla="*/ 2212259 h 3247001"/>
              <a:gd name="connsiteX13" fmla="*/ 3913239 w 5230762"/>
              <a:gd name="connsiteY13" fmla="*/ 2251588 h 3247001"/>
              <a:gd name="connsiteX14" fmla="*/ 4218039 w 5230762"/>
              <a:gd name="connsiteY14" fmla="*/ 2438400 h 3247001"/>
              <a:gd name="connsiteX15" fmla="*/ 4454013 w 5230762"/>
              <a:gd name="connsiteY15" fmla="*/ 2723536 h 3247001"/>
              <a:gd name="connsiteX16" fmla="*/ 4660490 w 5230762"/>
              <a:gd name="connsiteY16" fmla="*/ 2900517 h 3247001"/>
              <a:gd name="connsiteX17" fmla="*/ 4798142 w 5230762"/>
              <a:gd name="connsiteY17" fmla="*/ 3067665 h 3247001"/>
              <a:gd name="connsiteX18" fmla="*/ 4994787 w 5230762"/>
              <a:gd name="connsiteY18" fmla="*/ 3244646 h 3247001"/>
              <a:gd name="connsiteX19" fmla="*/ 5230762 w 5230762"/>
              <a:gd name="connsiteY19" fmla="*/ 3165987 h 3247001"/>
              <a:gd name="connsiteX0" fmla="*/ 0 w 5230762"/>
              <a:gd name="connsiteY0" fmla="*/ 0 h 3247001"/>
              <a:gd name="connsiteX1" fmla="*/ 383458 w 5230762"/>
              <a:gd name="connsiteY1" fmla="*/ 98323 h 3247001"/>
              <a:gd name="connsiteX2" fmla="*/ 934065 w 5230762"/>
              <a:gd name="connsiteY2" fmla="*/ 157317 h 3247001"/>
              <a:gd name="connsiteX3" fmla="*/ 1356852 w 5230762"/>
              <a:gd name="connsiteY3" fmla="*/ 275304 h 3247001"/>
              <a:gd name="connsiteX4" fmla="*/ 1809136 w 5230762"/>
              <a:gd name="connsiteY4" fmla="*/ 245807 h 3247001"/>
              <a:gd name="connsiteX5" fmla="*/ 2123768 w 5230762"/>
              <a:gd name="connsiteY5" fmla="*/ 294968 h 3247001"/>
              <a:gd name="connsiteX6" fmla="*/ 2487562 w 5230762"/>
              <a:gd name="connsiteY6" fmla="*/ 403123 h 3247001"/>
              <a:gd name="connsiteX7" fmla="*/ 2821858 w 5230762"/>
              <a:gd name="connsiteY7" fmla="*/ 776749 h 3247001"/>
              <a:gd name="connsiteX8" fmla="*/ 2930012 w 5230762"/>
              <a:gd name="connsiteY8" fmla="*/ 1307690 h 3247001"/>
              <a:gd name="connsiteX9" fmla="*/ 3195484 w 5230762"/>
              <a:gd name="connsiteY9" fmla="*/ 1524001 h 3247001"/>
              <a:gd name="connsiteX10" fmla="*/ 3342968 w 5230762"/>
              <a:gd name="connsiteY10" fmla="*/ 1838633 h 3247001"/>
              <a:gd name="connsiteX11" fmla="*/ 3500284 w 5230762"/>
              <a:gd name="connsiteY11" fmla="*/ 2074607 h 3247001"/>
              <a:gd name="connsiteX12" fmla="*/ 3696929 w 5230762"/>
              <a:gd name="connsiteY12" fmla="*/ 2212259 h 3247001"/>
              <a:gd name="connsiteX13" fmla="*/ 3913239 w 5230762"/>
              <a:gd name="connsiteY13" fmla="*/ 2251588 h 3247001"/>
              <a:gd name="connsiteX14" fmla="*/ 4218039 w 5230762"/>
              <a:gd name="connsiteY14" fmla="*/ 2438400 h 3247001"/>
              <a:gd name="connsiteX15" fmla="*/ 4454013 w 5230762"/>
              <a:gd name="connsiteY15" fmla="*/ 2723536 h 3247001"/>
              <a:gd name="connsiteX16" fmla="*/ 4660490 w 5230762"/>
              <a:gd name="connsiteY16" fmla="*/ 2900517 h 3247001"/>
              <a:gd name="connsiteX17" fmla="*/ 4798142 w 5230762"/>
              <a:gd name="connsiteY17" fmla="*/ 3067665 h 3247001"/>
              <a:gd name="connsiteX18" fmla="*/ 4994787 w 5230762"/>
              <a:gd name="connsiteY18" fmla="*/ 3244646 h 3247001"/>
              <a:gd name="connsiteX19" fmla="*/ 5230762 w 5230762"/>
              <a:gd name="connsiteY19" fmla="*/ 3165987 h 3247001"/>
              <a:gd name="connsiteX0" fmla="*/ 0 w 5230762"/>
              <a:gd name="connsiteY0" fmla="*/ 0 h 3218712"/>
              <a:gd name="connsiteX1" fmla="*/ 383458 w 5230762"/>
              <a:gd name="connsiteY1" fmla="*/ 98323 h 3218712"/>
              <a:gd name="connsiteX2" fmla="*/ 934065 w 5230762"/>
              <a:gd name="connsiteY2" fmla="*/ 157317 h 3218712"/>
              <a:gd name="connsiteX3" fmla="*/ 1356852 w 5230762"/>
              <a:gd name="connsiteY3" fmla="*/ 275304 h 3218712"/>
              <a:gd name="connsiteX4" fmla="*/ 1809136 w 5230762"/>
              <a:gd name="connsiteY4" fmla="*/ 245807 h 3218712"/>
              <a:gd name="connsiteX5" fmla="*/ 2123768 w 5230762"/>
              <a:gd name="connsiteY5" fmla="*/ 294968 h 3218712"/>
              <a:gd name="connsiteX6" fmla="*/ 2487562 w 5230762"/>
              <a:gd name="connsiteY6" fmla="*/ 403123 h 3218712"/>
              <a:gd name="connsiteX7" fmla="*/ 2821858 w 5230762"/>
              <a:gd name="connsiteY7" fmla="*/ 776749 h 3218712"/>
              <a:gd name="connsiteX8" fmla="*/ 2930012 w 5230762"/>
              <a:gd name="connsiteY8" fmla="*/ 1307690 h 3218712"/>
              <a:gd name="connsiteX9" fmla="*/ 3195484 w 5230762"/>
              <a:gd name="connsiteY9" fmla="*/ 1524001 h 3218712"/>
              <a:gd name="connsiteX10" fmla="*/ 3342968 w 5230762"/>
              <a:gd name="connsiteY10" fmla="*/ 1838633 h 3218712"/>
              <a:gd name="connsiteX11" fmla="*/ 3500284 w 5230762"/>
              <a:gd name="connsiteY11" fmla="*/ 2074607 h 3218712"/>
              <a:gd name="connsiteX12" fmla="*/ 3696929 w 5230762"/>
              <a:gd name="connsiteY12" fmla="*/ 2212259 h 3218712"/>
              <a:gd name="connsiteX13" fmla="*/ 3913239 w 5230762"/>
              <a:gd name="connsiteY13" fmla="*/ 2251588 h 3218712"/>
              <a:gd name="connsiteX14" fmla="*/ 4218039 w 5230762"/>
              <a:gd name="connsiteY14" fmla="*/ 2438400 h 3218712"/>
              <a:gd name="connsiteX15" fmla="*/ 4454013 w 5230762"/>
              <a:gd name="connsiteY15" fmla="*/ 2723536 h 3218712"/>
              <a:gd name="connsiteX16" fmla="*/ 4660490 w 5230762"/>
              <a:gd name="connsiteY16" fmla="*/ 2900517 h 3218712"/>
              <a:gd name="connsiteX17" fmla="*/ 4798142 w 5230762"/>
              <a:gd name="connsiteY17" fmla="*/ 3067665 h 3218712"/>
              <a:gd name="connsiteX18" fmla="*/ 4994787 w 5230762"/>
              <a:gd name="connsiteY18" fmla="*/ 3215149 h 3218712"/>
              <a:gd name="connsiteX19" fmla="*/ 5230762 w 5230762"/>
              <a:gd name="connsiteY19" fmla="*/ 3165987 h 3218712"/>
              <a:gd name="connsiteX0" fmla="*/ 0 w 5230762"/>
              <a:gd name="connsiteY0" fmla="*/ 0 h 3176584"/>
              <a:gd name="connsiteX1" fmla="*/ 383458 w 5230762"/>
              <a:gd name="connsiteY1" fmla="*/ 98323 h 3176584"/>
              <a:gd name="connsiteX2" fmla="*/ 934065 w 5230762"/>
              <a:gd name="connsiteY2" fmla="*/ 157317 h 3176584"/>
              <a:gd name="connsiteX3" fmla="*/ 1356852 w 5230762"/>
              <a:gd name="connsiteY3" fmla="*/ 275304 h 3176584"/>
              <a:gd name="connsiteX4" fmla="*/ 1809136 w 5230762"/>
              <a:gd name="connsiteY4" fmla="*/ 245807 h 3176584"/>
              <a:gd name="connsiteX5" fmla="*/ 2123768 w 5230762"/>
              <a:gd name="connsiteY5" fmla="*/ 294968 h 3176584"/>
              <a:gd name="connsiteX6" fmla="*/ 2487562 w 5230762"/>
              <a:gd name="connsiteY6" fmla="*/ 403123 h 3176584"/>
              <a:gd name="connsiteX7" fmla="*/ 2821858 w 5230762"/>
              <a:gd name="connsiteY7" fmla="*/ 776749 h 3176584"/>
              <a:gd name="connsiteX8" fmla="*/ 2930012 w 5230762"/>
              <a:gd name="connsiteY8" fmla="*/ 1307690 h 3176584"/>
              <a:gd name="connsiteX9" fmla="*/ 3195484 w 5230762"/>
              <a:gd name="connsiteY9" fmla="*/ 1524001 h 3176584"/>
              <a:gd name="connsiteX10" fmla="*/ 3342968 w 5230762"/>
              <a:gd name="connsiteY10" fmla="*/ 1838633 h 3176584"/>
              <a:gd name="connsiteX11" fmla="*/ 3500284 w 5230762"/>
              <a:gd name="connsiteY11" fmla="*/ 2074607 h 3176584"/>
              <a:gd name="connsiteX12" fmla="*/ 3696929 w 5230762"/>
              <a:gd name="connsiteY12" fmla="*/ 2212259 h 3176584"/>
              <a:gd name="connsiteX13" fmla="*/ 3913239 w 5230762"/>
              <a:gd name="connsiteY13" fmla="*/ 2251588 h 3176584"/>
              <a:gd name="connsiteX14" fmla="*/ 4218039 w 5230762"/>
              <a:gd name="connsiteY14" fmla="*/ 2438400 h 3176584"/>
              <a:gd name="connsiteX15" fmla="*/ 4454013 w 5230762"/>
              <a:gd name="connsiteY15" fmla="*/ 2723536 h 3176584"/>
              <a:gd name="connsiteX16" fmla="*/ 4660490 w 5230762"/>
              <a:gd name="connsiteY16" fmla="*/ 2900517 h 3176584"/>
              <a:gd name="connsiteX17" fmla="*/ 4798142 w 5230762"/>
              <a:gd name="connsiteY17" fmla="*/ 3067665 h 3176584"/>
              <a:gd name="connsiteX18" fmla="*/ 4975123 w 5230762"/>
              <a:gd name="connsiteY18" fmla="*/ 3156156 h 3176584"/>
              <a:gd name="connsiteX19" fmla="*/ 5230762 w 5230762"/>
              <a:gd name="connsiteY19" fmla="*/ 3165987 h 3176584"/>
              <a:gd name="connsiteX0" fmla="*/ 0 w 5240595"/>
              <a:gd name="connsiteY0" fmla="*/ 0 h 3184390"/>
              <a:gd name="connsiteX1" fmla="*/ 383458 w 5240595"/>
              <a:gd name="connsiteY1" fmla="*/ 98323 h 3184390"/>
              <a:gd name="connsiteX2" fmla="*/ 934065 w 5240595"/>
              <a:gd name="connsiteY2" fmla="*/ 157317 h 3184390"/>
              <a:gd name="connsiteX3" fmla="*/ 1356852 w 5240595"/>
              <a:gd name="connsiteY3" fmla="*/ 275304 h 3184390"/>
              <a:gd name="connsiteX4" fmla="*/ 1809136 w 5240595"/>
              <a:gd name="connsiteY4" fmla="*/ 245807 h 3184390"/>
              <a:gd name="connsiteX5" fmla="*/ 2123768 w 5240595"/>
              <a:gd name="connsiteY5" fmla="*/ 294968 h 3184390"/>
              <a:gd name="connsiteX6" fmla="*/ 2487562 w 5240595"/>
              <a:gd name="connsiteY6" fmla="*/ 403123 h 3184390"/>
              <a:gd name="connsiteX7" fmla="*/ 2821858 w 5240595"/>
              <a:gd name="connsiteY7" fmla="*/ 776749 h 3184390"/>
              <a:gd name="connsiteX8" fmla="*/ 2930012 w 5240595"/>
              <a:gd name="connsiteY8" fmla="*/ 1307690 h 3184390"/>
              <a:gd name="connsiteX9" fmla="*/ 3195484 w 5240595"/>
              <a:gd name="connsiteY9" fmla="*/ 1524001 h 3184390"/>
              <a:gd name="connsiteX10" fmla="*/ 3342968 w 5240595"/>
              <a:gd name="connsiteY10" fmla="*/ 1838633 h 3184390"/>
              <a:gd name="connsiteX11" fmla="*/ 3500284 w 5240595"/>
              <a:gd name="connsiteY11" fmla="*/ 2074607 h 3184390"/>
              <a:gd name="connsiteX12" fmla="*/ 3696929 w 5240595"/>
              <a:gd name="connsiteY12" fmla="*/ 2212259 h 3184390"/>
              <a:gd name="connsiteX13" fmla="*/ 3913239 w 5240595"/>
              <a:gd name="connsiteY13" fmla="*/ 2251588 h 3184390"/>
              <a:gd name="connsiteX14" fmla="*/ 4218039 w 5240595"/>
              <a:gd name="connsiteY14" fmla="*/ 2438400 h 3184390"/>
              <a:gd name="connsiteX15" fmla="*/ 4454013 w 5240595"/>
              <a:gd name="connsiteY15" fmla="*/ 2723536 h 3184390"/>
              <a:gd name="connsiteX16" fmla="*/ 4660490 w 5240595"/>
              <a:gd name="connsiteY16" fmla="*/ 2900517 h 3184390"/>
              <a:gd name="connsiteX17" fmla="*/ 4798142 w 5240595"/>
              <a:gd name="connsiteY17" fmla="*/ 3067665 h 3184390"/>
              <a:gd name="connsiteX18" fmla="*/ 4975123 w 5240595"/>
              <a:gd name="connsiteY18" fmla="*/ 3156156 h 3184390"/>
              <a:gd name="connsiteX19" fmla="*/ 5240595 w 5240595"/>
              <a:gd name="connsiteY19" fmla="*/ 3175819 h 3184390"/>
              <a:gd name="connsiteX0" fmla="*/ 0 w 5250427"/>
              <a:gd name="connsiteY0" fmla="*/ 0 h 3161000"/>
              <a:gd name="connsiteX1" fmla="*/ 383458 w 5250427"/>
              <a:gd name="connsiteY1" fmla="*/ 98323 h 3161000"/>
              <a:gd name="connsiteX2" fmla="*/ 934065 w 5250427"/>
              <a:gd name="connsiteY2" fmla="*/ 157317 h 3161000"/>
              <a:gd name="connsiteX3" fmla="*/ 1356852 w 5250427"/>
              <a:gd name="connsiteY3" fmla="*/ 275304 h 3161000"/>
              <a:gd name="connsiteX4" fmla="*/ 1809136 w 5250427"/>
              <a:gd name="connsiteY4" fmla="*/ 245807 h 3161000"/>
              <a:gd name="connsiteX5" fmla="*/ 2123768 w 5250427"/>
              <a:gd name="connsiteY5" fmla="*/ 294968 h 3161000"/>
              <a:gd name="connsiteX6" fmla="*/ 2487562 w 5250427"/>
              <a:gd name="connsiteY6" fmla="*/ 403123 h 3161000"/>
              <a:gd name="connsiteX7" fmla="*/ 2821858 w 5250427"/>
              <a:gd name="connsiteY7" fmla="*/ 776749 h 3161000"/>
              <a:gd name="connsiteX8" fmla="*/ 2930012 w 5250427"/>
              <a:gd name="connsiteY8" fmla="*/ 1307690 h 3161000"/>
              <a:gd name="connsiteX9" fmla="*/ 3195484 w 5250427"/>
              <a:gd name="connsiteY9" fmla="*/ 1524001 h 3161000"/>
              <a:gd name="connsiteX10" fmla="*/ 3342968 w 5250427"/>
              <a:gd name="connsiteY10" fmla="*/ 1838633 h 3161000"/>
              <a:gd name="connsiteX11" fmla="*/ 3500284 w 5250427"/>
              <a:gd name="connsiteY11" fmla="*/ 2074607 h 3161000"/>
              <a:gd name="connsiteX12" fmla="*/ 3696929 w 5250427"/>
              <a:gd name="connsiteY12" fmla="*/ 2212259 h 3161000"/>
              <a:gd name="connsiteX13" fmla="*/ 3913239 w 5250427"/>
              <a:gd name="connsiteY13" fmla="*/ 2251588 h 3161000"/>
              <a:gd name="connsiteX14" fmla="*/ 4218039 w 5250427"/>
              <a:gd name="connsiteY14" fmla="*/ 2438400 h 3161000"/>
              <a:gd name="connsiteX15" fmla="*/ 4454013 w 5250427"/>
              <a:gd name="connsiteY15" fmla="*/ 2723536 h 3161000"/>
              <a:gd name="connsiteX16" fmla="*/ 4660490 w 5250427"/>
              <a:gd name="connsiteY16" fmla="*/ 2900517 h 3161000"/>
              <a:gd name="connsiteX17" fmla="*/ 4798142 w 5250427"/>
              <a:gd name="connsiteY17" fmla="*/ 3067665 h 3161000"/>
              <a:gd name="connsiteX18" fmla="*/ 4975123 w 5250427"/>
              <a:gd name="connsiteY18" fmla="*/ 3156156 h 3161000"/>
              <a:gd name="connsiteX19" fmla="*/ 5250427 w 5250427"/>
              <a:gd name="connsiteY19" fmla="*/ 3136490 h 3161000"/>
              <a:gd name="connsiteX0" fmla="*/ 0 w 5260259"/>
              <a:gd name="connsiteY0" fmla="*/ 0 h 3176584"/>
              <a:gd name="connsiteX1" fmla="*/ 383458 w 5260259"/>
              <a:gd name="connsiteY1" fmla="*/ 98323 h 3176584"/>
              <a:gd name="connsiteX2" fmla="*/ 934065 w 5260259"/>
              <a:gd name="connsiteY2" fmla="*/ 157317 h 3176584"/>
              <a:gd name="connsiteX3" fmla="*/ 1356852 w 5260259"/>
              <a:gd name="connsiteY3" fmla="*/ 275304 h 3176584"/>
              <a:gd name="connsiteX4" fmla="*/ 1809136 w 5260259"/>
              <a:gd name="connsiteY4" fmla="*/ 245807 h 3176584"/>
              <a:gd name="connsiteX5" fmla="*/ 2123768 w 5260259"/>
              <a:gd name="connsiteY5" fmla="*/ 294968 h 3176584"/>
              <a:gd name="connsiteX6" fmla="*/ 2487562 w 5260259"/>
              <a:gd name="connsiteY6" fmla="*/ 403123 h 3176584"/>
              <a:gd name="connsiteX7" fmla="*/ 2821858 w 5260259"/>
              <a:gd name="connsiteY7" fmla="*/ 776749 h 3176584"/>
              <a:gd name="connsiteX8" fmla="*/ 2930012 w 5260259"/>
              <a:gd name="connsiteY8" fmla="*/ 1307690 h 3176584"/>
              <a:gd name="connsiteX9" fmla="*/ 3195484 w 5260259"/>
              <a:gd name="connsiteY9" fmla="*/ 1524001 h 3176584"/>
              <a:gd name="connsiteX10" fmla="*/ 3342968 w 5260259"/>
              <a:gd name="connsiteY10" fmla="*/ 1838633 h 3176584"/>
              <a:gd name="connsiteX11" fmla="*/ 3500284 w 5260259"/>
              <a:gd name="connsiteY11" fmla="*/ 2074607 h 3176584"/>
              <a:gd name="connsiteX12" fmla="*/ 3696929 w 5260259"/>
              <a:gd name="connsiteY12" fmla="*/ 2212259 h 3176584"/>
              <a:gd name="connsiteX13" fmla="*/ 3913239 w 5260259"/>
              <a:gd name="connsiteY13" fmla="*/ 2251588 h 3176584"/>
              <a:gd name="connsiteX14" fmla="*/ 4218039 w 5260259"/>
              <a:gd name="connsiteY14" fmla="*/ 2438400 h 3176584"/>
              <a:gd name="connsiteX15" fmla="*/ 4454013 w 5260259"/>
              <a:gd name="connsiteY15" fmla="*/ 2723536 h 3176584"/>
              <a:gd name="connsiteX16" fmla="*/ 4660490 w 5260259"/>
              <a:gd name="connsiteY16" fmla="*/ 2900517 h 3176584"/>
              <a:gd name="connsiteX17" fmla="*/ 4798142 w 5260259"/>
              <a:gd name="connsiteY17" fmla="*/ 3067665 h 3176584"/>
              <a:gd name="connsiteX18" fmla="*/ 4975123 w 5260259"/>
              <a:gd name="connsiteY18" fmla="*/ 3156156 h 3176584"/>
              <a:gd name="connsiteX19" fmla="*/ 5260259 w 5260259"/>
              <a:gd name="connsiteY19" fmla="*/ 3165987 h 3176584"/>
              <a:gd name="connsiteX0" fmla="*/ 0 w 5260259"/>
              <a:gd name="connsiteY0" fmla="*/ 0 h 3176584"/>
              <a:gd name="connsiteX1" fmla="*/ 383458 w 5260259"/>
              <a:gd name="connsiteY1" fmla="*/ 98323 h 3176584"/>
              <a:gd name="connsiteX2" fmla="*/ 934065 w 5260259"/>
              <a:gd name="connsiteY2" fmla="*/ 157317 h 3176584"/>
              <a:gd name="connsiteX3" fmla="*/ 1356852 w 5260259"/>
              <a:gd name="connsiteY3" fmla="*/ 275304 h 3176584"/>
              <a:gd name="connsiteX4" fmla="*/ 1809136 w 5260259"/>
              <a:gd name="connsiteY4" fmla="*/ 245807 h 3176584"/>
              <a:gd name="connsiteX5" fmla="*/ 2123768 w 5260259"/>
              <a:gd name="connsiteY5" fmla="*/ 294968 h 3176584"/>
              <a:gd name="connsiteX6" fmla="*/ 2487562 w 5260259"/>
              <a:gd name="connsiteY6" fmla="*/ 403123 h 3176584"/>
              <a:gd name="connsiteX7" fmla="*/ 2821858 w 5260259"/>
              <a:gd name="connsiteY7" fmla="*/ 776749 h 3176584"/>
              <a:gd name="connsiteX8" fmla="*/ 2959509 w 5260259"/>
              <a:gd name="connsiteY8" fmla="*/ 1317522 h 3176584"/>
              <a:gd name="connsiteX9" fmla="*/ 3195484 w 5260259"/>
              <a:gd name="connsiteY9" fmla="*/ 1524001 h 3176584"/>
              <a:gd name="connsiteX10" fmla="*/ 3342968 w 5260259"/>
              <a:gd name="connsiteY10" fmla="*/ 1838633 h 3176584"/>
              <a:gd name="connsiteX11" fmla="*/ 3500284 w 5260259"/>
              <a:gd name="connsiteY11" fmla="*/ 2074607 h 3176584"/>
              <a:gd name="connsiteX12" fmla="*/ 3696929 w 5260259"/>
              <a:gd name="connsiteY12" fmla="*/ 2212259 h 3176584"/>
              <a:gd name="connsiteX13" fmla="*/ 3913239 w 5260259"/>
              <a:gd name="connsiteY13" fmla="*/ 2251588 h 3176584"/>
              <a:gd name="connsiteX14" fmla="*/ 4218039 w 5260259"/>
              <a:gd name="connsiteY14" fmla="*/ 2438400 h 3176584"/>
              <a:gd name="connsiteX15" fmla="*/ 4454013 w 5260259"/>
              <a:gd name="connsiteY15" fmla="*/ 2723536 h 3176584"/>
              <a:gd name="connsiteX16" fmla="*/ 4660490 w 5260259"/>
              <a:gd name="connsiteY16" fmla="*/ 2900517 h 3176584"/>
              <a:gd name="connsiteX17" fmla="*/ 4798142 w 5260259"/>
              <a:gd name="connsiteY17" fmla="*/ 3067665 h 3176584"/>
              <a:gd name="connsiteX18" fmla="*/ 4975123 w 5260259"/>
              <a:gd name="connsiteY18" fmla="*/ 3156156 h 3176584"/>
              <a:gd name="connsiteX19" fmla="*/ 5260259 w 5260259"/>
              <a:gd name="connsiteY19" fmla="*/ 3165987 h 3176584"/>
              <a:gd name="connsiteX0" fmla="*/ 0 w 5260259"/>
              <a:gd name="connsiteY0" fmla="*/ 0 h 3176584"/>
              <a:gd name="connsiteX1" fmla="*/ 383458 w 5260259"/>
              <a:gd name="connsiteY1" fmla="*/ 98323 h 3176584"/>
              <a:gd name="connsiteX2" fmla="*/ 934065 w 5260259"/>
              <a:gd name="connsiteY2" fmla="*/ 157317 h 3176584"/>
              <a:gd name="connsiteX3" fmla="*/ 1356852 w 5260259"/>
              <a:gd name="connsiteY3" fmla="*/ 275304 h 3176584"/>
              <a:gd name="connsiteX4" fmla="*/ 1809136 w 5260259"/>
              <a:gd name="connsiteY4" fmla="*/ 245807 h 3176584"/>
              <a:gd name="connsiteX5" fmla="*/ 2123768 w 5260259"/>
              <a:gd name="connsiteY5" fmla="*/ 294968 h 3176584"/>
              <a:gd name="connsiteX6" fmla="*/ 2487562 w 5260259"/>
              <a:gd name="connsiteY6" fmla="*/ 403123 h 3176584"/>
              <a:gd name="connsiteX7" fmla="*/ 2821858 w 5260259"/>
              <a:gd name="connsiteY7" fmla="*/ 776749 h 3176584"/>
              <a:gd name="connsiteX8" fmla="*/ 2959509 w 5260259"/>
              <a:gd name="connsiteY8" fmla="*/ 1317522 h 3176584"/>
              <a:gd name="connsiteX9" fmla="*/ 3195484 w 5260259"/>
              <a:gd name="connsiteY9" fmla="*/ 1543666 h 3176584"/>
              <a:gd name="connsiteX10" fmla="*/ 3342968 w 5260259"/>
              <a:gd name="connsiteY10" fmla="*/ 1838633 h 3176584"/>
              <a:gd name="connsiteX11" fmla="*/ 3500284 w 5260259"/>
              <a:gd name="connsiteY11" fmla="*/ 2074607 h 3176584"/>
              <a:gd name="connsiteX12" fmla="*/ 3696929 w 5260259"/>
              <a:gd name="connsiteY12" fmla="*/ 2212259 h 3176584"/>
              <a:gd name="connsiteX13" fmla="*/ 3913239 w 5260259"/>
              <a:gd name="connsiteY13" fmla="*/ 2251588 h 3176584"/>
              <a:gd name="connsiteX14" fmla="*/ 4218039 w 5260259"/>
              <a:gd name="connsiteY14" fmla="*/ 2438400 h 3176584"/>
              <a:gd name="connsiteX15" fmla="*/ 4454013 w 5260259"/>
              <a:gd name="connsiteY15" fmla="*/ 2723536 h 3176584"/>
              <a:gd name="connsiteX16" fmla="*/ 4660490 w 5260259"/>
              <a:gd name="connsiteY16" fmla="*/ 2900517 h 3176584"/>
              <a:gd name="connsiteX17" fmla="*/ 4798142 w 5260259"/>
              <a:gd name="connsiteY17" fmla="*/ 3067665 h 3176584"/>
              <a:gd name="connsiteX18" fmla="*/ 4975123 w 5260259"/>
              <a:gd name="connsiteY18" fmla="*/ 3156156 h 3176584"/>
              <a:gd name="connsiteX19" fmla="*/ 5260259 w 5260259"/>
              <a:gd name="connsiteY19" fmla="*/ 3165987 h 3176584"/>
              <a:gd name="connsiteX0" fmla="*/ 0 w 5260259"/>
              <a:gd name="connsiteY0" fmla="*/ 0 h 3176584"/>
              <a:gd name="connsiteX1" fmla="*/ 383458 w 5260259"/>
              <a:gd name="connsiteY1" fmla="*/ 98323 h 3176584"/>
              <a:gd name="connsiteX2" fmla="*/ 934065 w 5260259"/>
              <a:gd name="connsiteY2" fmla="*/ 157317 h 3176584"/>
              <a:gd name="connsiteX3" fmla="*/ 1356852 w 5260259"/>
              <a:gd name="connsiteY3" fmla="*/ 275304 h 3176584"/>
              <a:gd name="connsiteX4" fmla="*/ 1809136 w 5260259"/>
              <a:gd name="connsiteY4" fmla="*/ 245807 h 3176584"/>
              <a:gd name="connsiteX5" fmla="*/ 2123768 w 5260259"/>
              <a:gd name="connsiteY5" fmla="*/ 294968 h 3176584"/>
              <a:gd name="connsiteX6" fmla="*/ 2487562 w 5260259"/>
              <a:gd name="connsiteY6" fmla="*/ 403123 h 3176584"/>
              <a:gd name="connsiteX7" fmla="*/ 2821858 w 5260259"/>
              <a:gd name="connsiteY7" fmla="*/ 776749 h 3176584"/>
              <a:gd name="connsiteX8" fmla="*/ 2969341 w 5260259"/>
              <a:gd name="connsiteY8" fmla="*/ 1297857 h 3176584"/>
              <a:gd name="connsiteX9" fmla="*/ 3195484 w 5260259"/>
              <a:gd name="connsiteY9" fmla="*/ 1543666 h 3176584"/>
              <a:gd name="connsiteX10" fmla="*/ 3342968 w 5260259"/>
              <a:gd name="connsiteY10" fmla="*/ 1838633 h 3176584"/>
              <a:gd name="connsiteX11" fmla="*/ 3500284 w 5260259"/>
              <a:gd name="connsiteY11" fmla="*/ 2074607 h 3176584"/>
              <a:gd name="connsiteX12" fmla="*/ 3696929 w 5260259"/>
              <a:gd name="connsiteY12" fmla="*/ 2212259 h 3176584"/>
              <a:gd name="connsiteX13" fmla="*/ 3913239 w 5260259"/>
              <a:gd name="connsiteY13" fmla="*/ 2251588 h 3176584"/>
              <a:gd name="connsiteX14" fmla="*/ 4218039 w 5260259"/>
              <a:gd name="connsiteY14" fmla="*/ 2438400 h 3176584"/>
              <a:gd name="connsiteX15" fmla="*/ 4454013 w 5260259"/>
              <a:gd name="connsiteY15" fmla="*/ 2723536 h 3176584"/>
              <a:gd name="connsiteX16" fmla="*/ 4660490 w 5260259"/>
              <a:gd name="connsiteY16" fmla="*/ 2900517 h 3176584"/>
              <a:gd name="connsiteX17" fmla="*/ 4798142 w 5260259"/>
              <a:gd name="connsiteY17" fmla="*/ 3067665 h 3176584"/>
              <a:gd name="connsiteX18" fmla="*/ 4975123 w 5260259"/>
              <a:gd name="connsiteY18" fmla="*/ 3156156 h 3176584"/>
              <a:gd name="connsiteX19" fmla="*/ 5260259 w 5260259"/>
              <a:gd name="connsiteY19" fmla="*/ 3165987 h 3176584"/>
              <a:gd name="connsiteX0" fmla="*/ 0 w 5389563"/>
              <a:gd name="connsiteY0" fmla="*/ 0 h 3201076"/>
              <a:gd name="connsiteX1" fmla="*/ 383458 w 5389563"/>
              <a:gd name="connsiteY1" fmla="*/ 98323 h 3201076"/>
              <a:gd name="connsiteX2" fmla="*/ 934065 w 5389563"/>
              <a:gd name="connsiteY2" fmla="*/ 157317 h 3201076"/>
              <a:gd name="connsiteX3" fmla="*/ 1356852 w 5389563"/>
              <a:gd name="connsiteY3" fmla="*/ 275304 h 3201076"/>
              <a:gd name="connsiteX4" fmla="*/ 1809136 w 5389563"/>
              <a:gd name="connsiteY4" fmla="*/ 245807 h 3201076"/>
              <a:gd name="connsiteX5" fmla="*/ 2123768 w 5389563"/>
              <a:gd name="connsiteY5" fmla="*/ 294968 h 3201076"/>
              <a:gd name="connsiteX6" fmla="*/ 2487562 w 5389563"/>
              <a:gd name="connsiteY6" fmla="*/ 403123 h 3201076"/>
              <a:gd name="connsiteX7" fmla="*/ 2821858 w 5389563"/>
              <a:gd name="connsiteY7" fmla="*/ 776749 h 3201076"/>
              <a:gd name="connsiteX8" fmla="*/ 2969341 w 5389563"/>
              <a:gd name="connsiteY8" fmla="*/ 1297857 h 3201076"/>
              <a:gd name="connsiteX9" fmla="*/ 3195484 w 5389563"/>
              <a:gd name="connsiteY9" fmla="*/ 1543666 h 3201076"/>
              <a:gd name="connsiteX10" fmla="*/ 3342968 w 5389563"/>
              <a:gd name="connsiteY10" fmla="*/ 1838633 h 3201076"/>
              <a:gd name="connsiteX11" fmla="*/ 3500284 w 5389563"/>
              <a:gd name="connsiteY11" fmla="*/ 2074607 h 3201076"/>
              <a:gd name="connsiteX12" fmla="*/ 3696929 w 5389563"/>
              <a:gd name="connsiteY12" fmla="*/ 2212259 h 3201076"/>
              <a:gd name="connsiteX13" fmla="*/ 3913239 w 5389563"/>
              <a:gd name="connsiteY13" fmla="*/ 2251588 h 3201076"/>
              <a:gd name="connsiteX14" fmla="*/ 4218039 w 5389563"/>
              <a:gd name="connsiteY14" fmla="*/ 2438400 h 3201076"/>
              <a:gd name="connsiteX15" fmla="*/ 4454013 w 5389563"/>
              <a:gd name="connsiteY15" fmla="*/ 2723536 h 3201076"/>
              <a:gd name="connsiteX16" fmla="*/ 4660490 w 5389563"/>
              <a:gd name="connsiteY16" fmla="*/ 2900517 h 3201076"/>
              <a:gd name="connsiteX17" fmla="*/ 4798142 w 5389563"/>
              <a:gd name="connsiteY17" fmla="*/ 3067665 h 3201076"/>
              <a:gd name="connsiteX18" fmla="*/ 4975123 w 5389563"/>
              <a:gd name="connsiteY18" fmla="*/ 3156156 h 3201076"/>
              <a:gd name="connsiteX19" fmla="*/ 5389563 w 5389563"/>
              <a:gd name="connsiteY19" fmla="*/ 3194886 h 3201076"/>
              <a:gd name="connsiteX0" fmla="*/ 0 w 5389563"/>
              <a:gd name="connsiteY0" fmla="*/ 0 h 3210728"/>
              <a:gd name="connsiteX1" fmla="*/ 383458 w 5389563"/>
              <a:gd name="connsiteY1" fmla="*/ 98323 h 3210728"/>
              <a:gd name="connsiteX2" fmla="*/ 934065 w 5389563"/>
              <a:gd name="connsiteY2" fmla="*/ 157317 h 3210728"/>
              <a:gd name="connsiteX3" fmla="*/ 1356852 w 5389563"/>
              <a:gd name="connsiteY3" fmla="*/ 275304 h 3210728"/>
              <a:gd name="connsiteX4" fmla="*/ 1809136 w 5389563"/>
              <a:gd name="connsiteY4" fmla="*/ 245807 h 3210728"/>
              <a:gd name="connsiteX5" fmla="*/ 2123768 w 5389563"/>
              <a:gd name="connsiteY5" fmla="*/ 294968 h 3210728"/>
              <a:gd name="connsiteX6" fmla="*/ 2487562 w 5389563"/>
              <a:gd name="connsiteY6" fmla="*/ 403123 h 3210728"/>
              <a:gd name="connsiteX7" fmla="*/ 2821858 w 5389563"/>
              <a:gd name="connsiteY7" fmla="*/ 776749 h 3210728"/>
              <a:gd name="connsiteX8" fmla="*/ 2969341 w 5389563"/>
              <a:gd name="connsiteY8" fmla="*/ 1297857 h 3210728"/>
              <a:gd name="connsiteX9" fmla="*/ 3195484 w 5389563"/>
              <a:gd name="connsiteY9" fmla="*/ 1543666 h 3210728"/>
              <a:gd name="connsiteX10" fmla="*/ 3342968 w 5389563"/>
              <a:gd name="connsiteY10" fmla="*/ 1838633 h 3210728"/>
              <a:gd name="connsiteX11" fmla="*/ 3500284 w 5389563"/>
              <a:gd name="connsiteY11" fmla="*/ 2074607 h 3210728"/>
              <a:gd name="connsiteX12" fmla="*/ 3696929 w 5389563"/>
              <a:gd name="connsiteY12" fmla="*/ 2212259 h 3210728"/>
              <a:gd name="connsiteX13" fmla="*/ 3913239 w 5389563"/>
              <a:gd name="connsiteY13" fmla="*/ 2251588 h 3210728"/>
              <a:gd name="connsiteX14" fmla="*/ 4218039 w 5389563"/>
              <a:gd name="connsiteY14" fmla="*/ 2438400 h 3210728"/>
              <a:gd name="connsiteX15" fmla="*/ 4454013 w 5389563"/>
              <a:gd name="connsiteY15" fmla="*/ 2723536 h 3210728"/>
              <a:gd name="connsiteX16" fmla="*/ 4660490 w 5389563"/>
              <a:gd name="connsiteY16" fmla="*/ 2900517 h 3210728"/>
              <a:gd name="connsiteX17" fmla="*/ 4798142 w 5389563"/>
              <a:gd name="connsiteY17" fmla="*/ 3067665 h 3210728"/>
              <a:gd name="connsiteX18" fmla="*/ 5004963 w 5389563"/>
              <a:gd name="connsiteY18" fmla="*/ 3194690 h 3210728"/>
              <a:gd name="connsiteX19" fmla="*/ 5389563 w 5389563"/>
              <a:gd name="connsiteY19" fmla="*/ 3194886 h 3210728"/>
              <a:gd name="connsiteX0" fmla="*/ 0 w 5389563"/>
              <a:gd name="connsiteY0" fmla="*/ 0 h 3200140"/>
              <a:gd name="connsiteX1" fmla="*/ 383458 w 5389563"/>
              <a:gd name="connsiteY1" fmla="*/ 98323 h 3200140"/>
              <a:gd name="connsiteX2" fmla="*/ 934065 w 5389563"/>
              <a:gd name="connsiteY2" fmla="*/ 157317 h 3200140"/>
              <a:gd name="connsiteX3" fmla="*/ 1356852 w 5389563"/>
              <a:gd name="connsiteY3" fmla="*/ 275304 h 3200140"/>
              <a:gd name="connsiteX4" fmla="*/ 1809136 w 5389563"/>
              <a:gd name="connsiteY4" fmla="*/ 245807 h 3200140"/>
              <a:gd name="connsiteX5" fmla="*/ 2123768 w 5389563"/>
              <a:gd name="connsiteY5" fmla="*/ 294968 h 3200140"/>
              <a:gd name="connsiteX6" fmla="*/ 2487562 w 5389563"/>
              <a:gd name="connsiteY6" fmla="*/ 403123 h 3200140"/>
              <a:gd name="connsiteX7" fmla="*/ 2821858 w 5389563"/>
              <a:gd name="connsiteY7" fmla="*/ 776749 h 3200140"/>
              <a:gd name="connsiteX8" fmla="*/ 2969341 w 5389563"/>
              <a:gd name="connsiteY8" fmla="*/ 1297857 h 3200140"/>
              <a:gd name="connsiteX9" fmla="*/ 3195484 w 5389563"/>
              <a:gd name="connsiteY9" fmla="*/ 1543666 h 3200140"/>
              <a:gd name="connsiteX10" fmla="*/ 3342968 w 5389563"/>
              <a:gd name="connsiteY10" fmla="*/ 1838633 h 3200140"/>
              <a:gd name="connsiteX11" fmla="*/ 3500284 w 5389563"/>
              <a:gd name="connsiteY11" fmla="*/ 2074607 h 3200140"/>
              <a:gd name="connsiteX12" fmla="*/ 3696929 w 5389563"/>
              <a:gd name="connsiteY12" fmla="*/ 2212259 h 3200140"/>
              <a:gd name="connsiteX13" fmla="*/ 3913239 w 5389563"/>
              <a:gd name="connsiteY13" fmla="*/ 2251588 h 3200140"/>
              <a:gd name="connsiteX14" fmla="*/ 4218039 w 5389563"/>
              <a:gd name="connsiteY14" fmla="*/ 2438400 h 3200140"/>
              <a:gd name="connsiteX15" fmla="*/ 4454013 w 5389563"/>
              <a:gd name="connsiteY15" fmla="*/ 2723536 h 3200140"/>
              <a:gd name="connsiteX16" fmla="*/ 4660490 w 5389563"/>
              <a:gd name="connsiteY16" fmla="*/ 2900517 h 3200140"/>
              <a:gd name="connsiteX17" fmla="*/ 4798142 w 5389563"/>
              <a:gd name="connsiteY17" fmla="*/ 3067665 h 3200140"/>
              <a:gd name="connsiteX18" fmla="*/ 5004963 w 5389563"/>
              <a:gd name="connsiteY18" fmla="*/ 3194690 h 3200140"/>
              <a:gd name="connsiteX19" fmla="*/ 5389563 w 5389563"/>
              <a:gd name="connsiteY19" fmla="*/ 3165985 h 3200140"/>
              <a:gd name="connsiteX0" fmla="*/ 0 w 5359724"/>
              <a:gd name="connsiteY0" fmla="*/ 0 h 3195868"/>
              <a:gd name="connsiteX1" fmla="*/ 383458 w 5359724"/>
              <a:gd name="connsiteY1" fmla="*/ 98323 h 3195868"/>
              <a:gd name="connsiteX2" fmla="*/ 934065 w 5359724"/>
              <a:gd name="connsiteY2" fmla="*/ 157317 h 3195868"/>
              <a:gd name="connsiteX3" fmla="*/ 1356852 w 5359724"/>
              <a:gd name="connsiteY3" fmla="*/ 275304 h 3195868"/>
              <a:gd name="connsiteX4" fmla="*/ 1809136 w 5359724"/>
              <a:gd name="connsiteY4" fmla="*/ 245807 h 3195868"/>
              <a:gd name="connsiteX5" fmla="*/ 2123768 w 5359724"/>
              <a:gd name="connsiteY5" fmla="*/ 294968 h 3195868"/>
              <a:gd name="connsiteX6" fmla="*/ 2487562 w 5359724"/>
              <a:gd name="connsiteY6" fmla="*/ 403123 h 3195868"/>
              <a:gd name="connsiteX7" fmla="*/ 2821858 w 5359724"/>
              <a:gd name="connsiteY7" fmla="*/ 776749 h 3195868"/>
              <a:gd name="connsiteX8" fmla="*/ 2969341 w 5359724"/>
              <a:gd name="connsiteY8" fmla="*/ 1297857 h 3195868"/>
              <a:gd name="connsiteX9" fmla="*/ 3195484 w 5359724"/>
              <a:gd name="connsiteY9" fmla="*/ 1543666 h 3195868"/>
              <a:gd name="connsiteX10" fmla="*/ 3342968 w 5359724"/>
              <a:gd name="connsiteY10" fmla="*/ 1838633 h 3195868"/>
              <a:gd name="connsiteX11" fmla="*/ 3500284 w 5359724"/>
              <a:gd name="connsiteY11" fmla="*/ 2074607 h 3195868"/>
              <a:gd name="connsiteX12" fmla="*/ 3696929 w 5359724"/>
              <a:gd name="connsiteY12" fmla="*/ 2212259 h 3195868"/>
              <a:gd name="connsiteX13" fmla="*/ 3913239 w 5359724"/>
              <a:gd name="connsiteY13" fmla="*/ 2251588 h 3195868"/>
              <a:gd name="connsiteX14" fmla="*/ 4218039 w 5359724"/>
              <a:gd name="connsiteY14" fmla="*/ 2438400 h 3195868"/>
              <a:gd name="connsiteX15" fmla="*/ 4454013 w 5359724"/>
              <a:gd name="connsiteY15" fmla="*/ 2723536 h 3195868"/>
              <a:gd name="connsiteX16" fmla="*/ 4660490 w 5359724"/>
              <a:gd name="connsiteY16" fmla="*/ 2900517 h 3195868"/>
              <a:gd name="connsiteX17" fmla="*/ 4798142 w 5359724"/>
              <a:gd name="connsiteY17" fmla="*/ 3067665 h 3195868"/>
              <a:gd name="connsiteX18" fmla="*/ 5004963 w 5359724"/>
              <a:gd name="connsiteY18" fmla="*/ 3194690 h 3195868"/>
              <a:gd name="connsiteX19" fmla="*/ 5359724 w 5359724"/>
              <a:gd name="connsiteY19" fmla="*/ 3127451 h 3195868"/>
              <a:gd name="connsiteX0" fmla="*/ 0 w 5359724"/>
              <a:gd name="connsiteY0" fmla="*/ 0 h 3216182"/>
              <a:gd name="connsiteX1" fmla="*/ 383458 w 5359724"/>
              <a:gd name="connsiteY1" fmla="*/ 98323 h 3216182"/>
              <a:gd name="connsiteX2" fmla="*/ 934065 w 5359724"/>
              <a:gd name="connsiteY2" fmla="*/ 157317 h 3216182"/>
              <a:gd name="connsiteX3" fmla="*/ 1356852 w 5359724"/>
              <a:gd name="connsiteY3" fmla="*/ 275304 h 3216182"/>
              <a:gd name="connsiteX4" fmla="*/ 1809136 w 5359724"/>
              <a:gd name="connsiteY4" fmla="*/ 245807 h 3216182"/>
              <a:gd name="connsiteX5" fmla="*/ 2123768 w 5359724"/>
              <a:gd name="connsiteY5" fmla="*/ 294968 h 3216182"/>
              <a:gd name="connsiteX6" fmla="*/ 2487562 w 5359724"/>
              <a:gd name="connsiteY6" fmla="*/ 403123 h 3216182"/>
              <a:gd name="connsiteX7" fmla="*/ 2821858 w 5359724"/>
              <a:gd name="connsiteY7" fmla="*/ 776749 h 3216182"/>
              <a:gd name="connsiteX8" fmla="*/ 2969341 w 5359724"/>
              <a:gd name="connsiteY8" fmla="*/ 1297857 h 3216182"/>
              <a:gd name="connsiteX9" fmla="*/ 3195484 w 5359724"/>
              <a:gd name="connsiteY9" fmla="*/ 1543666 h 3216182"/>
              <a:gd name="connsiteX10" fmla="*/ 3342968 w 5359724"/>
              <a:gd name="connsiteY10" fmla="*/ 1838633 h 3216182"/>
              <a:gd name="connsiteX11" fmla="*/ 3500284 w 5359724"/>
              <a:gd name="connsiteY11" fmla="*/ 2074607 h 3216182"/>
              <a:gd name="connsiteX12" fmla="*/ 3696929 w 5359724"/>
              <a:gd name="connsiteY12" fmla="*/ 2212259 h 3216182"/>
              <a:gd name="connsiteX13" fmla="*/ 3913239 w 5359724"/>
              <a:gd name="connsiteY13" fmla="*/ 2251588 h 3216182"/>
              <a:gd name="connsiteX14" fmla="*/ 4218039 w 5359724"/>
              <a:gd name="connsiteY14" fmla="*/ 2438400 h 3216182"/>
              <a:gd name="connsiteX15" fmla="*/ 4454013 w 5359724"/>
              <a:gd name="connsiteY15" fmla="*/ 2723536 h 3216182"/>
              <a:gd name="connsiteX16" fmla="*/ 4660490 w 5359724"/>
              <a:gd name="connsiteY16" fmla="*/ 2900517 h 3216182"/>
              <a:gd name="connsiteX17" fmla="*/ 4798142 w 5359724"/>
              <a:gd name="connsiteY17" fmla="*/ 3067665 h 3216182"/>
              <a:gd name="connsiteX18" fmla="*/ 5004963 w 5359724"/>
              <a:gd name="connsiteY18" fmla="*/ 3194690 h 3216182"/>
              <a:gd name="connsiteX19" fmla="*/ 5359724 w 5359724"/>
              <a:gd name="connsiteY19" fmla="*/ 3127451 h 3216182"/>
              <a:gd name="connsiteX0" fmla="*/ 0 w 5409153"/>
              <a:gd name="connsiteY0" fmla="*/ 0 h 3212568"/>
              <a:gd name="connsiteX1" fmla="*/ 383458 w 5409153"/>
              <a:gd name="connsiteY1" fmla="*/ 98323 h 3212568"/>
              <a:gd name="connsiteX2" fmla="*/ 934065 w 5409153"/>
              <a:gd name="connsiteY2" fmla="*/ 157317 h 3212568"/>
              <a:gd name="connsiteX3" fmla="*/ 1356852 w 5409153"/>
              <a:gd name="connsiteY3" fmla="*/ 275304 h 3212568"/>
              <a:gd name="connsiteX4" fmla="*/ 1809136 w 5409153"/>
              <a:gd name="connsiteY4" fmla="*/ 245807 h 3212568"/>
              <a:gd name="connsiteX5" fmla="*/ 2123768 w 5409153"/>
              <a:gd name="connsiteY5" fmla="*/ 294968 h 3212568"/>
              <a:gd name="connsiteX6" fmla="*/ 2487562 w 5409153"/>
              <a:gd name="connsiteY6" fmla="*/ 403123 h 3212568"/>
              <a:gd name="connsiteX7" fmla="*/ 2821858 w 5409153"/>
              <a:gd name="connsiteY7" fmla="*/ 776749 h 3212568"/>
              <a:gd name="connsiteX8" fmla="*/ 2969341 w 5409153"/>
              <a:gd name="connsiteY8" fmla="*/ 1297857 h 3212568"/>
              <a:gd name="connsiteX9" fmla="*/ 3195484 w 5409153"/>
              <a:gd name="connsiteY9" fmla="*/ 1543666 h 3212568"/>
              <a:gd name="connsiteX10" fmla="*/ 3342968 w 5409153"/>
              <a:gd name="connsiteY10" fmla="*/ 1838633 h 3212568"/>
              <a:gd name="connsiteX11" fmla="*/ 3500284 w 5409153"/>
              <a:gd name="connsiteY11" fmla="*/ 2074607 h 3212568"/>
              <a:gd name="connsiteX12" fmla="*/ 3696929 w 5409153"/>
              <a:gd name="connsiteY12" fmla="*/ 2212259 h 3212568"/>
              <a:gd name="connsiteX13" fmla="*/ 3913239 w 5409153"/>
              <a:gd name="connsiteY13" fmla="*/ 2251588 h 3212568"/>
              <a:gd name="connsiteX14" fmla="*/ 4218039 w 5409153"/>
              <a:gd name="connsiteY14" fmla="*/ 2438400 h 3212568"/>
              <a:gd name="connsiteX15" fmla="*/ 4454013 w 5409153"/>
              <a:gd name="connsiteY15" fmla="*/ 2723536 h 3212568"/>
              <a:gd name="connsiteX16" fmla="*/ 4660490 w 5409153"/>
              <a:gd name="connsiteY16" fmla="*/ 2900517 h 3212568"/>
              <a:gd name="connsiteX17" fmla="*/ 4798142 w 5409153"/>
              <a:gd name="connsiteY17" fmla="*/ 3067665 h 3212568"/>
              <a:gd name="connsiteX18" fmla="*/ 5004963 w 5409153"/>
              <a:gd name="connsiteY18" fmla="*/ 3194690 h 3212568"/>
              <a:gd name="connsiteX19" fmla="*/ 5409153 w 5409153"/>
              <a:gd name="connsiteY19" fmla="*/ 3120612 h 3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9153" h="3212568">
                <a:moveTo>
                  <a:pt x="0" y="0"/>
                </a:moveTo>
                <a:cubicBezTo>
                  <a:pt x="113890" y="36052"/>
                  <a:pt x="227781" y="72104"/>
                  <a:pt x="383458" y="98323"/>
                </a:cubicBezTo>
                <a:cubicBezTo>
                  <a:pt x="539135" y="124542"/>
                  <a:pt x="771833" y="127820"/>
                  <a:pt x="934065" y="157317"/>
                </a:cubicBezTo>
                <a:cubicBezTo>
                  <a:pt x="1096297" y="186814"/>
                  <a:pt x="1211007" y="260556"/>
                  <a:pt x="1356852" y="275304"/>
                </a:cubicBezTo>
                <a:cubicBezTo>
                  <a:pt x="1502697" y="290052"/>
                  <a:pt x="1681317" y="242530"/>
                  <a:pt x="1809136" y="245807"/>
                </a:cubicBezTo>
                <a:cubicBezTo>
                  <a:pt x="1936955" y="249084"/>
                  <a:pt x="2010697" y="268749"/>
                  <a:pt x="2123768" y="294968"/>
                </a:cubicBezTo>
                <a:cubicBezTo>
                  <a:pt x="2236839" y="321187"/>
                  <a:pt x="2371214" y="322826"/>
                  <a:pt x="2487562" y="403123"/>
                </a:cubicBezTo>
                <a:cubicBezTo>
                  <a:pt x="2603910" y="483420"/>
                  <a:pt x="2741562" y="627627"/>
                  <a:pt x="2821858" y="776749"/>
                </a:cubicBezTo>
                <a:cubicBezTo>
                  <a:pt x="2902154" y="925871"/>
                  <a:pt x="2907070" y="1170038"/>
                  <a:pt x="2969341" y="1297857"/>
                </a:cubicBezTo>
                <a:cubicBezTo>
                  <a:pt x="3031612" y="1425676"/>
                  <a:pt x="3133213" y="1453537"/>
                  <a:pt x="3195484" y="1543666"/>
                </a:cubicBezTo>
                <a:cubicBezTo>
                  <a:pt x="3257755" y="1633795"/>
                  <a:pt x="3292168" y="1750143"/>
                  <a:pt x="3342968" y="1838633"/>
                </a:cubicBezTo>
                <a:cubicBezTo>
                  <a:pt x="3393768" y="1927123"/>
                  <a:pt x="3441291" y="2012336"/>
                  <a:pt x="3500284" y="2074607"/>
                </a:cubicBezTo>
                <a:cubicBezTo>
                  <a:pt x="3559277" y="2136878"/>
                  <a:pt x="3628103" y="2182762"/>
                  <a:pt x="3696929" y="2212259"/>
                </a:cubicBezTo>
                <a:cubicBezTo>
                  <a:pt x="3765755" y="2241756"/>
                  <a:pt x="3826387" y="2213898"/>
                  <a:pt x="3913239" y="2251588"/>
                </a:cubicBezTo>
                <a:cubicBezTo>
                  <a:pt x="4000091" y="2289278"/>
                  <a:pt x="4127910" y="2359742"/>
                  <a:pt x="4218039" y="2438400"/>
                </a:cubicBezTo>
                <a:cubicBezTo>
                  <a:pt x="4308168" y="2517058"/>
                  <a:pt x="4380271" y="2646517"/>
                  <a:pt x="4454013" y="2723536"/>
                </a:cubicBezTo>
                <a:cubicBezTo>
                  <a:pt x="4527755" y="2800555"/>
                  <a:pt x="4603135" y="2843162"/>
                  <a:pt x="4660490" y="2900517"/>
                </a:cubicBezTo>
                <a:cubicBezTo>
                  <a:pt x="4717845" y="2957872"/>
                  <a:pt x="4740730" y="3018636"/>
                  <a:pt x="4798142" y="3067665"/>
                </a:cubicBezTo>
                <a:cubicBezTo>
                  <a:pt x="4855554" y="3116694"/>
                  <a:pt x="4903128" y="3185866"/>
                  <a:pt x="5004963" y="3194690"/>
                </a:cubicBezTo>
                <a:cubicBezTo>
                  <a:pt x="5106798" y="3203514"/>
                  <a:pt x="5221198" y="3257516"/>
                  <a:pt x="5409153" y="3120612"/>
                </a:cubicBezTo>
              </a:path>
            </a:pathLst>
          </a:custGeom>
          <a:noFill/>
          <a:ln w="152400" cap="flat" cmpd="sng" algn="ctr">
            <a:solidFill>
              <a:srgbClr val="FFE60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428567" y="904194"/>
            <a:ext cx="5329460" cy="3618645"/>
          </a:xfrm>
          <a:custGeom>
            <a:avLst/>
            <a:gdLst>
              <a:gd name="connsiteX0" fmla="*/ 0 w 7462684"/>
              <a:gd name="connsiteY0" fmla="*/ 0 h 3693651"/>
              <a:gd name="connsiteX1" fmla="*/ 294967 w 7462684"/>
              <a:gd name="connsiteY1" fmla="*/ 39329 h 3693651"/>
              <a:gd name="connsiteX2" fmla="*/ 747251 w 7462684"/>
              <a:gd name="connsiteY2" fmla="*/ 137652 h 3693651"/>
              <a:gd name="connsiteX3" fmla="*/ 1091380 w 7462684"/>
              <a:gd name="connsiteY3" fmla="*/ 235975 h 3693651"/>
              <a:gd name="connsiteX4" fmla="*/ 1386348 w 7462684"/>
              <a:gd name="connsiteY4" fmla="*/ 462117 h 3693651"/>
              <a:gd name="connsiteX5" fmla="*/ 1710813 w 7462684"/>
              <a:gd name="connsiteY5" fmla="*/ 678426 h 3693651"/>
              <a:gd name="connsiteX6" fmla="*/ 2064774 w 7462684"/>
              <a:gd name="connsiteY6" fmla="*/ 875071 h 3693651"/>
              <a:gd name="connsiteX7" fmla="*/ 2290916 w 7462684"/>
              <a:gd name="connsiteY7" fmla="*/ 1101213 h 3693651"/>
              <a:gd name="connsiteX8" fmla="*/ 2497393 w 7462684"/>
              <a:gd name="connsiteY8" fmla="*/ 1307691 h 3693651"/>
              <a:gd name="connsiteX9" fmla="*/ 2733367 w 7462684"/>
              <a:gd name="connsiteY9" fmla="*/ 1504336 h 3693651"/>
              <a:gd name="connsiteX10" fmla="*/ 2930013 w 7462684"/>
              <a:gd name="connsiteY10" fmla="*/ 1641987 h 3693651"/>
              <a:gd name="connsiteX11" fmla="*/ 3057832 w 7462684"/>
              <a:gd name="connsiteY11" fmla="*/ 1730478 h 3693651"/>
              <a:gd name="connsiteX12" fmla="*/ 3254477 w 7462684"/>
              <a:gd name="connsiteY12" fmla="*/ 1927123 h 3693651"/>
              <a:gd name="connsiteX13" fmla="*/ 3283974 w 7462684"/>
              <a:gd name="connsiteY13" fmla="*/ 2045110 h 3693651"/>
              <a:gd name="connsiteX14" fmla="*/ 3401961 w 7462684"/>
              <a:gd name="connsiteY14" fmla="*/ 2231923 h 3693651"/>
              <a:gd name="connsiteX15" fmla="*/ 3569109 w 7462684"/>
              <a:gd name="connsiteY15" fmla="*/ 2064775 h 3693651"/>
              <a:gd name="connsiteX16" fmla="*/ 3657600 w 7462684"/>
              <a:gd name="connsiteY16" fmla="*/ 1750142 h 3693651"/>
              <a:gd name="connsiteX17" fmla="*/ 3873909 w 7462684"/>
              <a:gd name="connsiteY17" fmla="*/ 1376517 h 3693651"/>
              <a:gd name="connsiteX18" fmla="*/ 4041058 w 7462684"/>
              <a:gd name="connsiteY18" fmla="*/ 1297858 h 3693651"/>
              <a:gd name="connsiteX19" fmla="*/ 4159045 w 7462684"/>
              <a:gd name="connsiteY19" fmla="*/ 1602658 h 3693651"/>
              <a:gd name="connsiteX20" fmla="*/ 4267200 w 7462684"/>
              <a:gd name="connsiteY20" fmla="*/ 2054942 h 3693651"/>
              <a:gd name="connsiteX21" fmla="*/ 4434348 w 7462684"/>
              <a:gd name="connsiteY21" fmla="*/ 2467897 h 3693651"/>
              <a:gd name="connsiteX22" fmla="*/ 4758813 w 7462684"/>
              <a:gd name="connsiteY22" fmla="*/ 2989007 h 3693651"/>
              <a:gd name="connsiteX23" fmla="*/ 5102942 w 7462684"/>
              <a:gd name="connsiteY23" fmla="*/ 3352800 h 3693651"/>
              <a:gd name="connsiteX24" fmla="*/ 5555226 w 7462684"/>
              <a:gd name="connsiteY24" fmla="*/ 3598607 h 3693651"/>
              <a:gd name="connsiteX25" fmla="*/ 6056671 w 7462684"/>
              <a:gd name="connsiteY25" fmla="*/ 3687097 h 3693651"/>
              <a:gd name="connsiteX26" fmla="*/ 7462684 w 7462684"/>
              <a:gd name="connsiteY26" fmla="*/ 3687097 h 3693651"/>
              <a:gd name="connsiteX0" fmla="*/ 0 w 7462684"/>
              <a:gd name="connsiteY0" fmla="*/ 0 h 3693651"/>
              <a:gd name="connsiteX1" fmla="*/ 294967 w 7462684"/>
              <a:gd name="connsiteY1" fmla="*/ 39329 h 3693651"/>
              <a:gd name="connsiteX2" fmla="*/ 747251 w 7462684"/>
              <a:gd name="connsiteY2" fmla="*/ 137652 h 3693651"/>
              <a:gd name="connsiteX3" fmla="*/ 1091380 w 7462684"/>
              <a:gd name="connsiteY3" fmla="*/ 235975 h 3693651"/>
              <a:gd name="connsiteX4" fmla="*/ 1386348 w 7462684"/>
              <a:gd name="connsiteY4" fmla="*/ 462117 h 3693651"/>
              <a:gd name="connsiteX5" fmla="*/ 1710813 w 7462684"/>
              <a:gd name="connsiteY5" fmla="*/ 678426 h 3693651"/>
              <a:gd name="connsiteX6" fmla="*/ 2064774 w 7462684"/>
              <a:gd name="connsiteY6" fmla="*/ 875071 h 3693651"/>
              <a:gd name="connsiteX7" fmla="*/ 2290916 w 7462684"/>
              <a:gd name="connsiteY7" fmla="*/ 1101213 h 3693651"/>
              <a:gd name="connsiteX8" fmla="*/ 2497393 w 7462684"/>
              <a:gd name="connsiteY8" fmla="*/ 1307691 h 3693651"/>
              <a:gd name="connsiteX9" fmla="*/ 2733367 w 7462684"/>
              <a:gd name="connsiteY9" fmla="*/ 1504336 h 3693651"/>
              <a:gd name="connsiteX10" fmla="*/ 2930013 w 7462684"/>
              <a:gd name="connsiteY10" fmla="*/ 1641987 h 3693651"/>
              <a:gd name="connsiteX11" fmla="*/ 3057832 w 7462684"/>
              <a:gd name="connsiteY11" fmla="*/ 1730478 h 3693651"/>
              <a:gd name="connsiteX12" fmla="*/ 3185652 w 7462684"/>
              <a:gd name="connsiteY12" fmla="*/ 1887794 h 3693651"/>
              <a:gd name="connsiteX13" fmla="*/ 3283974 w 7462684"/>
              <a:gd name="connsiteY13" fmla="*/ 2045110 h 3693651"/>
              <a:gd name="connsiteX14" fmla="*/ 3401961 w 7462684"/>
              <a:gd name="connsiteY14" fmla="*/ 2231923 h 3693651"/>
              <a:gd name="connsiteX15" fmla="*/ 3569109 w 7462684"/>
              <a:gd name="connsiteY15" fmla="*/ 2064775 h 3693651"/>
              <a:gd name="connsiteX16" fmla="*/ 3657600 w 7462684"/>
              <a:gd name="connsiteY16" fmla="*/ 1750142 h 3693651"/>
              <a:gd name="connsiteX17" fmla="*/ 3873909 w 7462684"/>
              <a:gd name="connsiteY17" fmla="*/ 1376517 h 3693651"/>
              <a:gd name="connsiteX18" fmla="*/ 4041058 w 7462684"/>
              <a:gd name="connsiteY18" fmla="*/ 1297858 h 3693651"/>
              <a:gd name="connsiteX19" fmla="*/ 4159045 w 7462684"/>
              <a:gd name="connsiteY19" fmla="*/ 1602658 h 3693651"/>
              <a:gd name="connsiteX20" fmla="*/ 4267200 w 7462684"/>
              <a:gd name="connsiteY20" fmla="*/ 2054942 h 3693651"/>
              <a:gd name="connsiteX21" fmla="*/ 4434348 w 7462684"/>
              <a:gd name="connsiteY21" fmla="*/ 2467897 h 3693651"/>
              <a:gd name="connsiteX22" fmla="*/ 4758813 w 7462684"/>
              <a:gd name="connsiteY22" fmla="*/ 2989007 h 3693651"/>
              <a:gd name="connsiteX23" fmla="*/ 5102942 w 7462684"/>
              <a:gd name="connsiteY23" fmla="*/ 3352800 h 3693651"/>
              <a:gd name="connsiteX24" fmla="*/ 5555226 w 7462684"/>
              <a:gd name="connsiteY24" fmla="*/ 3598607 h 3693651"/>
              <a:gd name="connsiteX25" fmla="*/ 6056671 w 7462684"/>
              <a:gd name="connsiteY25" fmla="*/ 3687097 h 3693651"/>
              <a:gd name="connsiteX26" fmla="*/ 7462684 w 7462684"/>
              <a:gd name="connsiteY26" fmla="*/ 3687097 h 3693651"/>
              <a:gd name="connsiteX0" fmla="*/ 0 w 7462684"/>
              <a:gd name="connsiteY0" fmla="*/ 0 h 3693651"/>
              <a:gd name="connsiteX1" fmla="*/ 294967 w 7462684"/>
              <a:gd name="connsiteY1" fmla="*/ 39329 h 3693651"/>
              <a:gd name="connsiteX2" fmla="*/ 747251 w 7462684"/>
              <a:gd name="connsiteY2" fmla="*/ 137652 h 3693651"/>
              <a:gd name="connsiteX3" fmla="*/ 1091380 w 7462684"/>
              <a:gd name="connsiteY3" fmla="*/ 235975 h 3693651"/>
              <a:gd name="connsiteX4" fmla="*/ 1386348 w 7462684"/>
              <a:gd name="connsiteY4" fmla="*/ 462117 h 3693651"/>
              <a:gd name="connsiteX5" fmla="*/ 1710813 w 7462684"/>
              <a:gd name="connsiteY5" fmla="*/ 678426 h 3693651"/>
              <a:gd name="connsiteX6" fmla="*/ 2064774 w 7462684"/>
              <a:gd name="connsiteY6" fmla="*/ 875071 h 3693651"/>
              <a:gd name="connsiteX7" fmla="*/ 2290916 w 7462684"/>
              <a:gd name="connsiteY7" fmla="*/ 1101213 h 3693651"/>
              <a:gd name="connsiteX8" fmla="*/ 2497393 w 7462684"/>
              <a:gd name="connsiteY8" fmla="*/ 1307691 h 3693651"/>
              <a:gd name="connsiteX9" fmla="*/ 2733367 w 7462684"/>
              <a:gd name="connsiteY9" fmla="*/ 1504336 h 3693651"/>
              <a:gd name="connsiteX10" fmla="*/ 2930013 w 7462684"/>
              <a:gd name="connsiteY10" fmla="*/ 1641987 h 3693651"/>
              <a:gd name="connsiteX11" fmla="*/ 3057832 w 7462684"/>
              <a:gd name="connsiteY11" fmla="*/ 1730478 h 3693651"/>
              <a:gd name="connsiteX12" fmla="*/ 3185652 w 7462684"/>
              <a:gd name="connsiteY12" fmla="*/ 1887794 h 3693651"/>
              <a:gd name="connsiteX13" fmla="*/ 3244645 w 7462684"/>
              <a:gd name="connsiteY13" fmla="*/ 2074606 h 3693651"/>
              <a:gd name="connsiteX14" fmla="*/ 3401961 w 7462684"/>
              <a:gd name="connsiteY14" fmla="*/ 2231923 h 3693651"/>
              <a:gd name="connsiteX15" fmla="*/ 3569109 w 7462684"/>
              <a:gd name="connsiteY15" fmla="*/ 2064775 h 3693651"/>
              <a:gd name="connsiteX16" fmla="*/ 3657600 w 7462684"/>
              <a:gd name="connsiteY16" fmla="*/ 1750142 h 3693651"/>
              <a:gd name="connsiteX17" fmla="*/ 3873909 w 7462684"/>
              <a:gd name="connsiteY17" fmla="*/ 1376517 h 3693651"/>
              <a:gd name="connsiteX18" fmla="*/ 4041058 w 7462684"/>
              <a:gd name="connsiteY18" fmla="*/ 1297858 h 3693651"/>
              <a:gd name="connsiteX19" fmla="*/ 4159045 w 7462684"/>
              <a:gd name="connsiteY19" fmla="*/ 1602658 h 3693651"/>
              <a:gd name="connsiteX20" fmla="*/ 4267200 w 7462684"/>
              <a:gd name="connsiteY20" fmla="*/ 2054942 h 3693651"/>
              <a:gd name="connsiteX21" fmla="*/ 4434348 w 7462684"/>
              <a:gd name="connsiteY21" fmla="*/ 2467897 h 3693651"/>
              <a:gd name="connsiteX22" fmla="*/ 4758813 w 7462684"/>
              <a:gd name="connsiteY22" fmla="*/ 2989007 h 3693651"/>
              <a:gd name="connsiteX23" fmla="*/ 5102942 w 7462684"/>
              <a:gd name="connsiteY23" fmla="*/ 3352800 h 3693651"/>
              <a:gd name="connsiteX24" fmla="*/ 5555226 w 7462684"/>
              <a:gd name="connsiteY24" fmla="*/ 3598607 h 3693651"/>
              <a:gd name="connsiteX25" fmla="*/ 6056671 w 7462684"/>
              <a:gd name="connsiteY25" fmla="*/ 3687097 h 3693651"/>
              <a:gd name="connsiteX26" fmla="*/ 7462684 w 7462684"/>
              <a:gd name="connsiteY26" fmla="*/ 3687097 h 3693651"/>
              <a:gd name="connsiteX0" fmla="*/ 0 w 7462684"/>
              <a:gd name="connsiteY0" fmla="*/ 0 h 3693651"/>
              <a:gd name="connsiteX1" fmla="*/ 294967 w 7462684"/>
              <a:gd name="connsiteY1" fmla="*/ 39329 h 3693651"/>
              <a:gd name="connsiteX2" fmla="*/ 747251 w 7462684"/>
              <a:gd name="connsiteY2" fmla="*/ 137652 h 3693651"/>
              <a:gd name="connsiteX3" fmla="*/ 1091380 w 7462684"/>
              <a:gd name="connsiteY3" fmla="*/ 235975 h 3693651"/>
              <a:gd name="connsiteX4" fmla="*/ 1386348 w 7462684"/>
              <a:gd name="connsiteY4" fmla="*/ 462117 h 3693651"/>
              <a:gd name="connsiteX5" fmla="*/ 1710813 w 7462684"/>
              <a:gd name="connsiteY5" fmla="*/ 678426 h 3693651"/>
              <a:gd name="connsiteX6" fmla="*/ 2064774 w 7462684"/>
              <a:gd name="connsiteY6" fmla="*/ 875071 h 3693651"/>
              <a:gd name="connsiteX7" fmla="*/ 2290916 w 7462684"/>
              <a:gd name="connsiteY7" fmla="*/ 1101213 h 3693651"/>
              <a:gd name="connsiteX8" fmla="*/ 2497393 w 7462684"/>
              <a:gd name="connsiteY8" fmla="*/ 1307691 h 3693651"/>
              <a:gd name="connsiteX9" fmla="*/ 2733367 w 7462684"/>
              <a:gd name="connsiteY9" fmla="*/ 1504336 h 3693651"/>
              <a:gd name="connsiteX10" fmla="*/ 2930013 w 7462684"/>
              <a:gd name="connsiteY10" fmla="*/ 1641987 h 3693651"/>
              <a:gd name="connsiteX11" fmla="*/ 3057832 w 7462684"/>
              <a:gd name="connsiteY11" fmla="*/ 1730478 h 3693651"/>
              <a:gd name="connsiteX12" fmla="*/ 3185652 w 7462684"/>
              <a:gd name="connsiteY12" fmla="*/ 1887794 h 3693651"/>
              <a:gd name="connsiteX13" fmla="*/ 3244645 w 7462684"/>
              <a:gd name="connsiteY13" fmla="*/ 2074606 h 3693651"/>
              <a:gd name="connsiteX14" fmla="*/ 3372464 w 7462684"/>
              <a:gd name="connsiteY14" fmla="*/ 2241755 h 3693651"/>
              <a:gd name="connsiteX15" fmla="*/ 3569109 w 7462684"/>
              <a:gd name="connsiteY15" fmla="*/ 2064775 h 3693651"/>
              <a:gd name="connsiteX16" fmla="*/ 3657600 w 7462684"/>
              <a:gd name="connsiteY16" fmla="*/ 1750142 h 3693651"/>
              <a:gd name="connsiteX17" fmla="*/ 3873909 w 7462684"/>
              <a:gd name="connsiteY17" fmla="*/ 1376517 h 3693651"/>
              <a:gd name="connsiteX18" fmla="*/ 4041058 w 7462684"/>
              <a:gd name="connsiteY18" fmla="*/ 1297858 h 3693651"/>
              <a:gd name="connsiteX19" fmla="*/ 4159045 w 7462684"/>
              <a:gd name="connsiteY19" fmla="*/ 1602658 h 3693651"/>
              <a:gd name="connsiteX20" fmla="*/ 4267200 w 7462684"/>
              <a:gd name="connsiteY20" fmla="*/ 2054942 h 3693651"/>
              <a:gd name="connsiteX21" fmla="*/ 4434348 w 7462684"/>
              <a:gd name="connsiteY21" fmla="*/ 2467897 h 3693651"/>
              <a:gd name="connsiteX22" fmla="*/ 4758813 w 7462684"/>
              <a:gd name="connsiteY22" fmla="*/ 2989007 h 3693651"/>
              <a:gd name="connsiteX23" fmla="*/ 5102942 w 7462684"/>
              <a:gd name="connsiteY23" fmla="*/ 3352800 h 3693651"/>
              <a:gd name="connsiteX24" fmla="*/ 5555226 w 7462684"/>
              <a:gd name="connsiteY24" fmla="*/ 3598607 h 3693651"/>
              <a:gd name="connsiteX25" fmla="*/ 6056671 w 7462684"/>
              <a:gd name="connsiteY25" fmla="*/ 3687097 h 3693651"/>
              <a:gd name="connsiteX26" fmla="*/ 7462684 w 7462684"/>
              <a:gd name="connsiteY26" fmla="*/ 3687097 h 3693651"/>
              <a:gd name="connsiteX0" fmla="*/ 0 w 6056671"/>
              <a:gd name="connsiteY0" fmla="*/ 0 h 3687097"/>
              <a:gd name="connsiteX1" fmla="*/ 294967 w 6056671"/>
              <a:gd name="connsiteY1" fmla="*/ 39329 h 3687097"/>
              <a:gd name="connsiteX2" fmla="*/ 747251 w 6056671"/>
              <a:gd name="connsiteY2" fmla="*/ 137652 h 3687097"/>
              <a:gd name="connsiteX3" fmla="*/ 1091380 w 6056671"/>
              <a:gd name="connsiteY3" fmla="*/ 235975 h 3687097"/>
              <a:gd name="connsiteX4" fmla="*/ 1386348 w 6056671"/>
              <a:gd name="connsiteY4" fmla="*/ 462117 h 3687097"/>
              <a:gd name="connsiteX5" fmla="*/ 1710813 w 6056671"/>
              <a:gd name="connsiteY5" fmla="*/ 678426 h 3687097"/>
              <a:gd name="connsiteX6" fmla="*/ 2064774 w 6056671"/>
              <a:gd name="connsiteY6" fmla="*/ 875071 h 3687097"/>
              <a:gd name="connsiteX7" fmla="*/ 2290916 w 6056671"/>
              <a:gd name="connsiteY7" fmla="*/ 1101213 h 3687097"/>
              <a:gd name="connsiteX8" fmla="*/ 2497393 w 6056671"/>
              <a:gd name="connsiteY8" fmla="*/ 1307691 h 3687097"/>
              <a:gd name="connsiteX9" fmla="*/ 2733367 w 6056671"/>
              <a:gd name="connsiteY9" fmla="*/ 1504336 h 3687097"/>
              <a:gd name="connsiteX10" fmla="*/ 2930013 w 6056671"/>
              <a:gd name="connsiteY10" fmla="*/ 1641987 h 3687097"/>
              <a:gd name="connsiteX11" fmla="*/ 3057832 w 6056671"/>
              <a:gd name="connsiteY11" fmla="*/ 1730478 h 3687097"/>
              <a:gd name="connsiteX12" fmla="*/ 3185652 w 6056671"/>
              <a:gd name="connsiteY12" fmla="*/ 1887794 h 3687097"/>
              <a:gd name="connsiteX13" fmla="*/ 3244645 w 6056671"/>
              <a:gd name="connsiteY13" fmla="*/ 2074606 h 3687097"/>
              <a:gd name="connsiteX14" fmla="*/ 3372464 w 6056671"/>
              <a:gd name="connsiteY14" fmla="*/ 2241755 h 3687097"/>
              <a:gd name="connsiteX15" fmla="*/ 3569109 w 6056671"/>
              <a:gd name="connsiteY15" fmla="*/ 2064775 h 3687097"/>
              <a:gd name="connsiteX16" fmla="*/ 3657600 w 6056671"/>
              <a:gd name="connsiteY16" fmla="*/ 1750142 h 3687097"/>
              <a:gd name="connsiteX17" fmla="*/ 3873909 w 6056671"/>
              <a:gd name="connsiteY17" fmla="*/ 1376517 h 3687097"/>
              <a:gd name="connsiteX18" fmla="*/ 4041058 w 6056671"/>
              <a:gd name="connsiteY18" fmla="*/ 1297858 h 3687097"/>
              <a:gd name="connsiteX19" fmla="*/ 4159045 w 6056671"/>
              <a:gd name="connsiteY19" fmla="*/ 1602658 h 3687097"/>
              <a:gd name="connsiteX20" fmla="*/ 4267200 w 6056671"/>
              <a:gd name="connsiteY20" fmla="*/ 2054942 h 3687097"/>
              <a:gd name="connsiteX21" fmla="*/ 4434348 w 6056671"/>
              <a:gd name="connsiteY21" fmla="*/ 2467897 h 3687097"/>
              <a:gd name="connsiteX22" fmla="*/ 4758813 w 6056671"/>
              <a:gd name="connsiteY22" fmla="*/ 2989007 h 3687097"/>
              <a:gd name="connsiteX23" fmla="*/ 5102942 w 6056671"/>
              <a:gd name="connsiteY23" fmla="*/ 3352800 h 3687097"/>
              <a:gd name="connsiteX24" fmla="*/ 5555226 w 6056671"/>
              <a:gd name="connsiteY24" fmla="*/ 3598607 h 3687097"/>
              <a:gd name="connsiteX25" fmla="*/ 6056671 w 6056671"/>
              <a:gd name="connsiteY25" fmla="*/ 3687097 h 3687097"/>
              <a:gd name="connsiteX0" fmla="*/ 0 w 5555226"/>
              <a:gd name="connsiteY0" fmla="*/ 0 h 3598607"/>
              <a:gd name="connsiteX1" fmla="*/ 294967 w 5555226"/>
              <a:gd name="connsiteY1" fmla="*/ 39329 h 3598607"/>
              <a:gd name="connsiteX2" fmla="*/ 747251 w 5555226"/>
              <a:gd name="connsiteY2" fmla="*/ 137652 h 3598607"/>
              <a:gd name="connsiteX3" fmla="*/ 1091380 w 5555226"/>
              <a:gd name="connsiteY3" fmla="*/ 235975 h 3598607"/>
              <a:gd name="connsiteX4" fmla="*/ 1386348 w 5555226"/>
              <a:gd name="connsiteY4" fmla="*/ 462117 h 3598607"/>
              <a:gd name="connsiteX5" fmla="*/ 1710813 w 5555226"/>
              <a:gd name="connsiteY5" fmla="*/ 678426 h 3598607"/>
              <a:gd name="connsiteX6" fmla="*/ 2064774 w 5555226"/>
              <a:gd name="connsiteY6" fmla="*/ 875071 h 3598607"/>
              <a:gd name="connsiteX7" fmla="*/ 2290916 w 5555226"/>
              <a:gd name="connsiteY7" fmla="*/ 1101213 h 3598607"/>
              <a:gd name="connsiteX8" fmla="*/ 2497393 w 5555226"/>
              <a:gd name="connsiteY8" fmla="*/ 1307691 h 3598607"/>
              <a:gd name="connsiteX9" fmla="*/ 2733367 w 5555226"/>
              <a:gd name="connsiteY9" fmla="*/ 1504336 h 3598607"/>
              <a:gd name="connsiteX10" fmla="*/ 2930013 w 5555226"/>
              <a:gd name="connsiteY10" fmla="*/ 1641987 h 3598607"/>
              <a:gd name="connsiteX11" fmla="*/ 3057832 w 5555226"/>
              <a:gd name="connsiteY11" fmla="*/ 1730478 h 3598607"/>
              <a:gd name="connsiteX12" fmla="*/ 3185652 w 5555226"/>
              <a:gd name="connsiteY12" fmla="*/ 1887794 h 3598607"/>
              <a:gd name="connsiteX13" fmla="*/ 3244645 w 5555226"/>
              <a:gd name="connsiteY13" fmla="*/ 2074606 h 3598607"/>
              <a:gd name="connsiteX14" fmla="*/ 3372464 w 5555226"/>
              <a:gd name="connsiteY14" fmla="*/ 2241755 h 3598607"/>
              <a:gd name="connsiteX15" fmla="*/ 3569109 w 5555226"/>
              <a:gd name="connsiteY15" fmla="*/ 2064775 h 3598607"/>
              <a:gd name="connsiteX16" fmla="*/ 3657600 w 5555226"/>
              <a:gd name="connsiteY16" fmla="*/ 1750142 h 3598607"/>
              <a:gd name="connsiteX17" fmla="*/ 3873909 w 5555226"/>
              <a:gd name="connsiteY17" fmla="*/ 1376517 h 3598607"/>
              <a:gd name="connsiteX18" fmla="*/ 4041058 w 5555226"/>
              <a:gd name="connsiteY18" fmla="*/ 1297858 h 3598607"/>
              <a:gd name="connsiteX19" fmla="*/ 4159045 w 5555226"/>
              <a:gd name="connsiteY19" fmla="*/ 1602658 h 3598607"/>
              <a:gd name="connsiteX20" fmla="*/ 4267200 w 5555226"/>
              <a:gd name="connsiteY20" fmla="*/ 2054942 h 3598607"/>
              <a:gd name="connsiteX21" fmla="*/ 4434348 w 5555226"/>
              <a:gd name="connsiteY21" fmla="*/ 2467897 h 3598607"/>
              <a:gd name="connsiteX22" fmla="*/ 4758813 w 5555226"/>
              <a:gd name="connsiteY22" fmla="*/ 2989007 h 3598607"/>
              <a:gd name="connsiteX23" fmla="*/ 5102942 w 5555226"/>
              <a:gd name="connsiteY23" fmla="*/ 3352800 h 3598607"/>
              <a:gd name="connsiteX24" fmla="*/ 5555226 w 5555226"/>
              <a:gd name="connsiteY24" fmla="*/ 3598607 h 3598607"/>
              <a:gd name="connsiteX0" fmla="*/ 0 w 5555226"/>
              <a:gd name="connsiteY0" fmla="*/ 0 h 3618272"/>
              <a:gd name="connsiteX1" fmla="*/ 294967 w 5555226"/>
              <a:gd name="connsiteY1" fmla="*/ 39329 h 3618272"/>
              <a:gd name="connsiteX2" fmla="*/ 747251 w 5555226"/>
              <a:gd name="connsiteY2" fmla="*/ 137652 h 3618272"/>
              <a:gd name="connsiteX3" fmla="*/ 1091380 w 5555226"/>
              <a:gd name="connsiteY3" fmla="*/ 235975 h 3618272"/>
              <a:gd name="connsiteX4" fmla="*/ 1386348 w 5555226"/>
              <a:gd name="connsiteY4" fmla="*/ 462117 h 3618272"/>
              <a:gd name="connsiteX5" fmla="*/ 1710813 w 5555226"/>
              <a:gd name="connsiteY5" fmla="*/ 678426 h 3618272"/>
              <a:gd name="connsiteX6" fmla="*/ 2064774 w 5555226"/>
              <a:gd name="connsiteY6" fmla="*/ 875071 h 3618272"/>
              <a:gd name="connsiteX7" fmla="*/ 2290916 w 5555226"/>
              <a:gd name="connsiteY7" fmla="*/ 1101213 h 3618272"/>
              <a:gd name="connsiteX8" fmla="*/ 2497393 w 5555226"/>
              <a:gd name="connsiteY8" fmla="*/ 1307691 h 3618272"/>
              <a:gd name="connsiteX9" fmla="*/ 2733367 w 5555226"/>
              <a:gd name="connsiteY9" fmla="*/ 1504336 h 3618272"/>
              <a:gd name="connsiteX10" fmla="*/ 2930013 w 5555226"/>
              <a:gd name="connsiteY10" fmla="*/ 1641987 h 3618272"/>
              <a:gd name="connsiteX11" fmla="*/ 3057832 w 5555226"/>
              <a:gd name="connsiteY11" fmla="*/ 1730478 h 3618272"/>
              <a:gd name="connsiteX12" fmla="*/ 3185652 w 5555226"/>
              <a:gd name="connsiteY12" fmla="*/ 1887794 h 3618272"/>
              <a:gd name="connsiteX13" fmla="*/ 3244645 w 5555226"/>
              <a:gd name="connsiteY13" fmla="*/ 2074606 h 3618272"/>
              <a:gd name="connsiteX14" fmla="*/ 3372464 w 5555226"/>
              <a:gd name="connsiteY14" fmla="*/ 2241755 h 3618272"/>
              <a:gd name="connsiteX15" fmla="*/ 3569109 w 5555226"/>
              <a:gd name="connsiteY15" fmla="*/ 2064775 h 3618272"/>
              <a:gd name="connsiteX16" fmla="*/ 3657600 w 5555226"/>
              <a:gd name="connsiteY16" fmla="*/ 1750142 h 3618272"/>
              <a:gd name="connsiteX17" fmla="*/ 3873909 w 5555226"/>
              <a:gd name="connsiteY17" fmla="*/ 1376517 h 3618272"/>
              <a:gd name="connsiteX18" fmla="*/ 4041058 w 5555226"/>
              <a:gd name="connsiteY18" fmla="*/ 1297858 h 3618272"/>
              <a:gd name="connsiteX19" fmla="*/ 4159045 w 5555226"/>
              <a:gd name="connsiteY19" fmla="*/ 1602658 h 3618272"/>
              <a:gd name="connsiteX20" fmla="*/ 4267200 w 5555226"/>
              <a:gd name="connsiteY20" fmla="*/ 2054942 h 3618272"/>
              <a:gd name="connsiteX21" fmla="*/ 4434348 w 5555226"/>
              <a:gd name="connsiteY21" fmla="*/ 2467897 h 3618272"/>
              <a:gd name="connsiteX22" fmla="*/ 4758813 w 5555226"/>
              <a:gd name="connsiteY22" fmla="*/ 2989007 h 3618272"/>
              <a:gd name="connsiteX23" fmla="*/ 5102942 w 5555226"/>
              <a:gd name="connsiteY23" fmla="*/ 3352800 h 3618272"/>
              <a:gd name="connsiteX24" fmla="*/ 5555226 w 5555226"/>
              <a:gd name="connsiteY24" fmla="*/ 3618272 h 3618272"/>
              <a:gd name="connsiteX0" fmla="*/ 0 w 5102942"/>
              <a:gd name="connsiteY0" fmla="*/ 0 h 3352800"/>
              <a:gd name="connsiteX1" fmla="*/ 294967 w 5102942"/>
              <a:gd name="connsiteY1" fmla="*/ 39329 h 3352800"/>
              <a:gd name="connsiteX2" fmla="*/ 747251 w 5102942"/>
              <a:gd name="connsiteY2" fmla="*/ 137652 h 3352800"/>
              <a:gd name="connsiteX3" fmla="*/ 1091380 w 5102942"/>
              <a:gd name="connsiteY3" fmla="*/ 235975 h 3352800"/>
              <a:gd name="connsiteX4" fmla="*/ 1386348 w 5102942"/>
              <a:gd name="connsiteY4" fmla="*/ 462117 h 3352800"/>
              <a:gd name="connsiteX5" fmla="*/ 1710813 w 5102942"/>
              <a:gd name="connsiteY5" fmla="*/ 678426 h 3352800"/>
              <a:gd name="connsiteX6" fmla="*/ 2064774 w 5102942"/>
              <a:gd name="connsiteY6" fmla="*/ 875071 h 3352800"/>
              <a:gd name="connsiteX7" fmla="*/ 2290916 w 5102942"/>
              <a:gd name="connsiteY7" fmla="*/ 1101213 h 3352800"/>
              <a:gd name="connsiteX8" fmla="*/ 2497393 w 5102942"/>
              <a:gd name="connsiteY8" fmla="*/ 1307691 h 3352800"/>
              <a:gd name="connsiteX9" fmla="*/ 2733367 w 5102942"/>
              <a:gd name="connsiteY9" fmla="*/ 1504336 h 3352800"/>
              <a:gd name="connsiteX10" fmla="*/ 2930013 w 5102942"/>
              <a:gd name="connsiteY10" fmla="*/ 1641987 h 3352800"/>
              <a:gd name="connsiteX11" fmla="*/ 3057832 w 5102942"/>
              <a:gd name="connsiteY11" fmla="*/ 1730478 h 3352800"/>
              <a:gd name="connsiteX12" fmla="*/ 3185652 w 5102942"/>
              <a:gd name="connsiteY12" fmla="*/ 1887794 h 3352800"/>
              <a:gd name="connsiteX13" fmla="*/ 3244645 w 5102942"/>
              <a:gd name="connsiteY13" fmla="*/ 2074606 h 3352800"/>
              <a:gd name="connsiteX14" fmla="*/ 3372464 w 5102942"/>
              <a:gd name="connsiteY14" fmla="*/ 2241755 h 3352800"/>
              <a:gd name="connsiteX15" fmla="*/ 3569109 w 5102942"/>
              <a:gd name="connsiteY15" fmla="*/ 2064775 h 3352800"/>
              <a:gd name="connsiteX16" fmla="*/ 3657600 w 5102942"/>
              <a:gd name="connsiteY16" fmla="*/ 1750142 h 3352800"/>
              <a:gd name="connsiteX17" fmla="*/ 3873909 w 5102942"/>
              <a:gd name="connsiteY17" fmla="*/ 1376517 h 3352800"/>
              <a:gd name="connsiteX18" fmla="*/ 4041058 w 5102942"/>
              <a:gd name="connsiteY18" fmla="*/ 1297858 h 3352800"/>
              <a:gd name="connsiteX19" fmla="*/ 4159045 w 5102942"/>
              <a:gd name="connsiteY19" fmla="*/ 1602658 h 3352800"/>
              <a:gd name="connsiteX20" fmla="*/ 4267200 w 5102942"/>
              <a:gd name="connsiteY20" fmla="*/ 2054942 h 3352800"/>
              <a:gd name="connsiteX21" fmla="*/ 4434348 w 5102942"/>
              <a:gd name="connsiteY21" fmla="*/ 2467897 h 3352800"/>
              <a:gd name="connsiteX22" fmla="*/ 4758813 w 5102942"/>
              <a:gd name="connsiteY22" fmla="*/ 2989007 h 3352800"/>
              <a:gd name="connsiteX23" fmla="*/ 5102942 w 5102942"/>
              <a:gd name="connsiteY23" fmla="*/ 3352800 h 3352800"/>
              <a:gd name="connsiteX0" fmla="*/ 0 w 5331712"/>
              <a:gd name="connsiteY0" fmla="*/ 0 h 3497302"/>
              <a:gd name="connsiteX1" fmla="*/ 294967 w 5331712"/>
              <a:gd name="connsiteY1" fmla="*/ 39329 h 3497302"/>
              <a:gd name="connsiteX2" fmla="*/ 747251 w 5331712"/>
              <a:gd name="connsiteY2" fmla="*/ 137652 h 3497302"/>
              <a:gd name="connsiteX3" fmla="*/ 1091380 w 5331712"/>
              <a:gd name="connsiteY3" fmla="*/ 235975 h 3497302"/>
              <a:gd name="connsiteX4" fmla="*/ 1386348 w 5331712"/>
              <a:gd name="connsiteY4" fmla="*/ 462117 h 3497302"/>
              <a:gd name="connsiteX5" fmla="*/ 1710813 w 5331712"/>
              <a:gd name="connsiteY5" fmla="*/ 678426 h 3497302"/>
              <a:gd name="connsiteX6" fmla="*/ 2064774 w 5331712"/>
              <a:gd name="connsiteY6" fmla="*/ 875071 h 3497302"/>
              <a:gd name="connsiteX7" fmla="*/ 2290916 w 5331712"/>
              <a:gd name="connsiteY7" fmla="*/ 1101213 h 3497302"/>
              <a:gd name="connsiteX8" fmla="*/ 2497393 w 5331712"/>
              <a:gd name="connsiteY8" fmla="*/ 1307691 h 3497302"/>
              <a:gd name="connsiteX9" fmla="*/ 2733367 w 5331712"/>
              <a:gd name="connsiteY9" fmla="*/ 1504336 h 3497302"/>
              <a:gd name="connsiteX10" fmla="*/ 2930013 w 5331712"/>
              <a:gd name="connsiteY10" fmla="*/ 1641987 h 3497302"/>
              <a:gd name="connsiteX11" fmla="*/ 3057832 w 5331712"/>
              <a:gd name="connsiteY11" fmla="*/ 1730478 h 3497302"/>
              <a:gd name="connsiteX12" fmla="*/ 3185652 w 5331712"/>
              <a:gd name="connsiteY12" fmla="*/ 1887794 h 3497302"/>
              <a:gd name="connsiteX13" fmla="*/ 3244645 w 5331712"/>
              <a:gd name="connsiteY13" fmla="*/ 2074606 h 3497302"/>
              <a:gd name="connsiteX14" fmla="*/ 3372464 w 5331712"/>
              <a:gd name="connsiteY14" fmla="*/ 2241755 h 3497302"/>
              <a:gd name="connsiteX15" fmla="*/ 3569109 w 5331712"/>
              <a:gd name="connsiteY15" fmla="*/ 2064775 h 3497302"/>
              <a:gd name="connsiteX16" fmla="*/ 3657600 w 5331712"/>
              <a:gd name="connsiteY16" fmla="*/ 1750142 h 3497302"/>
              <a:gd name="connsiteX17" fmla="*/ 3873909 w 5331712"/>
              <a:gd name="connsiteY17" fmla="*/ 1376517 h 3497302"/>
              <a:gd name="connsiteX18" fmla="*/ 4041058 w 5331712"/>
              <a:gd name="connsiteY18" fmla="*/ 1297858 h 3497302"/>
              <a:gd name="connsiteX19" fmla="*/ 4159045 w 5331712"/>
              <a:gd name="connsiteY19" fmla="*/ 1602658 h 3497302"/>
              <a:gd name="connsiteX20" fmla="*/ 4267200 w 5331712"/>
              <a:gd name="connsiteY20" fmla="*/ 2054942 h 3497302"/>
              <a:gd name="connsiteX21" fmla="*/ 4434348 w 5331712"/>
              <a:gd name="connsiteY21" fmla="*/ 2467897 h 3497302"/>
              <a:gd name="connsiteX22" fmla="*/ 4758813 w 5331712"/>
              <a:gd name="connsiteY22" fmla="*/ 2989007 h 3497302"/>
              <a:gd name="connsiteX23" fmla="*/ 5331712 w 5331712"/>
              <a:gd name="connsiteY23" fmla="*/ 3497302 h 3497302"/>
              <a:gd name="connsiteX0" fmla="*/ 0 w 5331712"/>
              <a:gd name="connsiteY0" fmla="*/ 0 h 3497302"/>
              <a:gd name="connsiteX1" fmla="*/ 294967 w 5331712"/>
              <a:gd name="connsiteY1" fmla="*/ 39329 h 3497302"/>
              <a:gd name="connsiteX2" fmla="*/ 747251 w 5331712"/>
              <a:gd name="connsiteY2" fmla="*/ 137652 h 3497302"/>
              <a:gd name="connsiteX3" fmla="*/ 1091380 w 5331712"/>
              <a:gd name="connsiteY3" fmla="*/ 235975 h 3497302"/>
              <a:gd name="connsiteX4" fmla="*/ 1386348 w 5331712"/>
              <a:gd name="connsiteY4" fmla="*/ 462117 h 3497302"/>
              <a:gd name="connsiteX5" fmla="*/ 1710813 w 5331712"/>
              <a:gd name="connsiteY5" fmla="*/ 678426 h 3497302"/>
              <a:gd name="connsiteX6" fmla="*/ 2064774 w 5331712"/>
              <a:gd name="connsiteY6" fmla="*/ 875071 h 3497302"/>
              <a:gd name="connsiteX7" fmla="*/ 2290916 w 5331712"/>
              <a:gd name="connsiteY7" fmla="*/ 1101213 h 3497302"/>
              <a:gd name="connsiteX8" fmla="*/ 2497393 w 5331712"/>
              <a:gd name="connsiteY8" fmla="*/ 1307691 h 3497302"/>
              <a:gd name="connsiteX9" fmla="*/ 2733367 w 5331712"/>
              <a:gd name="connsiteY9" fmla="*/ 1504336 h 3497302"/>
              <a:gd name="connsiteX10" fmla="*/ 2930013 w 5331712"/>
              <a:gd name="connsiteY10" fmla="*/ 1641987 h 3497302"/>
              <a:gd name="connsiteX11" fmla="*/ 3057832 w 5331712"/>
              <a:gd name="connsiteY11" fmla="*/ 1730478 h 3497302"/>
              <a:gd name="connsiteX12" fmla="*/ 3185652 w 5331712"/>
              <a:gd name="connsiteY12" fmla="*/ 1887794 h 3497302"/>
              <a:gd name="connsiteX13" fmla="*/ 3244645 w 5331712"/>
              <a:gd name="connsiteY13" fmla="*/ 2074606 h 3497302"/>
              <a:gd name="connsiteX14" fmla="*/ 3372464 w 5331712"/>
              <a:gd name="connsiteY14" fmla="*/ 2241755 h 3497302"/>
              <a:gd name="connsiteX15" fmla="*/ 3569109 w 5331712"/>
              <a:gd name="connsiteY15" fmla="*/ 2064775 h 3497302"/>
              <a:gd name="connsiteX16" fmla="*/ 3657600 w 5331712"/>
              <a:gd name="connsiteY16" fmla="*/ 1750142 h 3497302"/>
              <a:gd name="connsiteX17" fmla="*/ 3873909 w 5331712"/>
              <a:gd name="connsiteY17" fmla="*/ 1376517 h 3497302"/>
              <a:gd name="connsiteX18" fmla="*/ 4041058 w 5331712"/>
              <a:gd name="connsiteY18" fmla="*/ 1297858 h 3497302"/>
              <a:gd name="connsiteX19" fmla="*/ 4159045 w 5331712"/>
              <a:gd name="connsiteY19" fmla="*/ 1602658 h 3497302"/>
              <a:gd name="connsiteX20" fmla="*/ 4267200 w 5331712"/>
              <a:gd name="connsiteY20" fmla="*/ 2054942 h 3497302"/>
              <a:gd name="connsiteX21" fmla="*/ 4434348 w 5331712"/>
              <a:gd name="connsiteY21" fmla="*/ 2467897 h 3497302"/>
              <a:gd name="connsiteX22" fmla="*/ 4758813 w 5331712"/>
              <a:gd name="connsiteY22" fmla="*/ 2989007 h 3497302"/>
              <a:gd name="connsiteX23" fmla="*/ 5331712 w 5331712"/>
              <a:gd name="connsiteY23" fmla="*/ 3497302 h 3497302"/>
              <a:gd name="connsiteX0" fmla="*/ 0 w 5391392"/>
              <a:gd name="connsiteY0" fmla="*/ 0 h 3545469"/>
              <a:gd name="connsiteX1" fmla="*/ 294967 w 5391392"/>
              <a:gd name="connsiteY1" fmla="*/ 39329 h 3545469"/>
              <a:gd name="connsiteX2" fmla="*/ 747251 w 5391392"/>
              <a:gd name="connsiteY2" fmla="*/ 137652 h 3545469"/>
              <a:gd name="connsiteX3" fmla="*/ 1091380 w 5391392"/>
              <a:gd name="connsiteY3" fmla="*/ 235975 h 3545469"/>
              <a:gd name="connsiteX4" fmla="*/ 1386348 w 5391392"/>
              <a:gd name="connsiteY4" fmla="*/ 462117 h 3545469"/>
              <a:gd name="connsiteX5" fmla="*/ 1710813 w 5391392"/>
              <a:gd name="connsiteY5" fmla="*/ 678426 h 3545469"/>
              <a:gd name="connsiteX6" fmla="*/ 2064774 w 5391392"/>
              <a:gd name="connsiteY6" fmla="*/ 875071 h 3545469"/>
              <a:gd name="connsiteX7" fmla="*/ 2290916 w 5391392"/>
              <a:gd name="connsiteY7" fmla="*/ 1101213 h 3545469"/>
              <a:gd name="connsiteX8" fmla="*/ 2497393 w 5391392"/>
              <a:gd name="connsiteY8" fmla="*/ 1307691 h 3545469"/>
              <a:gd name="connsiteX9" fmla="*/ 2733367 w 5391392"/>
              <a:gd name="connsiteY9" fmla="*/ 1504336 h 3545469"/>
              <a:gd name="connsiteX10" fmla="*/ 2930013 w 5391392"/>
              <a:gd name="connsiteY10" fmla="*/ 1641987 h 3545469"/>
              <a:gd name="connsiteX11" fmla="*/ 3057832 w 5391392"/>
              <a:gd name="connsiteY11" fmla="*/ 1730478 h 3545469"/>
              <a:gd name="connsiteX12" fmla="*/ 3185652 w 5391392"/>
              <a:gd name="connsiteY12" fmla="*/ 1887794 h 3545469"/>
              <a:gd name="connsiteX13" fmla="*/ 3244645 w 5391392"/>
              <a:gd name="connsiteY13" fmla="*/ 2074606 h 3545469"/>
              <a:gd name="connsiteX14" fmla="*/ 3372464 w 5391392"/>
              <a:gd name="connsiteY14" fmla="*/ 2241755 h 3545469"/>
              <a:gd name="connsiteX15" fmla="*/ 3569109 w 5391392"/>
              <a:gd name="connsiteY15" fmla="*/ 2064775 h 3545469"/>
              <a:gd name="connsiteX16" fmla="*/ 3657600 w 5391392"/>
              <a:gd name="connsiteY16" fmla="*/ 1750142 h 3545469"/>
              <a:gd name="connsiteX17" fmla="*/ 3873909 w 5391392"/>
              <a:gd name="connsiteY17" fmla="*/ 1376517 h 3545469"/>
              <a:gd name="connsiteX18" fmla="*/ 4041058 w 5391392"/>
              <a:gd name="connsiteY18" fmla="*/ 1297858 h 3545469"/>
              <a:gd name="connsiteX19" fmla="*/ 4159045 w 5391392"/>
              <a:gd name="connsiteY19" fmla="*/ 1602658 h 3545469"/>
              <a:gd name="connsiteX20" fmla="*/ 4267200 w 5391392"/>
              <a:gd name="connsiteY20" fmla="*/ 2054942 h 3545469"/>
              <a:gd name="connsiteX21" fmla="*/ 4434348 w 5391392"/>
              <a:gd name="connsiteY21" fmla="*/ 2467897 h 3545469"/>
              <a:gd name="connsiteX22" fmla="*/ 4758813 w 5391392"/>
              <a:gd name="connsiteY22" fmla="*/ 2989007 h 3545469"/>
              <a:gd name="connsiteX23" fmla="*/ 5391392 w 5391392"/>
              <a:gd name="connsiteY23" fmla="*/ 3545469 h 35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91392" h="3545469">
                <a:moveTo>
                  <a:pt x="0" y="0"/>
                </a:moveTo>
                <a:cubicBezTo>
                  <a:pt x="85212" y="8193"/>
                  <a:pt x="170425" y="16387"/>
                  <a:pt x="294967" y="39329"/>
                </a:cubicBezTo>
                <a:cubicBezTo>
                  <a:pt x="419509" y="62271"/>
                  <a:pt x="614516" y="104878"/>
                  <a:pt x="747251" y="137652"/>
                </a:cubicBezTo>
                <a:cubicBezTo>
                  <a:pt x="879986" y="170426"/>
                  <a:pt x="984864" y="181898"/>
                  <a:pt x="1091380" y="235975"/>
                </a:cubicBezTo>
                <a:cubicBezTo>
                  <a:pt x="1197896" y="290052"/>
                  <a:pt x="1283109" y="388375"/>
                  <a:pt x="1386348" y="462117"/>
                </a:cubicBezTo>
                <a:cubicBezTo>
                  <a:pt x="1489587" y="535859"/>
                  <a:pt x="1597742" y="609600"/>
                  <a:pt x="1710813" y="678426"/>
                </a:cubicBezTo>
                <a:cubicBezTo>
                  <a:pt x="1823884" y="747252"/>
                  <a:pt x="1968090" y="804607"/>
                  <a:pt x="2064774" y="875071"/>
                </a:cubicBezTo>
                <a:cubicBezTo>
                  <a:pt x="2161458" y="945535"/>
                  <a:pt x="2290916" y="1101213"/>
                  <a:pt x="2290916" y="1101213"/>
                </a:cubicBezTo>
                <a:cubicBezTo>
                  <a:pt x="2363019" y="1173316"/>
                  <a:pt x="2423651" y="1240504"/>
                  <a:pt x="2497393" y="1307691"/>
                </a:cubicBezTo>
                <a:cubicBezTo>
                  <a:pt x="2571135" y="1374878"/>
                  <a:pt x="2661264" y="1448620"/>
                  <a:pt x="2733367" y="1504336"/>
                </a:cubicBezTo>
                <a:cubicBezTo>
                  <a:pt x="2805470" y="1560052"/>
                  <a:pt x="2930013" y="1641987"/>
                  <a:pt x="2930013" y="1641987"/>
                </a:cubicBezTo>
                <a:cubicBezTo>
                  <a:pt x="2984090" y="1679677"/>
                  <a:pt x="3015226" y="1689510"/>
                  <a:pt x="3057832" y="1730478"/>
                </a:cubicBezTo>
                <a:cubicBezTo>
                  <a:pt x="3100439" y="1771446"/>
                  <a:pt x="3154517" y="1830439"/>
                  <a:pt x="3185652" y="1887794"/>
                </a:cubicBezTo>
                <a:cubicBezTo>
                  <a:pt x="3216788" y="1945149"/>
                  <a:pt x="3213510" y="2015613"/>
                  <a:pt x="3244645" y="2074606"/>
                </a:cubicBezTo>
                <a:cubicBezTo>
                  <a:pt x="3275780" y="2133599"/>
                  <a:pt x="3318387" y="2243393"/>
                  <a:pt x="3372464" y="2241755"/>
                </a:cubicBezTo>
                <a:cubicBezTo>
                  <a:pt x="3426541" y="2240117"/>
                  <a:pt x="3521586" y="2146711"/>
                  <a:pt x="3569109" y="2064775"/>
                </a:cubicBezTo>
                <a:cubicBezTo>
                  <a:pt x="3616632" y="1982840"/>
                  <a:pt x="3606800" y="1864852"/>
                  <a:pt x="3657600" y="1750142"/>
                </a:cubicBezTo>
                <a:cubicBezTo>
                  <a:pt x="3708400" y="1635432"/>
                  <a:pt x="3809999" y="1451898"/>
                  <a:pt x="3873909" y="1376517"/>
                </a:cubicBezTo>
                <a:cubicBezTo>
                  <a:pt x="3937819" y="1301136"/>
                  <a:pt x="3993535" y="1260168"/>
                  <a:pt x="4041058" y="1297858"/>
                </a:cubicBezTo>
                <a:cubicBezTo>
                  <a:pt x="4088581" y="1335548"/>
                  <a:pt x="4121355" y="1476477"/>
                  <a:pt x="4159045" y="1602658"/>
                </a:cubicBezTo>
                <a:cubicBezTo>
                  <a:pt x="4196735" y="1728839"/>
                  <a:pt x="4221316" y="1910736"/>
                  <a:pt x="4267200" y="2054942"/>
                </a:cubicBezTo>
                <a:cubicBezTo>
                  <a:pt x="4313084" y="2199149"/>
                  <a:pt x="4352413" y="2312220"/>
                  <a:pt x="4434348" y="2467897"/>
                </a:cubicBezTo>
                <a:cubicBezTo>
                  <a:pt x="4516284" y="2623575"/>
                  <a:pt x="4599306" y="2809412"/>
                  <a:pt x="4758813" y="2989007"/>
                </a:cubicBezTo>
                <a:cubicBezTo>
                  <a:pt x="4918320" y="3168602"/>
                  <a:pt x="5099513" y="3430959"/>
                  <a:pt x="5391392" y="3545469"/>
                </a:cubicBezTo>
              </a:path>
            </a:pathLst>
          </a:custGeom>
          <a:noFill/>
          <a:ln w="152400" cap="flat" cmpd="sng" algn="ctr">
            <a:solidFill>
              <a:srgbClr val="71EF0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48232" y="1480443"/>
            <a:ext cx="5305739" cy="2891760"/>
          </a:xfrm>
          <a:custGeom>
            <a:avLst/>
            <a:gdLst>
              <a:gd name="connsiteX0" fmla="*/ 0 w 6882581"/>
              <a:gd name="connsiteY0" fmla="*/ 75495 h 3113677"/>
              <a:gd name="connsiteX1" fmla="*/ 619433 w 6882581"/>
              <a:gd name="connsiteY1" fmla="*/ 85327 h 3113677"/>
              <a:gd name="connsiteX2" fmla="*/ 1327355 w 6882581"/>
              <a:gd name="connsiteY2" fmla="*/ 85327 h 3113677"/>
              <a:gd name="connsiteX3" fmla="*/ 1641987 w 6882581"/>
              <a:gd name="connsiteY3" fmla="*/ 95160 h 3113677"/>
              <a:gd name="connsiteX4" fmla="*/ 1936955 w 6882581"/>
              <a:gd name="connsiteY4" fmla="*/ 104992 h 3113677"/>
              <a:gd name="connsiteX5" fmla="*/ 2182762 w 6882581"/>
              <a:gd name="connsiteY5" fmla="*/ 124656 h 3113677"/>
              <a:gd name="connsiteX6" fmla="*/ 2507226 w 6882581"/>
              <a:gd name="connsiteY6" fmla="*/ 104992 h 3113677"/>
              <a:gd name="connsiteX7" fmla="*/ 2762865 w 6882581"/>
              <a:gd name="connsiteY7" fmla="*/ 144321 h 3113677"/>
              <a:gd name="connsiteX8" fmla="*/ 3008671 w 6882581"/>
              <a:gd name="connsiteY8" fmla="*/ 134489 h 3113677"/>
              <a:gd name="connsiteX9" fmla="*/ 3195484 w 6882581"/>
              <a:gd name="connsiteY9" fmla="*/ 114824 h 3113677"/>
              <a:gd name="connsiteX10" fmla="*/ 3441291 w 6882581"/>
              <a:gd name="connsiteY10" fmla="*/ 213147 h 3113677"/>
              <a:gd name="connsiteX11" fmla="*/ 3559278 w 6882581"/>
              <a:gd name="connsiteY11" fmla="*/ 331134 h 3113677"/>
              <a:gd name="connsiteX12" fmla="*/ 3696929 w 6882581"/>
              <a:gd name="connsiteY12" fmla="*/ 272140 h 3113677"/>
              <a:gd name="connsiteX13" fmla="*/ 3805084 w 6882581"/>
              <a:gd name="connsiteY13" fmla="*/ 124656 h 3113677"/>
              <a:gd name="connsiteX14" fmla="*/ 3962400 w 6882581"/>
              <a:gd name="connsiteY14" fmla="*/ 45998 h 3113677"/>
              <a:gd name="connsiteX15" fmla="*/ 4139381 w 6882581"/>
              <a:gd name="connsiteY15" fmla="*/ 26334 h 3113677"/>
              <a:gd name="connsiteX16" fmla="*/ 4267200 w 6882581"/>
              <a:gd name="connsiteY16" fmla="*/ 419624 h 3113677"/>
              <a:gd name="connsiteX17" fmla="*/ 4404852 w 6882581"/>
              <a:gd name="connsiteY17" fmla="*/ 1334024 h 3113677"/>
              <a:gd name="connsiteX18" fmla="*/ 4532671 w 6882581"/>
              <a:gd name="connsiteY18" fmla="*/ 1609327 h 3113677"/>
              <a:gd name="connsiteX19" fmla="*/ 4680155 w 6882581"/>
              <a:gd name="connsiteY19" fmla="*/ 1746979 h 3113677"/>
              <a:gd name="connsiteX20" fmla="*/ 4778478 w 6882581"/>
              <a:gd name="connsiteY20" fmla="*/ 2091108 h 3113677"/>
              <a:gd name="connsiteX21" fmla="*/ 4925962 w 6882581"/>
              <a:gd name="connsiteY21" fmla="*/ 2474566 h 3113677"/>
              <a:gd name="connsiteX22" fmla="*/ 5181600 w 6882581"/>
              <a:gd name="connsiteY22" fmla="*/ 2740037 h 3113677"/>
              <a:gd name="connsiteX23" fmla="*/ 5525729 w 6882581"/>
              <a:gd name="connsiteY23" fmla="*/ 2926850 h 3113677"/>
              <a:gd name="connsiteX24" fmla="*/ 6233652 w 6882581"/>
              <a:gd name="connsiteY24" fmla="*/ 3084166 h 3113677"/>
              <a:gd name="connsiteX25" fmla="*/ 6882581 w 6882581"/>
              <a:gd name="connsiteY25" fmla="*/ 3113663 h 3113677"/>
              <a:gd name="connsiteX0" fmla="*/ 0 w 6233652"/>
              <a:gd name="connsiteY0" fmla="*/ 75495 h 3084166"/>
              <a:gd name="connsiteX1" fmla="*/ 619433 w 6233652"/>
              <a:gd name="connsiteY1" fmla="*/ 85327 h 3084166"/>
              <a:gd name="connsiteX2" fmla="*/ 1327355 w 6233652"/>
              <a:gd name="connsiteY2" fmla="*/ 85327 h 3084166"/>
              <a:gd name="connsiteX3" fmla="*/ 1641987 w 6233652"/>
              <a:gd name="connsiteY3" fmla="*/ 95160 h 3084166"/>
              <a:gd name="connsiteX4" fmla="*/ 1936955 w 6233652"/>
              <a:gd name="connsiteY4" fmla="*/ 104992 h 3084166"/>
              <a:gd name="connsiteX5" fmla="*/ 2182762 w 6233652"/>
              <a:gd name="connsiteY5" fmla="*/ 124656 h 3084166"/>
              <a:gd name="connsiteX6" fmla="*/ 2507226 w 6233652"/>
              <a:gd name="connsiteY6" fmla="*/ 104992 h 3084166"/>
              <a:gd name="connsiteX7" fmla="*/ 2762865 w 6233652"/>
              <a:gd name="connsiteY7" fmla="*/ 144321 h 3084166"/>
              <a:gd name="connsiteX8" fmla="*/ 3008671 w 6233652"/>
              <a:gd name="connsiteY8" fmla="*/ 134489 h 3084166"/>
              <a:gd name="connsiteX9" fmla="*/ 3195484 w 6233652"/>
              <a:gd name="connsiteY9" fmla="*/ 114824 h 3084166"/>
              <a:gd name="connsiteX10" fmla="*/ 3441291 w 6233652"/>
              <a:gd name="connsiteY10" fmla="*/ 213147 h 3084166"/>
              <a:gd name="connsiteX11" fmla="*/ 3559278 w 6233652"/>
              <a:gd name="connsiteY11" fmla="*/ 331134 h 3084166"/>
              <a:gd name="connsiteX12" fmla="*/ 3696929 w 6233652"/>
              <a:gd name="connsiteY12" fmla="*/ 272140 h 3084166"/>
              <a:gd name="connsiteX13" fmla="*/ 3805084 w 6233652"/>
              <a:gd name="connsiteY13" fmla="*/ 124656 h 3084166"/>
              <a:gd name="connsiteX14" fmla="*/ 3962400 w 6233652"/>
              <a:gd name="connsiteY14" fmla="*/ 45998 h 3084166"/>
              <a:gd name="connsiteX15" fmla="*/ 4139381 w 6233652"/>
              <a:gd name="connsiteY15" fmla="*/ 26334 h 3084166"/>
              <a:gd name="connsiteX16" fmla="*/ 4267200 w 6233652"/>
              <a:gd name="connsiteY16" fmla="*/ 419624 h 3084166"/>
              <a:gd name="connsiteX17" fmla="*/ 4404852 w 6233652"/>
              <a:gd name="connsiteY17" fmla="*/ 1334024 h 3084166"/>
              <a:gd name="connsiteX18" fmla="*/ 4532671 w 6233652"/>
              <a:gd name="connsiteY18" fmla="*/ 1609327 h 3084166"/>
              <a:gd name="connsiteX19" fmla="*/ 4680155 w 6233652"/>
              <a:gd name="connsiteY19" fmla="*/ 1746979 h 3084166"/>
              <a:gd name="connsiteX20" fmla="*/ 4778478 w 6233652"/>
              <a:gd name="connsiteY20" fmla="*/ 2091108 h 3084166"/>
              <a:gd name="connsiteX21" fmla="*/ 4925962 w 6233652"/>
              <a:gd name="connsiteY21" fmla="*/ 2474566 h 3084166"/>
              <a:gd name="connsiteX22" fmla="*/ 5181600 w 6233652"/>
              <a:gd name="connsiteY22" fmla="*/ 2740037 h 3084166"/>
              <a:gd name="connsiteX23" fmla="*/ 5525729 w 6233652"/>
              <a:gd name="connsiteY23" fmla="*/ 2926850 h 3084166"/>
              <a:gd name="connsiteX24" fmla="*/ 6233652 w 6233652"/>
              <a:gd name="connsiteY24" fmla="*/ 3084166 h 3084166"/>
              <a:gd name="connsiteX0" fmla="*/ 0 w 5525729"/>
              <a:gd name="connsiteY0" fmla="*/ 75495 h 2926850"/>
              <a:gd name="connsiteX1" fmla="*/ 619433 w 5525729"/>
              <a:gd name="connsiteY1" fmla="*/ 85327 h 2926850"/>
              <a:gd name="connsiteX2" fmla="*/ 1327355 w 5525729"/>
              <a:gd name="connsiteY2" fmla="*/ 85327 h 2926850"/>
              <a:gd name="connsiteX3" fmla="*/ 1641987 w 5525729"/>
              <a:gd name="connsiteY3" fmla="*/ 95160 h 2926850"/>
              <a:gd name="connsiteX4" fmla="*/ 1936955 w 5525729"/>
              <a:gd name="connsiteY4" fmla="*/ 104992 h 2926850"/>
              <a:gd name="connsiteX5" fmla="*/ 2182762 w 5525729"/>
              <a:gd name="connsiteY5" fmla="*/ 124656 h 2926850"/>
              <a:gd name="connsiteX6" fmla="*/ 2507226 w 5525729"/>
              <a:gd name="connsiteY6" fmla="*/ 104992 h 2926850"/>
              <a:gd name="connsiteX7" fmla="*/ 2762865 w 5525729"/>
              <a:gd name="connsiteY7" fmla="*/ 144321 h 2926850"/>
              <a:gd name="connsiteX8" fmla="*/ 3008671 w 5525729"/>
              <a:gd name="connsiteY8" fmla="*/ 134489 h 2926850"/>
              <a:gd name="connsiteX9" fmla="*/ 3195484 w 5525729"/>
              <a:gd name="connsiteY9" fmla="*/ 114824 h 2926850"/>
              <a:gd name="connsiteX10" fmla="*/ 3441291 w 5525729"/>
              <a:gd name="connsiteY10" fmla="*/ 213147 h 2926850"/>
              <a:gd name="connsiteX11" fmla="*/ 3559278 w 5525729"/>
              <a:gd name="connsiteY11" fmla="*/ 331134 h 2926850"/>
              <a:gd name="connsiteX12" fmla="*/ 3696929 w 5525729"/>
              <a:gd name="connsiteY12" fmla="*/ 272140 h 2926850"/>
              <a:gd name="connsiteX13" fmla="*/ 3805084 w 5525729"/>
              <a:gd name="connsiteY13" fmla="*/ 124656 h 2926850"/>
              <a:gd name="connsiteX14" fmla="*/ 3962400 w 5525729"/>
              <a:gd name="connsiteY14" fmla="*/ 45998 h 2926850"/>
              <a:gd name="connsiteX15" fmla="*/ 4139381 w 5525729"/>
              <a:gd name="connsiteY15" fmla="*/ 26334 h 2926850"/>
              <a:gd name="connsiteX16" fmla="*/ 4267200 w 5525729"/>
              <a:gd name="connsiteY16" fmla="*/ 419624 h 2926850"/>
              <a:gd name="connsiteX17" fmla="*/ 4404852 w 5525729"/>
              <a:gd name="connsiteY17" fmla="*/ 1334024 h 2926850"/>
              <a:gd name="connsiteX18" fmla="*/ 4532671 w 5525729"/>
              <a:gd name="connsiteY18" fmla="*/ 1609327 h 2926850"/>
              <a:gd name="connsiteX19" fmla="*/ 4680155 w 5525729"/>
              <a:gd name="connsiteY19" fmla="*/ 1746979 h 2926850"/>
              <a:gd name="connsiteX20" fmla="*/ 4778478 w 5525729"/>
              <a:gd name="connsiteY20" fmla="*/ 2091108 h 2926850"/>
              <a:gd name="connsiteX21" fmla="*/ 4925962 w 5525729"/>
              <a:gd name="connsiteY21" fmla="*/ 2474566 h 2926850"/>
              <a:gd name="connsiteX22" fmla="*/ 5181600 w 5525729"/>
              <a:gd name="connsiteY22" fmla="*/ 2740037 h 2926850"/>
              <a:gd name="connsiteX23" fmla="*/ 5525729 w 5525729"/>
              <a:gd name="connsiteY23" fmla="*/ 2926850 h 2926850"/>
              <a:gd name="connsiteX0" fmla="*/ 0 w 5181600"/>
              <a:gd name="connsiteY0" fmla="*/ 75495 h 2740037"/>
              <a:gd name="connsiteX1" fmla="*/ 619433 w 5181600"/>
              <a:gd name="connsiteY1" fmla="*/ 85327 h 2740037"/>
              <a:gd name="connsiteX2" fmla="*/ 1327355 w 5181600"/>
              <a:gd name="connsiteY2" fmla="*/ 85327 h 2740037"/>
              <a:gd name="connsiteX3" fmla="*/ 1641987 w 5181600"/>
              <a:gd name="connsiteY3" fmla="*/ 95160 h 2740037"/>
              <a:gd name="connsiteX4" fmla="*/ 1936955 w 5181600"/>
              <a:gd name="connsiteY4" fmla="*/ 104992 h 2740037"/>
              <a:gd name="connsiteX5" fmla="*/ 2182762 w 5181600"/>
              <a:gd name="connsiteY5" fmla="*/ 124656 h 2740037"/>
              <a:gd name="connsiteX6" fmla="*/ 2507226 w 5181600"/>
              <a:gd name="connsiteY6" fmla="*/ 104992 h 2740037"/>
              <a:gd name="connsiteX7" fmla="*/ 2762865 w 5181600"/>
              <a:gd name="connsiteY7" fmla="*/ 144321 h 2740037"/>
              <a:gd name="connsiteX8" fmla="*/ 3008671 w 5181600"/>
              <a:gd name="connsiteY8" fmla="*/ 134489 h 2740037"/>
              <a:gd name="connsiteX9" fmla="*/ 3195484 w 5181600"/>
              <a:gd name="connsiteY9" fmla="*/ 114824 h 2740037"/>
              <a:gd name="connsiteX10" fmla="*/ 3441291 w 5181600"/>
              <a:gd name="connsiteY10" fmla="*/ 213147 h 2740037"/>
              <a:gd name="connsiteX11" fmla="*/ 3559278 w 5181600"/>
              <a:gd name="connsiteY11" fmla="*/ 331134 h 2740037"/>
              <a:gd name="connsiteX12" fmla="*/ 3696929 w 5181600"/>
              <a:gd name="connsiteY12" fmla="*/ 272140 h 2740037"/>
              <a:gd name="connsiteX13" fmla="*/ 3805084 w 5181600"/>
              <a:gd name="connsiteY13" fmla="*/ 124656 h 2740037"/>
              <a:gd name="connsiteX14" fmla="*/ 3962400 w 5181600"/>
              <a:gd name="connsiteY14" fmla="*/ 45998 h 2740037"/>
              <a:gd name="connsiteX15" fmla="*/ 4139381 w 5181600"/>
              <a:gd name="connsiteY15" fmla="*/ 26334 h 2740037"/>
              <a:gd name="connsiteX16" fmla="*/ 4267200 w 5181600"/>
              <a:gd name="connsiteY16" fmla="*/ 419624 h 2740037"/>
              <a:gd name="connsiteX17" fmla="*/ 4404852 w 5181600"/>
              <a:gd name="connsiteY17" fmla="*/ 1334024 h 2740037"/>
              <a:gd name="connsiteX18" fmla="*/ 4532671 w 5181600"/>
              <a:gd name="connsiteY18" fmla="*/ 1609327 h 2740037"/>
              <a:gd name="connsiteX19" fmla="*/ 4680155 w 5181600"/>
              <a:gd name="connsiteY19" fmla="*/ 1746979 h 2740037"/>
              <a:gd name="connsiteX20" fmla="*/ 4778478 w 5181600"/>
              <a:gd name="connsiteY20" fmla="*/ 2091108 h 2740037"/>
              <a:gd name="connsiteX21" fmla="*/ 4925962 w 5181600"/>
              <a:gd name="connsiteY21" fmla="*/ 2474566 h 2740037"/>
              <a:gd name="connsiteX22" fmla="*/ 5181600 w 5181600"/>
              <a:gd name="connsiteY22" fmla="*/ 2740037 h 2740037"/>
              <a:gd name="connsiteX0" fmla="*/ 0 w 5310904"/>
              <a:gd name="connsiteY0" fmla="*/ 75495 h 2778571"/>
              <a:gd name="connsiteX1" fmla="*/ 619433 w 5310904"/>
              <a:gd name="connsiteY1" fmla="*/ 85327 h 2778571"/>
              <a:gd name="connsiteX2" fmla="*/ 1327355 w 5310904"/>
              <a:gd name="connsiteY2" fmla="*/ 85327 h 2778571"/>
              <a:gd name="connsiteX3" fmla="*/ 1641987 w 5310904"/>
              <a:gd name="connsiteY3" fmla="*/ 95160 h 2778571"/>
              <a:gd name="connsiteX4" fmla="*/ 1936955 w 5310904"/>
              <a:gd name="connsiteY4" fmla="*/ 104992 h 2778571"/>
              <a:gd name="connsiteX5" fmla="*/ 2182762 w 5310904"/>
              <a:gd name="connsiteY5" fmla="*/ 124656 h 2778571"/>
              <a:gd name="connsiteX6" fmla="*/ 2507226 w 5310904"/>
              <a:gd name="connsiteY6" fmla="*/ 104992 h 2778571"/>
              <a:gd name="connsiteX7" fmla="*/ 2762865 w 5310904"/>
              <a:gd name="connsiteY7" fmla="*/ 144321 h 2778571"/>
              <a:gd name="connsiteX8" fmla="*/ 3008671 w 5310904"/>
              <a:gd name="connsiteY8" fmla="*/ 134489 h 2778571"/>
              <a:gd name="connsiteX9" fmla="*/ 3195484 w 5310904"/>
              <a:gd name="connsiteY9" fmla="*/ 114824 h 2778571"/>
              <a:gd name="connsiteX10" fmla="*/ 3441291 w 5310904"/>
              <a:gd name="connsiteY10" fmla="*/ 213147 h 2778571"/>
              <a:gd name="connsiteX11" fmla="*/ 3559278 w 5310904"/>
              <a:gd name="connsiteY11" fmla="*/ 331134 h 2778571"/>
              <a:gd name="connsiteX12" fmla="*/ 3696929 w 5310904"/>
              <a:gd name="connsiteY12" fmla="*/ 272140 h 2778571"/>
              <a:gd name="connsiteX13" fmla="*/ 3805084 w 5310904"/>
              <a:gd name="connsiteY13" fmla="*/ 124656 h 2778571"/>
              <a:gd name="connsiteX14" fmla="*/ 3962400 w 5310904"/>
              <a:gd name="connsiteY14" fmla="*/ 45998 h 2778571"/>
              <a:gd name="connsiteX15" fmla="*/ 4139381 w 5310904"/>
              <a:gd name="connsiteY15" fmla="*/ 26334 h 2778571"/>
              <a:gd name="connsiteX16" fmla="*/ 4267200 w 5310904"/>
              <a:gd name="connsiteY16" fmla="*/ 419624 h 2778571"/>
              <a:gd name="connsiteX17" fmla="*/ 4404852 w 5310904"/>
              <a:gd name="connsiteY17" fmla="*/ 1334024 h 2778571"/>
              <a:gd name="connsiteX18" fmla="*/ 4532671 w 5310904"/>
              <a:gd name="connsiteY18" fmla="*/ 1609327 h 2778571"/>
              <a:gd name="connsiteX19" fmla="*/ 4680155 w 5310904"/>
              <a:gd name="connsiteY19" fmla="*/ 1746979 h 2778571"/>
              <a:gd name="connsiteX20" fmla="*/ 4778478 w 5310904"/>
              <a:gd name="connsiteY20" fmla="*/ 2091108 h 2778571"/>
              <a:gd name="connsiteX21" fmla="*/ 4925962 w 5310904"/>
              <a:gd name="connsiteY21" fmla="*/ 2474566 h 2778571"/>
              <a:gd name="connsiteX22" fmla="*/ 5310904 w 5310904"/>
              <a:gd name="connsiteY22" fmla="*/ 2778571 h 2778571"/>
              <a:gd name="connsiteX0" fmla="*/ 0 w 5310904"/>
              <a:gd name="connsiteY0" fmla="*/ 75495 h 2778571"/>
              <a:gd name="connsiteX1" fmla="*/ 619433 w 5310904"/>
              <a:gd name="connsiteY1" fmla="*/ 85327 h 2778571"/>
              <a:gd name="connsiteX2" fmla="*/ 1327355 w 5310904"/>
              <a:gd name="connsiteY2" fmla="*/ 85327 h 2778571"/>
              <a:gd name="connsiteX3" fmla="*/ 1641987 w 5310904"/>
              <a:gd name="connsiteY3" fmla="*/ 95160 h 2778571"/>
              <a:gd name="connsiteX4" fmla="*/ 1936955 w 5310904"/>
              <a:gd name="connsiteY4" fmla="*/ 104992 h 2778571"/>
              <a:gd name="connsiteX5" fmla="*/ 2182762 w 5310904"/>
              <a:gd name="connsiteY5" fmla="*/ 124656 h 2778571"/>
              <a:gd name="connsiteX6" fmla="*/ 2507226 w 5310904"/>
              <a:gd name="connsiteY6" fmla="*/ 104992 h 2778571"/>
              <a:gd name="connsiteX7" fmla="*/ 2762865 w 5310904"/>
              <a:gd name="connsiteY7" fmla="*/ 144321 h 2778571"/>
              <a:gd name="connsiteX8" fmla="*/ 3008671 w 5310904"/>
              <a:gd name="connsiteY8" fmla="*/ 134489 h 2778571"/>
              <a:gd name="connsiteX9" fmla="*/ 3195484 w 5310904"/>
              <a:gd name="connsiteY9" fmla="*/ 114824 h 2778571"/>
              <a:gd name="connsiteX10" fmla="*/ 3441291 w 5310904"/>
              <a:gd name="connsiteY10" fmla="*/ 213147 h 2778571"/>
              <a:gd name="connsiteX11" fmla="*/ 3559278 w 5310904"/>
              <a:gd name="connsiteY11" fmla="*/ 331134 h 2778571"/>
              <a:gd name="connsiteX12" fmla="*/ 3696929 w 5310904"/>
              <a:gd name="connsiteY12" fmla="*/ 272140 h 2778571"/>
              <a:gd name="connsiteX13" fmla="*/ 3805084 w 5310904"/>
              <a:gd name="connsiteY13" fmla="*/ 124656 h 2778571"/>
              <a:gd name="connsiteX14" fmla="*/ 3962400 w 5310904"/>
              <a:gd name="connsiteY14" fmla="*/ 45998 h 2778571"/>
              <a:gd name="connsiteX15" fmla="*/ 4139381 w 5310904"/>
              <a:gd name="connsiteY15" fmla="*/ 26334 h 2778571"/>
              <a:gd name="connsiteX16" fmla="*/ 4267200 w 5310904"/>
              <a:gd name="connsiteY16" fmla="*/ 419624 h 2778571"/>
              <a:gd name="connsiteX17" fmla="*/ 4404852 w 5310904"/>
              <a:gd name="connsiteY17" fmla="*/ 1334024 h 2778571"/>
              <a:gd name="connsiteX18" fmla="*/ 4532671 w 5310904"/>
              <a:gd name="connsiteY18" fmla="*/ 1609327 h 2778571"/>
              <a:gd name="connsiteX19" fmla="*/ 4680155 w 5310904"/>
              <a:gd name="connsiteY19" fmla="*/ 1746979 h 2778571"/>
              <a:gd name="connsiteX20" fmla="*/ 4778478 w 5310904"/>
              <a:gd name="connsiteY20" fmla="*/ 2091108 h 2778571"/>
              <a:gd name="connsiteX21" fmla="*/ 4925962 w 5310904"/>
              <a:gd name="connsiteY21" fmla="*/ 2474566 h 2778571"/>
              <a:gd name="connsiteX22" fmla="*/ 5310904 w 5310904"/>
              <a:gd name="connsiteY22" fmla="*/ 2778571 h 2778571"/>
              <a:gd name="connsiteX0" fmla="*/ 0 w 5339148"/>
              <a:gd name="connsiteY0" fmla="*/ 75495 h 2805927"/>
              <a:gd name="connsiteX1" fmla="*/ 619433 w 5339148"/>
              <a:gd name="connsiteY1" fmla="*/ 85327 h 2805927"/>
              <a:gd name="connsiteX2" fmla="*/ 1327355 w 5339148"/>
              <a:gd name="connsiteY2" fmla="*/ 85327 h 2805927"/>
              <a:gd name="connsiteX3" fmla="*/ 1641987 w 5339148"/>
              <a:gd name="connsiteY3" fmla="*/ 95160 h 2805927"/>
              <a:gd name="connsiteX4" fmla="*/ 1936955 w 5339148"/>
              <a:gd name="connsiteY4" fmla="*/ 104992 h 2805927"/>
              <a:gd name="connsiteX5" fmla="*/ 2182762 w 5339148"/>
              <a:gd name="connsiteY5" fmla="*/ 124656 h 2805927"/>
              <a:gd name="connsiteX6" fmla="*/ 2507226 w 5339148"/>
              <a:gd name="connsiteY6" fmla="*/ 104992 h 2805927"/>
              <a:gd name="connsiteX7" fmla="*/ 2762865 w 5339148"/>
              <a:gd name="connsiteY7" fmla="*/ 144321 h 2805927"/>
              <a:gd name="connsiteX8" fmla="*/ 3008671 w 5339148"/>
              <a:gd name="connsiteY8" fmla="*/ 134489 h 2805927"/>
              <a:gd name="connsiteX9" fmla="*/ 3195484 w 5339148"/>
              <a:gd name="connsiteY9" fmla="*/ 114824 h 2805927"/>
              <a:gd name="connsiteX10" fmla="*/ 3441291 w 5339148"/>
              <a:gd name="connsiteY10" fmla="*/ 213147 h 2805927"/>
              <a:gd name="connsiteX11" fmla="*/ 3559278 w 5339148"/>
              <a:gd name="connsiteY11" fmla="*/ 331134 h 2805927"/>
              <a:gd name="connsiteX12" fmla="*/ 3696929 w 5339148"/>
              <a:gd name="connsiteY12" fmla="*/ 272140 h 2805927"/>
              <a:gd name="connsiteX13" fmla="*/ 3805084 w 5339148"/>
              <a:gd name="connsiteY13" fmla="*/ 124656 h 2805927"/>
              <a:gd name="connsiteX14" fmla="*/ 3962400 w 5339148"/>
              <a:gd name="connsiteY14" fmla="*/ 45998 h 2805927"/>
              <a:gd name="connsiteX15" fmla="*/ 4139381 w 5339148"/>
              <a:gd name="connsiteY15" fmla="*/ 26334 h 2805927"/>
              <a:gd name="connsiteX16" fmla="*/ 4267200 w 5339148"/>
              <a:gd name="connsiteY16" fmla="*/ 419624 h 2805927"/>
              <a:gd name="connsiteX17" fmla="*/ 4404852 w 5339148"/>
              <a:gd name="connsiteY17" fmla="*/ 1334024 h 2805927"/>
              <a:gd name="connsiteX18" fmla="*/ 4532671 w 5339148"/>
              <a:gd name="connsiteY18" fmla="*/ 1609327 h 2805927"/>
              <a:gd name="connsiteX19" fmla="*/ 4680155 w 5339148"/>
              <a:gd name="connsiteY19" fmla="*/ 1746979 h 2805927"/>
              <a:gd name="connsiteX20" fmla="*/ 4778478 w 5339148"/>
              <a:gd name="connsiteY20" fmla="*/ 2091108 h 2805927"/>
              <a:gd name="connsiteX21" fmla="*/ 4925962 w 5339148"/>
              <a:gd name="connsiteY21" fmla="*/ 2474566 h 2805927"/>
              <a:gd name="connsiteX22" fmla="*/ 5339148 w 5339148"/>
              <a:gd name="connsiteY22" fmla="*/ 2805927 h 2805927"/>
              <a:gd name="connsiteX0" fmla="*/ 0 w 5339148"/>
              <a:gd name="connsiteY0" fmla="*/ 75495 h 2805927"/>
              <a:gd name="connsiteX1" fmla="*/ 619433 w 5339148"/>
              <a:gd name="connsiteY1" fmla="*/ 85327 h 2805927"/>
              <a:gd name="connsiteX2" fmla="*/ 1327355 w 5339148"/>
              <a:gd name="connsiteY2" fmla="*/ 85327 h 2805927"/>
              <a:gd name="connsiteX3" fmla="*/ 1641987 w 5339148"/>
              <a:gd name="connsiteY3" fmla="*/ 95160 h 2805927"/>
              <a:gd name="connsiteX4" fmla="*/ 1936955 w 5339148"/>
              <a:gd name="connsiteY4" fmla="*/ 104992 h 2805927"/>
              <a:gd name="connsiteX5" fmla="*/ 2182762 w 5339148"/>
              <a:gd name="connsiteY5" fmla="*/ 124656 h 2805927"/>
              <a:gd name="connsiteX6" fmla="*/ 2507226 w 5339148"/>
              <a:gd name="connsiteY6" fmla="*/ 104992 h 2805927"/>
              <a:gd name="connsiteX7" fmla="*/ 2762865 w 5339148"/>
              <a:gd name="connsiteY7" fmla="*/ 144321 h 2805927"/>
              <a:gd name="connsiteX8" fmla="*/ 3008671 w 5339148"/>
              <a:gd name="connsiteY8" fmla="*/ 134489 h 2805927"/>
              <a:gd name="connsiteX9" fmla="*/ 3195484 w 5339148"/>
              <a:gd name="connsiteY9" fmla="*/ 114824 h 2805927"/>
              <a:gd name="connsiteX10" fmla="*/ 3441291 w 5339148"/>
              <a:gd name="connsiteY10" fmla="*/ 213147 h 2805927"/>
              <a:gd name="connsiteX11" fmla="*/ 3559278 w 5339148"/>
              <a:gd name="connsiteY11" fmla="*/ 331134 h 2805927"/>
              <a:gd name="connsiteX12" fmla="*/ 3696929 w 5339148"/>
              <a:gd name="connsiteY12" fmla="*/ 272140 h 2805927"/>
              <a:gd name="connsiteX13" fmla="*/ 3805084 w 5339148"/>
              <a:gd name="connsiteY13" fmla="*/ 124656 h 2805927"/>
              <a:gd name="connsiteX14" fmla="*/ 3962400 w 5339148"/>
              <a:gd name="connsiteY14" fmla="*/ 45998 h 2805927"/>
              <a:gd name="connsiteX15" fmla="*/ 4139381 w 5339148"/>
              <a:gd name="connsiteY15" fmla="*/ 26334 h 2805927"/>
              <a:gd name="connsiteX16" fmla="*/ 4267200 w 5339148"/>
              <a:gd name="connsiteY16" fmla="*/ 419624 h 2805927"/>
              <a:gd name="connsiteX17" fmla="*/ 4404852 w 5339148"/>
              <a:gd name="connsiteY17" fmla="*/ 1334024 h 2805927"/>
              <a:gd name="connsiteX18" fmla="*/ 4532671 w 5339148"/>
              <a:gd name="connsiteY18" fmla="*/ 1609327 h 2805927"/>
              <a:gd name="connsiteX19" fmla="*/ 4680155 w 5339148"/>
              <a:gd name="connsiteY19" fmla="*/ 1746979 h 2805927"/>
              <a:gd name="connsiteX20" fmla="*/ 4778478 w 5339148"/>
              <a:gd name="connsiteY20" fmla="*/ 2091108 h 2805927"/>
              <a:gd name="connsiteX21" fmla="*/ 4925962 w 5339148"/>
              <a:gd name="connsiteY21" fmla="*/ 2474566 h 2805927"/>
              <a:gd name="connsiteX22" fmla="*/ 5339148 w 5339148"/>
              <a:gd name="connsiteY22" fmla="*/ 2805927 h 2805927"/>
              <a:gd name="connsiteX0" fmla="*/ 0 w 5367393"/>
              <a:gd name="connsiteY0" fmla="*/ 75495 h 2833282"/>
              <a:gd name="connsiteX1" fmla="*/ 619433 w 5367393"/>
              <a:gd name="connsiteY1" fmla="*/ 85327 h 2833282"/>
              <a:gd name="connsiteX2" fmla="*/ 1327355 w 5367393"/>
              <a:gd name="connsiteY2" fmla="*/ 85327 h 2833282"/>
              <a:gd name="connsiteX3" fmla="*/ 1641987 w 5367393"/>
              <a:gd name="connsiteY3" fmla="*/ 95160 h 2833282"/>
              <a:gd name="connsiteX4" fmla="*/ 1936955 w 5367393"/>
              <a:gd name="connsiteY4" fmla="*/ 104992 h 2833282"/>
              <a:gd name="connsiteX5" fmla="*/ 2182762 w 5367393"/>
              <a:gd name="connsiteY5" fmla="*/ 124656 h 2833282"/>
              <a:gd name="connsiteX6" fmla="*/ 2507226 w 5367393"/>
              <a:gd name="connsiteY6" fmla="*/ 104992 h 2833282"/>
              <a:gd name="connsiteX7" fmla="*/ 2762865 w 5367393"/>
              <a:gd name="connsiteY7" fmla="*/ 144321 h 2833282"/>
              <a:gd name="connsiteX8" fmla="*/ 3008671 w 5367393"/>
              <a:gd name="connsiteY8" fmla="*/ 134489 h 2833282"/>
              <a:gd name="connsiteX9" fmla="*/ 3195484 w 5367393"/>
              <a:gd name="connsiteY9" fmla="*/ 114824 h 2833282"/>
              <a:gd name="connsiteX10" fmla="*/ 3441291 w 5367393"/>
              <a:gd name="connsiteY10" fmla="*/ 213147 h 2833282"/>
              <a:gd name="connsiteX11" fmla="*/ 3559278 w 5367393"/>
              <a:gd name="connsiteY11" fmla="*/ 331134 h 2833282"/>
              <a:gd name="connsiteX12" fmla="*/ 3696929 w 5367393"/>
              <a:gd name="connsiteY12" fmla="*/ 272140 h 2833282"/>
              <a:gd name="connsiteX13" fmla="*/ 3805084 w 5367393"/>
              <a:gd name="connsiteY13" fmla="*/ 124656 h 2833282"/>
              <a:gd name="connsiteX14" fmla="*/ 3962400 w 5367393"/>
              <a:gd name="connsiteY14" fmla="*/ 45998 h 2833282"/>
              <a:gd name="connsiteX15" fmla="*/ 4139381 w 5367393"/>
              <a:gd name="connsiteY15" fmla="*/ 26334 h 2833282"/>
              <a:gd name="connsiteX16" fmla="*/ 4267200 w 5367393"/>
              <a:gd name="connsiteY16" fmla="*/ 419624 h 2833282"/>
              <a:gd name="connsiteX17" fmla="*/ 4404852 w 5367393"/>
              <a:gd name="connsiteY17" fmla="*/ 1334024 h 2833282"/>
              <a:gd name="connsiteX18" fmla="*/ 4532671 w 5367393"/>
              <a:gd name="connsiteY18" fmla="*/ 1609327 h 2833282"/>
              <a:gd name="connsiteX19" fmla="*/ 4680155 w 5367393"/>
              <a:gd name="connsiteY19" fmla="*/ 1746979 h 2833282"/>
              <a:gd name="connsiteX20" fmla="*/ 4778478 w 5367393"/>
              <a:gd name="connsiteY20" fmla="*/ 2091108 h 2833282"/>
              <a:gd name="connsiteX21" fmla="*/ 4925962 w 5367393"/>
              <a:gd name="connsiteY21" fmla="*/ 2474566 h 2833282"/>
              <a:gd name="connsiteX22" fmla="*/ 5367393 w 5367393"/>
              <a:gd name="connsiteY22" fmla="*/ 2833282 h 28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7393" h="2833282">
                <a:moveTo>
                  <a:pt x="0" y="75495"/>
                </a:moveTo>
                <a:lnTo>
                  <a:pt x="619433" y="85327"/>
                </a:lnTo>
                <a:lnTo>
                  <a:pt x="1327355" y="85327"/>
                </a:lnTo>
                <a:cubicBezTo>
                  <a:pt x="1497781" y="86966"/>
                  <a:pt x="1641987" y="95160"/>
                  <a:pt x="1641987" y="95160"/>
                </a:cubicBezTo>
                <a:lnTo>
                  <a:pt x="1936955" y="104992"/>
                </a:lnTo>
                <a:cubicBezTo>
                  <a:pt x="2027084" y="109908"/>
                  <a:pt x="2087717" y="124656"/>
                  <a:pt x="2182762" y="124656"/>
                </a:cubicBezTo>
                <a:cubicBezTo>
                  <a:pt x="2277807" y="124656"/>
                  <a:pt x="2410542" y="101715"/>
                  <a:pt x="2507226" y="104992"/>
                </a:cubicBezTo>
                <a:cubicBezTo>
                  <a:pt x="2603910" y="108269"/>
                  <a:pt x="2679291" y="139405"/>
                  <a:pt x="2762865" y="144321"/>
                </a:cubicBezTo>
                <a:cubicBezTo>
                  <a:pt x="2846439" y="149237"/>
                  <a:pt x="2936568" y="139405"/>
                  <a:pt x="3008671" y="134489"/>
                </a:cubicBezTo>
                <a:cubicBezTo>
                  <a:pt x="3080774" y="129573"/>
                  <a:pt x="3123381" y="101714"/>
                  <a:pt x="3195484" y="114824"/>
                </a:cubicBezTo>
                <a:cubicBezTo>
                  <a:pt x="3267587" y="127934"/>
                  <a:pt x="3380659" y="177095"/>
                  <a:pt x="3441291" y="213147"/>
                </a:cubicBezTo>
                <a:cubicBezTo>
                  <a:pt x="3501923" y="249199"/>
                  <a:pt x="3516672" y="321302"/>
                  <a:pt x="3559278" y="331134"/>
                </a:cubicBezTo>
                <a:cubicBezTo>
                  <a:pt x="3601884" y="340966"/>
                  <a:pt x="3655961" y="306553"/>
                  <a:pt x="3696929" y="272140"/>
                </a:cubicBezTo>
                <a:cubicBezTo>
                  <a:pt x="3737897" y="237727"/>
                  <a:pt x="3760839" y="162346"/>
                  <a:pt x="3805084" y="124656"/>
                </a:cubicBezTo>
                <a:cubicBezTo>
                  <a:pt x="3849329" y="86966"/>
                  <a:pt x="3906684" y="62385"/>
                  <a:pt x="3962400" y="45998"/>
                </a:cubicBezTo>
                <a:cubicBezTo>
                  <a:pt x="4018116" y="29611"/>
                  <a:pt x="4088581" y="-35937"/>
                  <a:pt x="4139381" y="26334"/>
                </a:cubicBezTo>
                <a:cubicBezTo>
                  <a:pt x="4190181" y="88605"/>
                  <a:pt x="4222955" y="201676"/>
                  <a:pt x="4267200" y="419624"/>
                </a:cubicBezTo>
                <a:cubicBezTo>
                  <a:pt x="4311445" y="637572"/>
                  <a:pt x="4360607" y="1135740"/>
                  <a:pt x="4404852" y="1334024"/>
                </a:cubicBezTo>
                <a:cubicBezTo>
                  <a:pt x="4449097" y="1532308"/>
                  <a:pt x="4486787" y="1540501"/>
                  <a:pt x="4532671" y="1609327"/>
                </a:cubicBezTo>
                <a:cubicBezTo>
                  <a:pt x="4578555" y="1678153"/>
                  <a:pt x="4639187" y="1666682"/>
                  <a:pt x="4680155" y="1746979"/>
                </a:cubicBezTo>
                <a:cubicBezTo>
                  <a:pt x="4721123" y="1827276"/>
                  <a:pt x="4737510" y="1969844"/>
                  <a:pt x="4778478" y="2091108"/>
                </a:cubicBezTo>
                <a:cubicBezTo>
                  <a:pt x="4819446" y="2212372"/>
                  <a:pt x="4827809" y="2350870"/>
                  <a:pt x="4925962" y="2474566"/>
                </a:cubicBezTo>
                <a:cubicBezTo>
                  <a:pt x="5024115" y="2598262"/>
                  <a:pt x="5238884" y="2742973"/>
                  <a:pt x="5367393" y="2833282"/>
                </a:cubicBezTo>
              </a:path>
            </a:pathLst>
          </a:custGeom>
          <a:noFill/>
          <a:ln w="152400" cap="flat" cmpd="sng" algn="ctr">
            <a:solidFill>
              <a:srgbClr val="FF3D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38400" y="768092"/>
            <a:ext cx="5303865" cy="1694326"/>
          </a:xfrm>
          <a:custGeom>
            <a:avLst/>
            <a:gdLst>
              <a:gd name="connsiteX0" fmla="*/ 0 w 5181600"/>
              <a:gd name="connsiteY0" fmla="*/ 215589 h 1407113"/>
              <a:gd name="connsiteX1" fmla="*/ 1504335 w 5181600"/>
              <a:gd name="connsiteY1" fmla="*/ 225422 h 1407113"/>
              <a:gd name="connsiteX2" fmla="*/ 2566219 w 5181600"/>
              <a:gd name="connsiteY2" fmla="*/ 225422 h 1407113"/>
              <a:gd name="connsiteX3" fmla="*/ 3097161 w 5181600"/>
              <a:gd name="connsiteY3" fmla="*/ 205757 h 1407113"/>
              <a:gd name="connsiteX4" fmla="*/ 3342968 w 5181600"/>
              <a:gd name="connsiteY4" fmla="*/ 176260 h 1407113"/>
              <a:gd name="connsiteX5" fmla="*/ 3687097 w 5181600"/>
              <a:gd name="connsiteY5" fmla="*/ 146764 h 1407113"/>
              <a:gd name="connsiteX6" fmla="*/ 4011561 w 5181600"/>
              <a:gd name="connsiteY6" fmla="*/ 9112 h 1407113"/>
              <a:gd name="connsiteX7" fmla="*/ 4306529 w 5181600"/>
              <a:gd name="connsiteY7" fmla="*/ 28777 h 1407113"/>
              <a:gd name="connsiteX8" fmla="*/ 4503174 w 5181600"/>
              <a:gd name="connsiteY8" fmla="*/ 156596 h 1407113"/>
              <a:gd name="connsiteX9" fmla="*/ 4699819 w 5181600"/>
              <a:gd name="connsiteY9" fmla="*/ 510557 h 1407113"/>
              <a:gd name="connsiteX10" fmla="*/ 4916129 w 5181600"/>
              <a:gd name="connsiteY10" fmla="*/ 1012002 h 1407113"/>
              <a:gd name="connsiteX11" fmla="*/ 5122606 w 5181600"/>
              <a:gd name="connsiteY11" fmla="*/ 1356131 h 1407113"/>
              <a:gd name="connsiteX12" fmla="*/ 5181600 w 5181600"/>
              <a:gd name="connsiteY12" fmla="*/ 1405293 h 1407113"/>
              <a:gd name="connsiteX0" fmla="*/ 0 w 5261172"/>
              <a:gd name="connsiteY0" fmla="*/ 215589 h 1491994"/>
              <a:gd name="connsiteX1" fmla="*/ 1504335 w 5261172"/>
              <a:gd name="connsiteY1" fmla="*/ 225422 h 1491994"/>
              <a:gd name="connsiteX2" fmla="*/ 2566219 w 5261172"/>
              <a:gd name="connsiteY2" fmla="*/ 225422 h 1491994"/>
              <a:gd name="connsiteX3" fmla="*/ 3097161 w 5261172"/>
              <a:gd name="connsiteY3" fmla="*/ 205757 h 1491994"/>
              <a:gd name="connsiteX4" fmla="*/ 3342968 w 5261172"/>
              <a:gd name="connsiteY4" fmla="*/ 176260 h 1491994"/>
              <a:gd name="connsiteX5" fmla="*/ 3687097 w 5261172"/>
              <a:gd name="connsiteY5" fmla="*/ 146764 h 1491994"/>
              <a:gd name="connsiteX6" fmla="*/ 4011561 w 5261172"/>
              <a:gd name="connsiteY6" fmla="*/ 9112 h 1491994"/>
              <a:gd name="connsiteX7" fmla="*/ 4306529 w 5261172"/>
              <a:gd name="connsiteY7" fmla="*/ 28777 h 1491994"/>
              <a:gd name="connsiteX8" fmla="*/ 4503174 w 5261172"/>
              <a:gd name="connsiteY8" fmla="*/ 156596 h 1491994"/>
              <a:gd name="connsiteX9" fmla="*/ 4699819 w 5261172"/>
              <a:gd name="connsiteY9" fmla="*/ 510557 h 1491994"/>
              <a:gd name="connsiteX10" fmla="*/ 4916129 w 5261172"/>
              <a:gd name="connsiteY10" fmla="*/ 1012002 h 1491994"/>
              <a:gd name="connsiteX11" fmla="*/ 5122606 w 5261172"/>
              <a:gd name="connsiteY11" fmla="*/ 1356131 h 1491994"/>
              <a:gd name="connsiteX12" fmla="*/ 5261172 w 5261172"/>
              <a:gd name="connsiteY12" fmla="*/ 1491994 h 1491994"/>
              <a:gd name="connsiteX0" fmla="*/ 0 w 5122606"/>
              <a:gd name="connsiteY0" fmla="*/ 215589 h 1356131"/>
              <a:gd name="connsiteX1" fmla="*/ 1504335 w 5122606"/>
              <a:gd name="connsiteY1" fmla="*/ 225422 h 1356131"/>
              <a:gd name="connsiteX2" fmla="*/ 2566219 w 5122606"/>
              <a:gd name="connsiteY2" fmla="*/ 225422 h 1356131"/>
              <a:gd name="connsiteX3" fmla="*/ 3097161 w 5122606"/>
              <a:gd name="connsiteY3" fmla="*/ 205757 h 1356131"/>
              <a:gd name="connsiteX4" fmla="*/ 3342968 w 5122606"/>
              <a:gd name="connsiteY4" fmla="*/ 176260 h 1356131"/>
              <a:gd name="connsiteX5" fmla="*/ 3687097 w 5122606"/>
              <a:gd name="connsiteY5" fmla="*/ 146764 h 1356131"/>
              <a:gd name="connsiteX6" fmla="*/ 4011561 w 5122606"/>
              <a:gd name="connsiteY6" fmla="*/ 9112 h 1356131"/>
              <a:gd name="connsiteX7" fmla="*/ 4306529 w 5122606"/>
              <a:gd name="connsiteY7" fmla="*/ 28777 h 1356131"/>
              <a:gd name="connsiteX8" fmla="*/ 4503174 w 5122606"/>
              <a:gd name="connsiteY8" fmla="*/ 156596 h 1356131"/>
              <a:gd name="connsiteX9" fmla="*/ 4699819 w 5122606"/>
              <a:gd name="connsiteY9" fmla="*/ 510557 h 1356131"/>
              <a:gd name="connsiteX10" fmla="*/ 4916129 w 5122606"/>
              <a:gd name="connsiteY10" fmla="*/ 1012002 h 1356131"/>
              <a:gd name="connsiteX11" fmla="*/ 5122606 w 5122606"/>
              <a:gd name="connsiteY11" fmla="*/ 1356131 h 1356131"/>
              <a:gd name="connsiteX0" fmla="*/ 0 w 5331483"/>
              <a:gd name="connsiteY0" fmla="*/ 215589 h 1635501"/>
              <a:gd name="connsiteX1" fmla="*/ 1504335 w 5331483"/>
              <a:gd name="connsiteY1" fmla="*/ 225422 h 1635501"/>
              <a:gd name="connsiteX2" fmla="*/ 2566219 w 5331483"/>
              <a:gd name="connsiteY2" fmla="*/ 225422 h 1635501"/>
              <a:gd name="connsiteX3" fmla="*/ 3097161 w 5331483"/>
              <a:gd name="connsiteY3" fmla="*/ 205757 h 1635501"/>
              <a:gd name="connsiteX4" fmla="*/ 3342968 w 5331483"/>
              <a:gd name="connsiteY4" fmla="*/ 176260 h 1635501"/>
              <a:gd name="connsiteX5" fmla="*/ 3687097 w 5331483"/>
              <a:gd name="connsiteY5" fmla="*/ 146764 h 1635501"/>
              <a:gd name="connsiteX6" fmla="*/ 4011561 w 5331483"/>
              <a:gd name="connsiteY6" fmla="*/ 9112 h 1635501"/>
              <a:gd name="connsiteX7" fmla="*/ 4306529 w 5331483"/>
              <a:gd name="connsiteY7" fmla="*/ 28777 h 1635501"/>
              <a:gd name="connsiteX8" fmla="*/ 4503174 w 5331483"/>
              <a:gd name="connsiteY8" fmla="*/ 156596 h 1635501"/>
              <a:gd name="connsiteX9" fmla="*/ 4699819 w 5331483"/>
              <a:gd name="connsiteY9" fmla="*/ 510557 h 1635501"/>
              <a:gd name="connsiteX10" fmla="*/ 4916129 w 5331483"/>
              <a:gd name="connsiteY10" fmla="*/ 1012002 h 1635501"/>
              <a:gd name="connsiteX11" fmla="*/ 5331483 w 5331483"/>
              <a:gd name="connsiteY11" fmla="*/ 1635501 h 1635501"/>
              <a:gd name="connsiteX0" fmla="*/ 0 w 5351376"/>
              <a:gd name="connsiteY0" fmla="*/ 215589 h 1683668"/>
              <a:gd name="connsiteX1" fmla="*/ 1504335 w 5351376"/>
              <a:gd name="connsiteY1" fmla="*/ 225422 h 1683668"/>
              <a:gd name="connsiteX2" fmla="*/ 2566219 w 5351376"/>
              <a:gd name="connsiteY2" fmla="*/ 225422 h 1683668"/>
              <a:gd name="connsiteX3" fmla="*/ 3097161 w 5351376"/>
              <a:gd name="connsiteY3" fmla="*/ 205757 h 1683668"/>
              <a:gd name="connsiteX4" fmla="*/ 3342968 w 5351376"/>
              <a:gd name="connsiteY4" fmla="*/ 176260 h 1683668"/>
              <a:gd name="connsiteX5" fmla="*/ 3687097 w 5351376"/>
              <a:gd name="connsiteY5" fmla="*/ 146764 h 1683668"/>
              <a:gd name="connsiteX6" fmla="*/ 4011561 w 5351376"/>
              <a:gd name="connsiteY6" fmla="*/ 9112 h 1683668"/>
              <a:gd name="connsiteX7" fmla="*/ 4306529 w 5351376"/>
              <a:gd name="connsiteY7" fmla="*/ 28777 h 1683668"/>
              <a:gd name="connsiteX8" fmla="*/ 4503174 w 5351376"/>
              <a:gd name="connsiteY8" fmla="*/ 156596 h 1683668"/>
              <a:gd name="connsiteX9" fmla="*/ 4699819 w 5351376"/>
              <a:gd name="connsiteY9" fmla="*/ 510557 h 1683668"/>
              <a:gd name="connsiteX10" fmla="*/ 4916129 w 5351376"/>
              <a:gd name="connsiteY10" fmla="*/ 1012002 h 1683668"/>
              <a:gd name="connsiteX11" fmla="*/ 5351376 w 5351376"/>
              <a:gd name="connsiteY11" fmla="*/ 1683668 h 1683668"/>
              <a:gd name="connsiteX0" fmla="*/ 0 w 5351376"/>
              <a:gd name="connsiteY0" fmla="*/ 215589 h 1625868"/>
              <a:gd name="connsiteX1" fmla="*/ 1504335 w 5351376"/>
              <a:gd name="connsiteY1" fmla="*/ 225422 h 1625868"/>
              <a:gd name="connsiteX2" fmla="*/ 2566219 w 5351376"/>
              <a:gd name="connsiteY2" fmla="*/ 225422 h 1625868"/>
              <a:gd name="connsiteX3" fmla="*/ 3097161 w 5351376"/>
              <a:gd name="connsiteY3" fmla="*/ 205757 h 1625868"/>
              <a:gd name="connsiteX4" fmla="*/ 3342968 w 5351376"/>
              <a:gd name="connsiteY4" fmla="*/ 176260 h 1625868"/>
              <a:gd name="connsiteX5" fmla="*/ 3687097 w 5351376"/>
              <a:gd name="connsiteY5" fmla="*/ 146764 h 1625868"/>
              <a:gd name="connsiteX6" fmla="*/ 4011561 w 5351376"/>
              <a:gd name="connsiteY6" fmla="*/ 9112 h 1625868"/>
              <a:gd name="connsiteX7" fmla="*/ 4306529 w 5351376"/>
              <a:gd name="connsiteY7" fmla="*/ 28777 h 1625868"/>
              <a:gd name="connsiteX8" fmla="*/ 4503174 w 5351376"/>
              <a:gd name="connsiteY8" fmla="*/ 156596 h 1625868"/>
              <a:gd name="connsiteX9" fmla="*/ 4699819 w 5351376"/>
              <a:gd name="connsiteY9" fmla="*/ 510557 h 1625868"/>
              <a:gd name="connsiteX10" fmla="*/ 4916129 w 5351376"/>
              <a:gd name="connsiteY10" fmla="*/ 1012002 h 1625868"/>
              <a:gd name="connsiteX11" fmla="*/ 5351376 w 5351376"/>
              <a:gd name="connsiteY11" fmla="*/ 1625868 h 1625868"/>
              <a:gd name="connsiteX0" fmla="*/ 0 w 5351376"/>
              <a:gd name="connsiteY0" fmla="*/ 215589 h 1625868"/>
              <a:gd name="connsiteX1" fmla="*/ 1504335 w 5351376"/>
              <a:gd name="connsiteY1" fmla="*/ 225422 h 1625868"/>
              <a:gd name="connsiteX2" fmla="*/ 2566219 w 5351376"/>
              <a:gd name="connsiteY2" fmla="*/ 225422 h 1625868"/>
              <a:gd name="connsiteX3" fmla="*/ 3097161 w 5351376"/>
              <a:gd name="connsiteY3" fmla="*/ 205757 h 1625868"/>
              <a:gd name="connsiteX4" fmla="*/ 3342968 w 5351376"/>
              <a:gd name="connsiteY4" fmla="*/ 176260 h 1625868"/>
              <a:gd name="connsiteX5" fmla="*/ 3687097 w 5351376"/>
              <a:gd name="connsiteY5" fmla="*/ 146764 h 1625868"/>
              <a:gd name="connsiteX6" fmla="*/ 4011561 w 5351376"/>
              <a:gd name="connsiteY6" fmla="*/ 9112 h 1625868"/>
              <a:gd name="connsiteX7" fmla="*/ 4306529 w 5351376"/>
              <a:gd name="connsiteY7" fmla="*/ 28777 h 1625868"/>
              <a:gd name="connsiteX8" fmla="*/ 4503174 w 5351376"/>
              <a:gd name="connsiteY8" fmla="*/ 156596 h 1625868"/>
              <a:gd name="connsiteX9" fmla="*/ 4699819 w 5351376"/>
              <a:gd name="connsiteY9" fmla="*/ 510557 h 1625868"/>
              <a:gd name="connsiteX10" fmla="*/ 4916129 w 5351376"/>
              <a:gd name="connsiteY10" fmla="*/ 1012002 h 1625868"/>
              <a:gd name="connsiteX11" fmla="*/ 5351376 w 5351376"/>
              <a:gd name="connsiteY11" fmla="*/ 1625868 h 1625868"/>
              <a:gd name="connsiteX0" fmla="*/ 0 w 5365498"/>
              <a:gd name="connsiteY0" fmla="*/ 215589 h 1660063"/>
              <a:gd name="connsiteX1" fmla="*/ 1504335 w 5365498"/>
              <a:gd name="connsiteY1" fmla="*/ 225422 h 1660063"/>
              <a:gd name="connsiteX2" fmla="*/ 2566219 w 5365498"/>
              <a:gd name="connsiteY2" fmla="*/ 225422 h 1660063"/>
              <a:gd name="connsiteX3" fmla="*/ 3097161 w 5365498"/>
              <a:gd name="connsiteY3" fmla="*/ 205757 h 1660063"/>
              <a:gd name="connsiteX4" fmla="*/ 3342968 w 5365498"/>
              <a:gd name="connsiteY4" fmla="*/ 176260 h 1660063"/>
              <a:gd name="connsiteX5" fmla="*/ 3687097 w 5365498"/>
              <a:gd name="connsiteY5" fmla="*/ 146764 h 1660063"/>
              <a:gd name="connsiteX6" fmla="*/ 4011561 w 5365498"/>
              <a:gd name="connsiteY6" fmla="*/ 9112 h 1660063"/>
              <a:gd name="connsiteX7" fmla="*/ 4306529 w 5365498"/>
              <a:gd name="connsiteY7" fmla="*/ 28777 h 1660063"/>
              <a:gd name="connsiteX8" fmla="*/ 4503174 w 5365498"/>
              <a:gd name="connsiteY8" fmla="*/ 156596 h 1660063"/>
              <a:gd name="connsiteX9" fmla="*/ 4699819 w 5365498"/>
              <a:gd name="connsiteY9" fmla="*/ 510557 h 1660063"/>
              <a:gd name="connsiteX10" fmla="*/ 4916129 w 5365498"/>
              <a:gd name="connsiteY10" fmla="*/ 1012002 h 1660063"/>
              <a:gd name="connsiteX11" fmla="*/ 5365498 w 5365498"/>
              <a:gd name="connsiteY11" fmla="*/ 1660063 h 16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5498" h="1660063">
                <a:moveTo>
                  <a:pt x="0" y="215589"/>
                </a:moveTo>
                <a:lnTo>
                  <a:pt x="1504335" y="225422"/>
                </a:lnTo>
                <a:lnTo>
                  <a:pt x="2566219" y="225422"/>
                </a:lnTo>
                <a:cubicBezTo>
                  <a:pt x="2831690" y="222145"/>
                  <a:pt x="2967703" y="213951"/>
                  <a:pt x="3097161" y="205757"/>
                </a:cubicBezTo>
                <a:cubicBezTo>
                  <a:pt x="3226619" y="197563"/>
                  <a:pt x="3244645" y="186092"/>
                  <a:pt x="3342968" y="176260"/>
                </a:cubicBezTo>
                <a:cubicBezTo>
                  <a:pt x="3441291" y="166428"/>
                  <a:pt x="3575665" y="174622"/>
                  <a:pt x="3687097" y="146764"/>
                </a:cubicBezTo>
                <a:cubicBezTo>
                  <a:pt x="3798529" y="118906"/>
                  <a:pt x="3908322" y="28776"/>
                  <a:pt x="4011561" y="9112"/>
                </a:cubicBezTo>
                <a:cubicBezTo>
                  <a:pt x="4114800" y="-10552"/>
                  <a:pt x="4224594" y="4196"/>
                  <a:pt x="4306529" y="28777"/>
                </a:cubicBezTo>
                <a:cubicBezTo>
                  <a:pt x="4388465" y="53358"/>
                  <a:pt x="4437626" y="76299"/>
                  <a:pt x="4503174" y="156596"/>
                </a:cubicBezTo>
                <a:cubicBezTo>
                  <a:pt x="4568722" y="236893"/>
                  <a:pt x="4630993" y="367989"/>
                  <a:pt x="4699819" y="510557"/>
                </a:cubicBezTo>
                <a:cubicBezTo>
                  <a:pt x="4768645" y="653125"/>
                  <a:pt x="4805183" y="820418"/>
                  <a:pt x="4916129" y="1012002"/>
                </a:cubicBezTo>
                <a:cubicBezTo>
                  <a:pt x="5027075" y="1203586"/>
                  <a:pt x="5258259" y="1445196"/>
                  <a:pt x="5365498" y="1660063"/>
                </a:cubicBezTo>
              </a:path>
            </a:pathLst>
          </a:custGeom>
          <a:noFill/>
          <a:ln w="152400" cap="flat" cmpd="sng" algn="ctr">
            <a:solidFill>
              <a:srgbClr val="10B0F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80" name="Grupp 52"/>
          <p:cNvGrpSpPr>
            <a:grpSpLocks/>
          </p:cNvGrpSpPr>
          <p:nvPr/>
        </p:nvGrpSpPr>
        <p:grpSpPr bwMode="auto">
          <a:xfrm>
            <a:off x="2425700" y="6088013"/>
            <a:ext cx="7391400" cy="84269"/>
            <a:chOff x="957425" y="4519703"/>
            <a:chExt cx="5769110" cy="129724"/>
          </a:xfrm>
        </p:grpSpPr>
        <p:cxnSp>
          <p:nvCxnSpPr>
            <p:cNvPr id="81" name="Rak 145"/>
            <p:cNvCxnSpPr/>
            <p:nvPr/>
          </p:nvCxnSpPr>
          <p:spPr>
            <a:xfrm>
              <a:off x="957425" y="4519703"/>
              <a:ext cx="0" cy="127816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145"/>
            <p:cNvCxnSpPr/>
            <p:nvPr/>
          </p:nvCxnSpPr>
          <p:spPr>
            <a:xfrm>
              <a:off x="2878810" y="4519703"/>
              <a:ext cx="0" cy="129724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145"/>
            <p:cNvCxnSpPr/>
            <p:nvPr/>
          </p:nvCxnSpPr>
          <p:spPr>
            <a:xfrm>
              <a:off x="4800194" y="4519703"/>
              <a:ext cx="0" cy="129724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145"/>
            <p:cNvCxnSpPr/>
            <p:nvPr/>
          </p:nvCxnSpPr>
          <p:spPr>
            <a:xfrm>
              <a:off x="6726535" y="4519703"/>
              <a:ext cx="0" cy="127816"/>
            </a:xfrm>
            <a:prstGeom prst="line">
              <a:avLst/>
            </a:prstGeom>
            <a:ln w="57150" cmpd="sng">
              <a:solidFill>
                <a:srgbClr val="7994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Rak 126"/>
          <p:cNvCxnSpPr/>
          <p:nvPr/>
        </p:nvCxnSpPr>
        <p:spPr>
          <a:xfrm>
            <a:off x="2321985" y="6091036"/>
            <a:ext cx="7624233" cy="0"/>
          </a:xfrm>
          <a:prstGeom prst="line">
            <a:avLst/>
          </a:prstGeom>
          <a:ln w="57150" cap="rnd" cmpd="sng">
            <a:solidFill>
              <a:srgbClr val="79949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ruta 58"/>
          <p:cNvSpPr txBox="1">
            <a:spLocks noChangeArrowheads="1"/>
          </p:cNvSpPr>
          <p:nvPr/>
        </p:nvSpPr>
        <p:spPr bwMode="auto">
          <a:xfrm>
            <a:off x="4290485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1900</a:t>
            </a:r>
          </a:p>
        </p:txBody>
      </p:sp>
      <p:sp>
        <p:nvSpPr>
          <p:cNvPr id="87" name="textruta 59"/>
          <p:cNvSpPr txBox="1">
            <a:spLocks noChangeArrowheads="1"/>
          </p:cNvSpPr>
          <p:nvPr/>
        </p:nvSpPr>
        <p:spPr bwMode="auto">
          <a:xfrm>
            <a:off x="6758518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2000</a:t>
            </a:r>
          </a:p>
        </p:txBody>
      </p:sp>
      <p:sp>
        <p:nvSpPr>
          <p:cNvPr id="88" name="textruta 60"/>
          <p:cNvSpPr txBox="1">
            <a:spLocks noChangeArrowheads="1"/>
          </p:cNvSpPr>
          <p:nvPr/>
        </p:nvSpPr>
        <p:spPr bwMode="auto">
          <a:xfrm>
            <a:off x="9218085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2100</a:t>
            </a:r>
          </a:p>
        </p:txBody>
      </p:sp>
      <p:sp>
        <p:nvSpPr>
          <p:cNvPr id="89" name="textruta 61"/>
          <p:cNvSpPr txBox="1">
            <a:spLocks noChangeArrowheads="1"/>
          </p:cNvSpPr>
          <p:nvPr/>
        </p:nvSpPr>
        <p:spPr bwMode="auto">
          <a:xfrm>
            <a:off x="1835151" y="6110690"/>
            <a:ext cx="120650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1800</a:t>
            </a:r>
          </a:p>
        </p:txBody>
      </p:sp>
      <p:sp>
        <p:nvSpPr>
          <p:cNvPr id="90" name="textruta 100"/>
          <p:cNvSpPr txBox="1">
            <a:spLocks noChangeArrowheads="1"/>
          </p:cNvSpPr>
          <p:nvPr/>
        </p:nvSpPr>
        <p:spPr bwMode="auto">
          <a:xfrm>
            <a:off x="1695451" y="100258"/>
            <a:ext cx="7317316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v-SE" altLang="x-none" sz="3200" dirty="0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Babies per </a:t>
            </a:r>
            <a:r>
              <a:rPr lang="sv-SE" altLang="x-none" sz="3200" dirty="0" err="1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woman</a:t>
            </a:r>
            <a:r>
              <a:rPr lang="sv-SE" altLang="x-none" sz="3200" dirty="0">
                <a:solidFill>
                  <a:srgbClr val="79949C"/>
                </a:solidFill>
                <a:latin typeface="Trebuchet MS" charset="0"/>
                <a:ea typeface="Trebuchet MS" charset="0"/>
                <a:cs typeface="Trebuchet MS" charset="0"/>
              </a:rPr>
              <a:t> in different regions</a:t>
            </a:r>
          </a:p>
        </p:txBody>
      </p:sp>
    </p:spTree>
    <p:extLst>
      <p:ext uri="{BB962C8B-B14F-4D97-AF65-F5344CB8AC3E}">
        <p14:creationId xmlns:p14="http://schemas.microsoft.com/office/powerpoint/2010/main" val="15571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5518C-002A-40F3-A772-7D4E3A69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00DA1-D230-42FE-B2FB-CDD1144F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s3-eu-west-1.amazonaws.com/static.gapminder.org/GapminderMedia/wp-uploads/20180313193237/fert-iran-1024x517.png">
            <a:extLst>
              <a:ext uri="{FF2B5EF4-FFF2-40B4-BE49-F238E27FC236}">
                <a16:creationId xmlns:a16="http://schemas.microsoft.com/office/drawing/2014/main" id="{79C7DAD6-168F-4912-B565-3A511C38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2527"/>
            <a:ext cx="97536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8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24563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400" dirty="0"/>
              <a:t>7) Jak se za posledních 100 let změnil ve světě roční počet úmrtí způsobených přírodními katastrofami?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78F3A2-9322-4C52-BEF0-39BCC27D0043}"/>
              </a:ext>
            </a:extLst>
          </p:cNvPr>
          <p:cNvSpPr txBox="1"/>
          <p:nvPr/>
        </p:nvSpPr>
        <p:spPr>
          <a:xfrm>
            <a:off x="1742172" y="3503596"/>
            <a:ext cx="7632834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snížil se na méně než polovinu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dirty="0"/>
              <a:t>podle Mezinárodní databáze katastrof se snížil dokonce o 75 %</a:t>
            </a:r>
          </a:p>
        </p:txBody>
      </p:sp>
    </p:spTree>
    <p:extLst>
      <p:ext uri="{BB962C8B-B14F-4D97-AF65-F5344CB8AC3E}">
        <p14:creationId xmlns:p14="http://schemas.microsoft.com/office/powerpoint/2010/main" val="1177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3-eu-west-1.amazonaws.com/static.gapminder.org/GapminderMedia/wp-uploads/20180313190627/disasters3-1024x599.png">
            <a:extLst>
              <a:ext uri="{FF2B5EF4-FFF2-40B4-BE49-F238E27FC236}">
                <a16:creationId xmlns:a16="http://schemas.microsoft.com/office/drawing/2014/main" id="{CF773C69-EAA5-407D-8A0D-82207E32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51" y="521208"/>
            <a:ext cx="9774650" cy="57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8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3-eu-west-1.amazonaws.com/static.gapminder.org/GapminderMedia/wp-uploads/20180313190503/disasters2-1024x584.png">
            <a:extLst>
              <a:ext uri="{FF2B5EF4-FFF2-40B4-BE49-F238E27FC236}">
                <a16:creationId xmlns:a16="http://schemas.microsoft.com/office/drawing/2014/main" id="{1A1BFBEF-4D3C-4A00-94DD-DB3714E5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048" y="672084"/>
            <a:ext cx="9994233" cy="5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6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22413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000" dirty="0"/>
              <a:t>8) Která z variant nejlépe charakterizuje současné rozložení populace na vybraných kontinentech?</a:t>
            </a:r>
          </a:p>
        </p:txBody>
      </p:sp>
    </p:spTree>
    <p:extLst>
      <p:ext uri="{BB962C8B-B14F-4D97-AF65-F5344CB8AC3E}">
        <p14:creationId xmlns:p14="http://schemas.microsoft.com/office/powerpoint/2010/main" val="57506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75100" y="5568951"/>
            <a:ext cx="510117" cy="1265767"/>
            <a:chOff x="0" y="0"/>
            <a:chExt cx="318" cy="746"/>
          </a:xfrm>
        </p:grpSpPr>
        <p:sp>
          <p:nvSpPr>
            <p:cNvPr id="34864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65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66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67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68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4574117" y="5568951"/>
            <a:ext cx="508000" cy="1265767"/>
            <a:chOff x="0" y="0"/>
            <a:chExt cx="318" cy="746"/>
          </a:xfrm>
        </p:grpSpPr>
        <p:sp>
          <p:nvSpPr>
            <p:cNvPr id="34859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60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61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62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63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149851" y="5568951"/>
            <a:ext cx="510116" cy="1265767"/>
            <a:chOff x="0" y="0"/>
            <a:chExt cx="318" cy="746"/>
          </a:xfrm>
        </p:grpSpPr>
        <p:sp>
          <p:nvSpPr>
            <p:cNvPr id="34854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55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56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57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58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5746751" y="5568951"/>
            <a:ext cx="510116" cy="1265767"/>
            <a:chOff x="0" y="0"/>
            <a:chExt cx="318" cy="746"/>
          </a:xfrm>
        </p:grpSpPr>
        <p:sp>
          <p:nvSpPr>
            <p:cNvPr id="34849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50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51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52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53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6373285" y="5568951"/>
            <a:ext cx="510116" cy="1265767"/>
            <a:chOff x="0" y="0"/>
            <a:chExt cx="318" cy="746"/>
          </a:xfrm>
        </p:grpSpPr>
        <p:sp>
          <p:nvSpPr>
            <p:cNvPr id="34844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45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46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47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48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6949018" y="5568951"/>
            <a:ext cx="510116" cy="1265767"/>
            <a:chOff x="0" y="0"/>
            <a:chExt cx="318" cy="746"/>
          </a:xfrm>
        </p:grpSpPr>
        <p:sp>
          <p:nvSpPr>
            <p:cNvPr id="34839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40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41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42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43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41" name="Group 1"/>
          <p:cNvGrpSpPr>
            <a:grpSpLocks/>
          </p:cNvGrpSpPr>
          <p:nvPr/>
        </p:nvGrpSpPr>
        <p:grpSpPr bwMode="auto">
          <a:xfrm>
            <a:off x="7575551" y="5568951"/>
            <a:ext cx="510116" cy="1265767"/>
            <a:chOff x="0" y="0"/>
            <a:chExt cx="318" cy="746"/>
          </a:xfrm>
        </p:grpSpPr>
        <p:sp>
          <p:nvSpPr>
            <p:cNvPr id="34834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35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4836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4837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4838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4825" name="Grupp 232"/>
          <p:cNvGrpSpPr>
            <a:grpSpLocks/>
          </p:cNvGrpSpPr>
          <p:nvPr/>
        </p:nvGrpSpPr>
        <p:grpSpPr bwMode="auto">
          <a:xfrm>
            <a:off x="1504951" y="1274234"/>
            <a:ext cx="8676216" cy="4955117"/>
            <a:chOff x="330200" y="1460500"/>
            <a:chExt cx="7743224" cy="4687888"/>
          </a:xfrm>
        </p:grpSpPr>
        <p:grpSp>
          <p:nvGrpSpPr>
            <p:cNvPr id="48" name="Group 2"/>
            <p:cNvGrpSpPr>
              <a:grpSpLocks/>
            </p:cNvGrpSpPr>
            <p:nvPr/>
          </p:nvGrpSpPr>
          <p:grpSpPr bwMode="auto">
            <a:xfrm>
              <a:off x="2705100" y="1460500"/>
              <a:ext cx="5178425" cy="1346200"/>
              <a:chOff x="0" y="0"/>
              <a:chExt cx="3262" cy="848"/>
            </a:xfrm>
            <a:solidFill>
              <a:srgbClr val="FAF05C"/>
            </a:solidFill>
          </p:grpSpPr>
          <p:sp>
            <p:nvSpPr>
              <p:cNvPr id="68" name="AutoShape 3"/>
              <p:cNvSpPr>
                <a:spLocks/>
              </p:cNvSpPr>
              <p:nvPr/>
            </p:nvSpPr>
            <p:spPr bwMode="auto">
              <a:xfrm>
                <a:off x="480" y="0"/>
                <a:ext cx="2782" cy="848"/>
              </a:xfrm>
              <a:custGeom>
                <a:avLst/>
                <a:gdLst/>
                <a:ahLst/>
                <a:cxnLst/>
                <a:rect l="0" t="0" r="r" b="b"/>
                <a:pathLst>
                  <a:path w="21568" h="21597">
                    <a:moveTo>
                      <a:pt x="21494" y="3851"/>
                    </a:moveTo>
                    <a:cubicBezTo>
                      <a:pt x="21466" y="3771"/>
                      <a:pt x="21405" y="3628"/>
                      <a:pt x="21369" y="3602"/>
                    </a:cubicBezTo>
                    <a:cubicBezTo>
                      <a:pt x="21335" y="3576"/>
                      <a:pt x="21300" y="3575"/>
                      <a:pt x="21266" y="3584"/>
                    </a:cubicBezTo>
                    <a:cubicBezTo>
                      <a:pt x="21200" y="3589"/>
                      <a:pt x="21137" y="3651"/>
                      <a:pt x="21086" y="3669"/>
                    </a:cubicBezTo>
                    <a:cubicBezTo>
                      <a:pt x="21080" y="3669"/>
                      <a:pt x="21073" y="3667"/>
                      <a:pt x="21067" y="3664"/>
                    </a:cubicBezTo>
                    <a:cubicBezTo>
                      <a:pt x="21026" y="3643"/>
                      <a:pt x="20987" y="3554"/>
                      <a:pt x="20942" y="3479"/>
                    </a:cubicBezTo>
                    <a:cubicBezTo>
                      <a:pt x="20905" y="3414"/>
                      <a:pt x="20862" y="3279"/>
                      <a:pt x="20818" y="3230"/>
                    </a:cubicBezTo>
                    <a:cubicBezTo>
                      <a:pt x="20806" y="3217"/>
                      <a:pt x="20792" y="3221"/>
                      <a:pt x="20776" y="3227"/>
                    </a:cubicBezTo>
                    <a:cubicBezTo>
                      <a:pt x="20764" y="3225"/>
                      <a:pt x="20750" y="3233"/>
                      <a:pt x="20736" y="3238"/>
                    </a:cubicBezTo>
                    <a:cubicBezTo>
                      <a:pt x="20728" y="3238"/>
                      <a:pt x="20719" y="3236"/>
                      <a:pt x="20711" y="3230"/>
                    </a:cubicBezTo>
                    <a:cubicBezTo>
                      <a:pt x="20676" y="3206"/>
                      <a:pt x="20655" y="3126"/>
                      <a:pt x="20622" y="3105"/>
                    </a:cubicBezTo>
                    <a:cubicBezTo>
                      <a:pt x="20548" y="3060"/>
                      <a:pt x="20482" y="3021"/>
                      <a:pt x="20408" y="2981"/>
                    </a:cubicBezTo>
                    <a:cubicBezTo>
                      <a:pt x="20106" y="2824"/>
                      <a:pt x="19874" y="2608"/>
                      <a:pt x="19571" y="2423"/>
                    </a:cubicBezTo>
                    <a:cubicBezTo>
                      <a:pt x="19501" y="2379"/>
                      <a:pt x="19428" y="2330"/>
                      <a:pt x="19358" y="2299"/>
                    </a:cubicBezTo>
                    <a:cubicBezTo>
                      <a:pt x="19279" y="2263"/>
                      <a:pt x="19176" y="2214"/>
                      <a:pt x="19126" y="2236"/>
                    </a:cubicBezTo>
                    <a:cubicBezTo>
                      <a:pt x="19125" y="2236"/>
                      <a:pt x="19124" y="2237"/>
                      <a:pt x="19122" y="2238"/>
                    </a:cubicBezTo>
                    <a:cubicBezTo>
                      <a:pt x="19115" y="2238"/>
                      <a:pt x="19108" y="2240"/>
                      <a:pt x="19102" y="2242"/>
                    </a:cubicBezTo>
                    <a:cubicBezTo>
                      <a:pt x="19028" y="2276"/>
                      <a:pt x="18954" y="2505"/>
                      <a:pt x="18868" y="2547"/>
                    </a:cubicBezTo>
                    <a:cubicBezTo>
                      <a:pt x="18791" y="2552"/>
                      <a:pt x="18687" y="2395"/>
                      <a:pt x="18575" y="2361"/>
                    </a:cubicBezTo>
                    <a:cubicBezTo>
                      <a:pt x="18342" y="2289"/>
                      <a:pt x="18060" y="2484"/>
                      <a:pt x="17862" y="2361"/>
                    </a:cubicBezTo>
                    <a:cubicBezTo>
                      <a:pt x="17840" y="2346"/>
                      <a:pt x="17820" y="2270"/>
                      <a:pt x="17791" y="2235"/>
                    </a:cubicBezTo>
                    <a:cubicBezTo>
                      <a:pt x="17679" y="2105"/>
                      <a:pt x="17587" y="2023"/>
                      <a:pt x="17488" y="1988"/>
                    </a:cubicBezTo>
                    <a:cubicBezTo>
                      <a:pt x="17153" y="1868"/>
                      <a:pt x="16825" y="2090"/>
                      <a:pt x="16562" y="1863"/>
                    </a:cubicBezTo>
                    <a:cubicBezTo>
                      <a:pt x="16510" y="1818"/>
                      <a:pt x="16470" y="1683"/>
                      <a:pt x="16420" y="1614"/>
                    </a:cubicBezTo>
                    <a:cubicBezTo>
                      <a:pt x="16363" y="1538"/>
                      <a:pt x="16299" y="1455"/>
                      <a:pt x="16242" y="1429"/>
                    </a:cubicBezTo>
                    <a:cubicBezTo>
                      <a:pt x="16230" y="1423"/>
                      <a:pt x="16216" y="1427"/>
                      <a:pt x="16202" y="1435"/>
                    </a:cubicBezTo>
                    <a:cubicBezTo>
                      <a:pt x="16174" y="1440"/>
                      <a:pt x="16141" y="1474"/>
                      <a:pt x="16110" y="1490"/>
                    </a:cubicBezTo>
                    <a:cubicBezTo>
                      <a:pt x="16107" y="1491"/>
                      <a:pt x="16103" y="1491"/>
                      <a:pt x="16100" y="1491"/>
                    </a:cubicBezTo>
                    <a:cubicBezTo>
                      <a:pt x="16072" y="1487"/>
                      <a:pt x="16021" y="1442"/>
                      <a:pt x="15993" y="1429"/>
                    </a:cubicBezTo>
                    <a:cubicBezTo>
                      <a:pt x="15859" y="1364"/>
                      <a:pt x="15680" y="1274"/>
                      <a:pt x="15562" y="1329"/>
                    </a:cubicBezTo>
                    <a:cubicBezTo>
                      <a:pt x="15536" y="1338"/>
                      <a:pt x="15512" y="1352"/>
                      <a:pt x="15492" y="1373"/>
                    </a:cubicBezTo>
                    <a:cubicBezTo>
                      <a:pt x="15423" y="1450"/>
                      <a:pt x="15370" y="1723"/>
                      <a:pt x="15332" y="1809"/>
                    </a:cubicBezTo>
                    <a:cubicBezTo>
                      <a:pt x="15325" y="1825"/>
                      <a:pt x="15317" y="1833"/>
                      <a:pt x="15308" y="1838"/>
                    </a:cubicBezTo>
                    <a:cubicBezTo>
                      <a:pt x="15301" y="1840"/>
                      <a:pt x="15293" y="1842"/>
                      <a:pt x="15284" y="1846"/>
                    </a:cubicBezTo>
                    <a:cubicBezTo>
                      <a:pt x="15271" y="1850"/>
                      <a:pt x="15258" y="1854"/>
                      <a:pt x="15243" y="1870"/>
                    </a:cubicBezTo>
                    <a:cubicBezTo>
                      <a:pt x="15228" y="1886"/>
                      <a:pt x="15213" y="1897"/>
                      <a:pt x="15197" y="1904"/>
                    </a:cubicBezTo>
                    <a:cubicBezTo>
                      <a:pt x="15095" y="1932"/>
                      <a:pt x="14970" y="1835"/>
                      <a:pt x="14853" y="1863"/>
                    </a:cubicBezTo>
                    <a:cubicBezTo>
                      <a:pt x="14846" y="1865"/>
                      <a:pt x="14838" y="1868"/>
                      <a:pt x="14831" y="1871"/>
                    </a:cubicBezTo>
                    <a:cubicBezTo>
                      <a:pt x="14769" y="1889"/>
                      <a:pt x="14714" y="1963"/>
                      <a:pt x="14663" y="1988"/>
                    </a:cubicBezTo>
                    <a:cubicBezTo>
                      <a:pt x="14655" y="1990"/>
                      <a:pt x="14648" y="1990"/>
                      <a:pt x="14640" y="1988"/>
                    </a:cubicBezTo>
                    <a:cubicBezTo>
                      <a:pt x="14597" y="1977"/>
                      <a:pt x="14536" y="1897"/>
                      <a:pt x="14515" y="1863"/>
                    </a:cubicBezTo>
                    <a:cubicBezTo>
                      <a:pt x="14470" y="1790"/>
                      <a:pt x="14431" y="1743"/>
                      <a:pt x="14390" y="1676"/>
                    </a:cubicBezTo>
                    <a:cubicBezTo>
                      <a:pt x="14303" y="1535"/>
                      <a:pt x="14248" y="1418"/>
                      <a:pt x="14141" y="1304"/>
                    </a:cubicBezTo>
                    <a:cubicBezTo>
                      <a:pt x="14078" y="1237"/>
                      <a:pt x="14004" y="1145"/>
                      <a:pt x="13945" y="1119"/>
                    </a:cubicBezTo>
                    <a:cubicBezTo>
                      <a:pt x="13869" y="1083"/>
                      <a:pt x="13795" y="1105"/>
                      <a:pt x="13720" y="1141"/>
                    </a:cubicBezTo>
                    <a:cubicBezTo>
                      <a:pt x="13671" y="1163"/>
                      <a:pt x="13622" y="1192"/>
                      <a:pt x="13572" y="1216"/>
                    </a:cubicBezTo>
                    <a:cubicBezTo>
                      <a:pt x="13549" y="1226"/>
                      <a:pt x="13525" y="1236"/>
                      <a:pt x="13500" y="1242"/>
                    </a:cubicBezTo>
                    <a:cubicBezTo>
                      <a:pt x="13318" y="1291"/>
                      <a:pt x="13123" y="1153"/>
                      <a:pt x="12984" y="1119"/>
                    </a:cubicBezTo>
                    <a:cubicBezTo>
                      <a:pt x="12849" y="1084"/>
                      <a:pt x="12711" y="1136"/>
                      <a:pt x="12592" y="1119"/>
                    </a:cubicBezTo>
                    <a:cubicBezTo>
                      <a:pt x="12487" y="1101"/>
                      <a:pt x="12264" y="1041"/>
                      <a:pt x="12219" y="932"/>
                    </a:cubicBezTo>
                    <a:cubicBezTo>
                      <a:pt x="12163" y="797"/>
                      <a:pt x="12154" y="634"/>
                      <a:pt x="12130" y="498"/>
                    </a:cubicBezTo>
                    <a:cubicBezTo>
                      <a:pt x="12059" y="112"/>
                      <a:pt x="11752" y="376"/>
                      <a:pt x="11524" y="311"/>
                    </a:cubicBezTo>
                    <a:cubicBezTo>
                      <a:pt x="11328" y="256"/>
                      <a:pt x="11178" y="23"/>
                      <a:pt x="11097" y="0"/>
                    </a:cubicBezTo>
                    <a:cubicBezTo>
                      <a:pt x="11093" y="-1"/>
                      <a:pt x="11089" y="4"/>
                      <a:pt x="11087" y="12"/>
                    </a:cubicBezTo>
                    <a:cubicBezTo>
                      <a:pt x="11085" y="11"/>
                      <a:pt x="11084" y="11"/>
                      <a:pt x="11082" y="10"/>
                    </a:cubicBezTo>
                    <a:cubicBezTo>
                      <a:pt x="11070" y="6"/>
                      <a:pt x="11066" y="52"/>
                      <a:pt x="11065" y="67"/>
                    </a:cubicBezTo>
                    <a:cubicBezTo>
                      <a:pt x="11054" y="71"/>
                      <a:pt x="11043" y="77"/>
                      <a:pt x="11033" y="85"/>
                    </a:cubicBezTo>
                    <a:cubicBezTo>
                      <a:pt x="10973" y="119"/>
                      <a:pt x="10926" y="200"/>
                      <a:pt x="10874" y="239"/>
                    </a:cubicBezTo>
                    <a:cubicBezTo>
                      <a:pt x="10866" y="244"/>
                      <a:pt x="10857" y="247"/>
                      <a:pt x="10848" y="249"/>
                    </a:cubicBezTo>
                    <a:cubicBezTo>
                      <a:pt x="10783" y="260"/>
                      <a:pt x="10728" y="151"/>
                      <a:pt x="10670" y="187"/>
                    </a:cubicBezTo>
                    <a:cubicBezTo>
                      <a:pt x="10665" y="190"/>
                      <a:pt x="10662" y="193"/>
                      <a:pt x="10659" y="195"/>
                    </a:cubicBezTo>
                    <a:cubicBezTo>
                      <a:pt x="10658" y="195"/>
                      <a:pt x="10657" y="196"/>
                      <a:pt x="10656" y="196"/>
                    </a:cubicBezTo>
                    <a:cubicBezTo>
                      <a:pt x="10615" y="221"/>
                      <a:pt x="10641" y="250"/>
                      <a:pt x="10620" y="320"/>
                    </a:cubicBezTo>
                    <a:cubicBezTo>
                      <a:pt x="10603" y="375"/>
                      <a:pt x="10575" y="410"/>
                      <a:pt x="10541" y="434"/>
                    </a:cubicBezTo>
                    <a:cubicBezTo>
                      <a:pt x="10467" y="478"/>
                      <a:pt x="10373" y="475"/>
                      <a:pt x="10314" y="498"/>
                    </a:cubicBezTo>
                    <a:cubicBezTo>
                      <a:pt x="10236" y="525"/>
                      <a:pt x="10155" y="520"/>
                      <a:pt x="10082" y="559"/>
                    </a:cubicBezTo>
                    <a:cubicBezTo>
                      <a:pt x="10079" y="561"/>
                      <a:pt x="10075" y="564"/>
                      <a:pt x="10072" y="567"/>
                    </a:cubicBezTo>
                    <a:cubicBezTo>
                      <a:pt x="10071" y="567"/>
                      <a:pt x="10070" y="568"/>
                      <a:pt x="10069" y="568"/>
                    </a:cubicBezTo>
                    <a:cubicBezTo>
                      <a:pt x="10029" y="588"/>
                      <a:pt x="9984" y="714"/>
                      <a:pt x="9962" y="753"/>
                    </a:cubicBezTo>
                    <a:cubicBezTo>
                      <a:pt x="9888" y="885"/>
                      <a:pt x="9829" y="1011"/>
                      <a:pt x="9766" y="1063"/>
                    </a:cubicBezTo>
                    <a:cubicBezTo>
                      <a:pt x="9764" y="1065"/>
                      <a:pt x="9761" y="1067"/>
                      <a:pt x="9758" y="1069"/>
                    </a:cubicBezTo>
                    <a:cubicBezTo>
                      <a:pt x="9693" y="1105"/>
                      <a:pt x="9623" y="1065"/>
                      <a:pt x="9554" y="1114"/>
                    </a:cubicBezTo>
                    <a:cubicBezTo>
                      <a:pt x="9548" y="1118"/>
                      <a:pt x="9541" y="1122"/>
                      <a:pt x="9535" y="1127"/>
                    </a:cubicBezTo>
                    <a:cubicBezTo>
                      <a:pt x="9465" y="1180"/>
                      <a:pt x="9387" y="1335"/>
                      <a:pt x="9304" y="1437"/>
                    </a:cubicBezTo>
                    <a:cubicBezTo>
                      <a:pt x="9263" y="1485"/>
                      <a:pt x="9224" y="1510"/>
                      <a:pt x="9179" y="1560"/>
                    </a:cubicBezTo>
                    <a:cubicBezTo>
                      <a:pt x="9124" y="1625"/>
                      <a:pt x="9053" y="1654"/>
                      <a:pt x="9037" y="1683"/>
                    </a:cubicBezTo>
                    <a:cubicBezTo>
                      <a:pt x="8968" y="1818"/>
                      <a:pt x="8995" y="1998"/>
                      <a:pt x="8926" y="2049"/>
                    </a:cubicBezTo>
                    <a:cubicBezTo>
                      <a:pt x="8925" y="2049"/>
                      <a:pt x="8925" y="2050"/>
                      <a:pt x="8925" y="2050"/>
                    </a:cubicBezTo>
                    <a:cubicBezTo>
                      <a:pt x="8780" y="2111"/>
                      <a:pt x="8682" y="1450"/>
                      <a:pt x="8533" y="1365"/>
                    </a:cubicBezTo>
                    <a:cubicBezTo>
                      <a:pt x="8491" y="1342"/>
                      <a:pt x="8454" y="1346"/>
                      <a:pt x="8423" y="1371"/>
                    </a:cubicBezTo>
                    <a:cubicBezTo>
                      <a:pt x="8288" y="1453"/>
                      <a:pt x="8245" y="1897"/>
                      <a:pt x="8326" y="2180"/>
                    </a:cubicBezTo>
                    <a:cubicBezTo>
                      <a:pt x="8374" y="2349"/>
                      <a:pt x="8496" y="2516"/>
                      <a:pt x="8451" y="2738"/>
                    </a:cubicBezTo>
                    <a:cubicBezTo>
                      <a:pt x="8446" y="2763"/>
                      <a:pt x="8438" y="2777"/>
                      <a:pt x="8428" y="2785"/>
                    </a:cubicBezTo>
                    <a:cubicBezTo>
                      <a:pt x="8373" y="2802"/>
                      <a:pt x="8277" y="2683"/>
                      <a:pt x="8248" y="2671"/>
                    </a:cubicBezTo>
                    <a:cubicBezTo>
                      <a:pt x="8239" y="2666"/>
                      <a:pt x="8059" y="2641"/>
                      <a:pt x="7999" y="2609"/>
                    </a:cubicBezTo>
                    <a:cubicBezTo>
                      <a:pt x="7939" y="2575"/>
                      <a:pt x="7822" y="2424"/>
                      <a:pt x="7768" y="2422"/>
                    </a:cubicBezTo>
                    <a:cubicBezTo>
                      <a:pt x="7757" y="2421"/>
                      <a:pt x="7746" y="2426"/>
                      <a:pt x="7735" y="2434"/>
                    </a:cubicBezTo>
                    <a:cubicBezTo>
                      <a:pt x="7698" y="2454"/>
                      <a:pt x="7662" y="2519"/>
                      <a:pt x="7615" y="2552"/>
                    </a:cubicBezTo>
                    <a:cubicBezTo>
                      <a:pt x="7572" y="2576"/>
                      <a:pt x="7521" y="2566"/>
                      <a:pt x="7481" y="2595"/>
                    </a:cubicBezTo>
                    <a:cubicBezTo>
                      <a:pt x="7471" y="2600"/>
                      <a:pt x="7463" y="2607"/>
                      <a:pt x="7455" y="2615"/>
                    </a:cubicBezTo>
                    <a:cubicBezTo>
                      <a:pt x="7392" y="2680"/>
                      <a:pt x="7337" y="2812"/>
                      <a:pt x="7277" y="2862"/>
                    </a:cubicBezTo>
                    <a:cubicBezTo>
                      <a:pt x="7272" y="2866"/>
                      <a:pt x="7268" y="2870"/>
                      <a:pt x="7263" y="2873"/>
                    </a:cubicBezTo>
                    <a:cubicBezTo>
                      <a:pt x="7144" y="2936"/>
                      <a:pt x="7032" y="2711"/>
                      <a:pt x="6913" y="2732"/>
                    </a:cubicBezTo>
                    <a:cubicBezTo>
                      <a:pt x="6902" y="2735"/>
                      <a:pt x="6890" y="2740"/>
                      <a:pt x="6877" y="2750"/>
                    </a:cubicBezTo>
                    <a:cubicBezTo>
                      <a:pt x="6755" y="2822"/>
                      <a:pt x="6577" y="3222"/>
                      <a:pt x="6429" y="3319"/>
                    </a:cubicBezTo>
                    <a:cubicBezTo>
                      <a:pt x="6385" y="3344"/>
                      <a:pt x="6344" y="3341"/>
                      <a:pt x="6308" y="3291"/>
                    </a:cubicBezTo>
                    <a:cubicBezTo>
                      <a:pt x="6248" y="3210"/>
                      <a:pt x="6209" y="3064"/>
                      <a:pt x="6148" y="3105"/>
                    </a:cubicBezTo>
                    <a:cubicBezTo>
                      <a:pt x="6146" y="3106"/>
                      <a:pt x="6145" y="3107"/>
                      <a:pt x="6143" y="3108"/>
                    </a:cubicBezTo>
                    <a:cubicBezTo>
                      <a:pt x="6142" y="3109"/>
                      <a:pt x="6140" y="3109"/>
                      <a:pt x="6139" y="3110"/>
                    </a:cubicBezTo>
                    <a:cubicBezTo>
                      <a:pt x="6061" y="3164"/>
                      <a:pt x="6009" y="3617"/>
                      <a:pt x="5944" y="3794"/>
                    </a:cubicBezTo>
                    <a:cubicBezTo>
                      <a:pt x="5938" y="3809"/>
                      <a:pt x="5932" y="3817"/>
                      <a:pt x="5927" y="3822"/>
                    </a:cubicBezTo>
                    <a:cubicBezTo>
                      <a:pt x="5917" y="3825"/>
                      <a:pt x="5907" y="3824"/>
                      <a:pt x="5896" y="3833"/>
                    </a:cubicBezTo>
                    <a:cubicBezTo>
                      <a:pt x="5889" y="3836"/>
                      <a:pt x="5881" y="3842"/>
                      <a:pt x="5872" y="3855"/>
                    </a:cubicBezTo>
                    <a:cubicBezTo>
                      <a:pt x="5838" y="3905"/>
                      <a:pt x="5796" y="4052"/>
                      <a:pt x="5783" y="4104"/>
                    </a:cubicBezTo>
                    <a:cubicBezTo>
                      <a:pt x="5752" y="4229"/>
                      <a:pt x="5724" y="4297"/>
                      <a:pt x="5695" y="4350"/>
                    </a:cubicBezTo>
                    <a:cubicBezTo>
                      <a:pt x="5671" y="4395"/>
                      <a:pt x="5652" y="4415"/>
                      <a:pt x="5636" y="4425"/>
                    </a:cubicBezTo>
                    <a:cubicBezTo>
                      <a:pt x="5619" y="4432"/>
                      <a:pt x="5604" y="4430"/>
                      <a:pt x="5589" y="4440"/>
                    </a:cubicBezTo>
                    <a:cubicBezTo>
                      <a:pt x="5572" y="4447"/>
                      <a:pt x="5555" y="4463"/>
                      <a:pt x="5533" y="4519"/>
                    </a:cubicBezTo>
                    <a:cubicBezTo>
                      <a:pt x="5520" y="4550"/>
                      <a:pt x="5446" y="4933"/>
                      <a:pt x="5430" y="4964"/>
                    </a:cubicBezTo>
                    <a:cubicBezTo>
                      <a:pt x="5429" y="4966"/>
                      <a:pt x="5427" y="4968"/>
                      <a:pt x="5425" y="4970"/>
                    </a:cubicBezTo>
                    <a:cubicBezTo>
                      <a:pt x="5395" y="4979"/>
                      <a:pt x="5330" y="4962"/>
                      <a:pt x="5316" y="4962"/>
                    </a:cubicBezTo>
                    <a:cubicBezTo>
                      <a:pt x="5261" y="4964"/>
                      <a:pt x="5188" y="4642"/>
                      <a:pt x="5133" y="4471"/>
                    </a:cubicBezTo>
                    <a:cubicBezTo>
                      <a:pt x="5120" y="4429"/>
                      <a:pt x="5093" y="4229"/>
                      <a:pt x="5061" y="4099"/>
                    </a:cubicBezTo>
                    <a:cubicBezTo>
                      <a:pt x="5031" y="3972"/>
                      <a:pt x="5046" y="3987"/>
                      <a:pt x="4974" y="3846"/>
                    </a:cubicBezTo>
                    <a:cubicBezTo>
                      <a:pt x="4970" y="3839"/>
                      <a:pt x="4919" y="3875"/>
                      <a:pt x="4905" y="3802"/>
                    </a:cubicBezTo>
                    <a:cubicBezTo>
                      <a:pt x="4903" y="3790"/>
                      <a:pt x="4900" y="3699"/>
                      <a:pt x="4901" y="3686"/>
                    </a:cubicBezTo>
                    <a:cubicBezTo>
                      <a:pt x="4911" y="3600"/>
                      <a:pt x="4944" y="3540"/>
                      <a:pt x="4988" y="3505"/>
                    </a:cubicBezTo>
                    <a:cubicBezTo>
                      <a:pt x="5073" y="3444"/>
                      <a:pt x="5192" y="3472"/>
                      <a:pt x="5256" y="3591"/>
                    </a:cubicBezTo>
                    <a:cubicBezTo>
                      <a:pt x="5333" y="3735"/>
                      <a:pt x="5463" y="3913"/>
                      <a:pt x="5551" y="3850"/>
                    </a:cubicBezTo>
                    <a:cubicBezTo>
                      <a:pt x="5563" y="3843"/>
                      <a:pt x="5574" y="3833"/>
                      <a:pt x="5585" y="3818"/>
                    </a:cubicBezTo>
                    <a:cubicBezTo>
                      <a:pt x="5622" y="3763"/>
                      <a:pt x="5750" y="3576"/>
                      <a:pt x="5750" y="3404"/>
                    </a:cubicBezTo>
                    <a:cubicBezTo>
                      <a:pt x="5750" y="3348"/>
                      <a:pt x="5723" y="3252"/>
                      <a:pt x="5699" y="3204"/>
                    </a:cubicBezTo>
                    <a:cubicBezTo>
                      <a:pt x="5620" y="3038"/>
                      <a:pt x="5444" y="2757"/>
                      <a:pt x="5328" y="2671"/>
                    </a:cubicBezTo>
                    <a:cubicBezTo>
                      <a:pt x="5198" y="2571"/>
                      <a:pt x="5007" y="2703"/>
                      <a:pt x="4866" y="2609"/>
                    </a:cubicBezTo>
                    <a:cubicBezTo>
                      <a:pt x="4829" y="2585"/>
                      <a:pt x="4779" y="2480"/>
                      <a:pt x="4741" y="2422"/>
                    </a:cubicBezTo>
                    <a:cubicBezTo>
                      <a:pt x="4611" y="2219"/>
                      <a:pt x="4491" y="2038"/>
                      <a:pt x="4332" y="1988"/>
                    </a:cubicBezTo>
                    <a:cubicBezTo>
                      <a:pt x="3998" y="1879"/>
                      <a:pt x="3692" y="2175"/>
                      <a:pt x="3477" y="2422"/>
                    </a:cubicBezTo>
                    <a:cubicBezTo>
                      <a:pt x="3404" y="2505"/>
                      <a:pt x="3304" y="2573"/>
                      <a:pt x="3234" y="2665"/>
                    </a:cubicBezTo>
                    <a:cubicBezTo>
                      <a:pt x="3217" y="2688"/>
                      <a:pt x="3201" y="2712"/>
                      <a:pt x="3187" y="2738"/>
                    </a:cubicBezTo>
                    <a:cubicBezTo>
                      <a:pt x="3044" y="3023"/>
                      <a:pt x="2916" y="3758"/>
                      <a:pt x="2814" y="4104"/>
                    </a:cubicBezTo>
                    <a:cubicBezTo>
                      <a:pt x="2767" y="4263"/>
                      <a:pt x="2646" y="4509"/>
                      <a:pt x="2601" y="4660"/>
                    </a:cubicBezTo>
                    <a:cubicBezTo>
                      <a:pt x="2586" y="4711"/>
                      <a:pt x="2562" y="4735"/>
                      <a:pt x="2547" y="4785"/>
                    </a:cubicBezTo>
                    <a:cubicBezTo>
                      <a:pt x="2532" y="4836"/>
                      <a:pt x="2509" y="4858"/>
                      <a:pt x="2494" y="4909"/>
                    </a:cubicBezTo>
                    <a:cubicBezTo>
                      <a:pt x="2487" y="4931"/>
                      <a:pt x="2484" y="4937"/>
                      <a:pt x="2480" y="4941"/>
                    </a:cubicBezTo>
                    <a:cubicBezTo>
                      <a:pt x="2479" y="4942"/>
                      <a:pt x="2478" y="4943"/>
                      <a:pt x="2477" y="4945"/>
                    </a:cubicBezTo>
                    <a:cubicBezTo>
                      <a:pt x="2472" y="4948"/>
                      <a:pt x="2467" y="4952"/>
                      <a:pt x="2458" y="4971"/>
                    </a:cubicBezTo>
                    <a:cubicBezTo>
                      <a:pt x="2369" y="5156"/>
                      <a:pt x="2304" y="5370"/>
                      <a:pt x="2192" y="5592"/>
                    </a:cubicBezTo>
                    <a:cubicBezTo>
                      <a:pt x="2144" y="5683"/>
                      <a:pt x="2105" y="5678"/>
                      <a:pt x="2067" y="5777"/>
                    </a:cubicBezTo>
                    <a:cubicBezTo>
                      <a:pt x="2040" y="5849"/>
                      <a:pt x="1983" y="6039"/>
                      <a:pt x="1978" y="6087"/>
                    </a:cubicBezTo>
                    <a:cubicBezTo>
                      <a:pt x="1950" y="6380"/>
                      <a:pt x="1999" y="7275"/>
                      <a:pt x="2014" y="7328"/>
                    </a:cubicBezTo>
                    <a:cubicBezTo>
                      <a:pt x="2027" y="7375"/>
                      <a:pt x="2019" y="7392"/>
                      <a:pt x="2031" y="7452"/>
                    </a:cubicBezTo>
                    <a:cubicBezTo>
                      <a:pt x="2090" y="7738"/>
                      <a:pt x="2170" y="7847"/>
                      <a:pt x="2251" y="7850"/>
                    </a:cubicBezTo>
                    <a:cubicBezTo>
                      <a:pt x="2299" y="7854"/>
                      <a:pt x="2347" y="7820"/>
                      <a:pt x="2391" y="7763"/>
                    </a:cubicBezTo>
                    <a:cubicBezTo>
                      <a:pt x="2448" y="7687"/>
                      <a:pt x="2486" y="7633"/>
                      <a:pt x="2518" y="7630"/>
                    </a:cubicBezTo>
                    <a:cubicBezTo>
                      <a:pt x="2551" y="7631"/>
                      <a:pt x="2579" y="7685"/>
                      <a:pt x="2618" y="7824"/>
                    </a:cubicBezTo>
                    <a:cubicBezTo>
                      <a:pt x="2686" y="8065"/>
                      <a:pt x="2706" y="8331"/>
                      <a:pt x="2743" y="8631"/>
                    </a:cubicBezTo>
                    <a:cubicBezTo>
                      <a:pt x="2761" y="8777"/>
                      <a:pt x="2780" y="9016"/>
                      <a:pt x="2796" y="9065"/>
                    </a:cubicBezTo>
                    <a:cubicBezTo>
                      <a:pt x="2798" y="9071"/>
                      <a:pt x="2801" y="9073"/>
                      <a:pt x="2806" y="9074"/>
                    </a:cubicBezTo>
                    <a:cubicBezTo>
                      <a:pt x="2816" y="9081"/>
                      <a:pt x="2837" y="9064"/>
                      <a:pt x="2849" y="9064"/>
                    </a:cubicBezTo>
                    <a:cubicBezTo>
                      <a:pt x="2849" y="9064"/>
                      <a:pt x="2849" y="9064"/>
                      <a:pt x="2850" y="9065"/>
                    </a:cubicBezTo>
                    <a:cubicBezTo>
                      <a:pt x="2856" y="9071"/>
                      <a:pt x="2886" y="9319"/>
                      <a:pt x="2895" y="9331"/>
                    </a:cubicBezTo>
                    <a:cubicBezTo>
                      <a:pt x="2914" y="9355"/>
                      <a:pt x="2932" y="9370"/>
                      <a:pt x="2948" y="9377"/>
                    </a:cubicBezTo>
                    <a:cubicBezTo>
                      <a:pt x="3058" y="9434"/>
                      <a:pt x="3120" y="9153"/>
                      <a:pt x="3156" y="8818"/>
                    </a:cubicBezTo>
                    <a:cubicBezTo>
                      <a:pt x="3184" y="8564"/>
                      <a:pt x="3205" y="8327"/>
                      <a:pt x="3245" y="8073"/>
                    </a:cubicBezTo>
                    <a:cubicBezTo>
                      <a:pt x="3298" y="7737"/>
                      <a:pt x="3438" y="7667"/>
                      <a:pt x="3479" y="7229"/>
                    </a:cubicBezTo>
                    <a:cubicBezTo>
                      <a:pt x="3504" y="6968"/>
                      <a:pt x="3359" y="6635"/>
                      <a:pt x="3334" y="6521"/>
                    </a:cubicBezTo>
                    <a:cubicBezTo>
                      <a:pt x="3325" y="6475"/>
                      <a:pt x="3323" y="6375"/>
                      <a:pt x="3317" y="6334"/>
                    </a:cubicBezTo>
                    <a:cubicBezTo>
                      <a:pt x="3299" y="6229"/>
                      <a:pt x="3278" y="6186"/>
                      <a:pt x="3281" y="6024"/>
                    </a:cubicBezTo>
                    <a:cubicBezTo>
                      <a:pt x="3284" y="5868"/>
                      <a:pt x="3347" y="5604"/>
                      <a:pt x="3406" y="5403"/>
                    </a:cubicBezTo>
                    <a:cubicBezTo>
                      <a:pt x="3456" y="5230"/>
                      <a:pt x="3529" y="5135"/>
                      <a:pt x="3584" y="4967"/>
                    </a:cubicBezTo>
                    <a:cubicBezTo>
                      <a:pt x="3621" y="4857"/>
                      <a:pt x="3668" y="4663"/>
                      <a:pt x="3726" y="4471"/>
                    </a:cubicBezTo>
                    <a:cubicBezTo>
                      <a:pt x="3732" y="4452"/>
                      <a:pt x="3733" y="4440"/>
                      <a:pt x="3739" y="4421"/>
                    </a:cubicBezTo>
                    <a:cubicBezTo>
                      <a:pt x="3746" y="4400"/>
                      <a:pt x="3755" y="4367"/>
                      <a:pt x="3762" y="4346"/>
                    </a:cubicBezTo>
                    <a:cubicBezTo>
                      <a:pt x="3797" y="4241"/>
                      <a:pt x="3819" y="4077"/>
                      <a:pt x="3862" y="4037"/>
                    </a:cubicBezTo>
                    <a:cubicBezTo>
                      <a:pt x="3873" y="4030"/>
                      <a:pt x="3885" y="4030"/>
                      <a:pt x="3899" y="4041"/>
                    </a:cubicBezTo>
                    <a:cubicBezTo>
                      <a:pt x="3956" y="4086"/>
                      <a:pt x="3983" y="4252"/>
                      <a:pt x="3988" y="4414"/>
                    </a:cubicBezTo>
                    <a:cubicBezTo>
                      <a:pt x="3992" y="4583"/>
                      <a:pt x="3910" y="4919"/>
                      <a:pt x="3881" y="5096"/>
                    </a:cubicBezTo>
                    <a:cubicBezTo>
                      <a:pt x="3841" y="5336"/>
                      <a:pt x="3791" y="5546"/>
                      <a:pt x="3792" y="5839"/>
                    </a:cubicBezTo>
                    <a:cubicBezTo>
                      <a:pt x="3792" y="5984"/>
                      <a:pt x="3816" y="6311"/>
                      <a:pt x="3845" y="6459"/>
                    </a:cubicBezTo>
                    <a:cubicBezTo>
                      <a:pt x="3912" y="6802"/>
                      <a:pt x="3996" y="6855"/>
                      <a:pt x="4105" y="6834"/>
                    </a:cubicBezTo>
                    <a:cubicBezTo>
                      <a:pt x="4161" y="6824"/>
                      <a:pt x="4225" y="6792"/>
                      <a:pt x="4296" y="6770"/>
                    </a:cubicBezTo>
                    <a:cubicBezTo>
                      <a:pt x="4311" y="6765"/>
                      <a:pt x="4331" y="6759"/>
                      <a:pt x="4355" y="6754"/>
                    </a:cubicBezTo>
                    <a:cubicBezTo>
                      <a:pt x="4492" y="6728"/>
                      <a:pt x="4725" y="6730"/>
                      <a:pt x="4646" y="7001"/>
                    </a:cubicBezTo>
                    <a:cubicBezTo>
                      <a:pt x="4556" y="7317"/>
                      <a:pt x="4462" y="7407"/>
                      <a:pt x="4380" y="7414"/>
                    </a:cubicBezTo>
                    <a:cubicBezTo>
                      <a:pt x="4289" y="7418"/>
                      <a:pt x="4212" y="7325"/>
                      <a:pt x="4171" y="7333"/>
                    </a:cubicBezTo>
                    <a:cubicBezTo>
                      <a:pt x="4160" y="7333"/>
                      <a:pt x="4150" y="7339"/>
                      <a:pt x="4143" y="7355"/>
                    </a:cubicBezTo>
                    <a:cubicBezTo>
                      <a:pt x="4076" y="7521"/>
                      <a:pt x="4042" y="7599"/>
                      <a:pt x="4042" y="7600"/>
                    </a:cubicBezTo>
                    <a:cubicBezTo>
                      <a:pt x="4038" y="7693"/>
                      <a:pt x="4102" y="7906"/>
                      <a:pt x="4112" y="7948"/>
                    </a:cubicBezTo>
                    <a:cubicBezTo>
                      <a:pt x="4168" y="8170"/>
                      <a:pt x="4117" y="8419"/>
                      <a:pt x="4103" y="8453"/>
                    </a:cubicBezTo>
                    <a:cubicBezTo>
                      <a:pt x="4091" y="8430"/>
                      <a:pt x="4061" y="8329"/>
                      <a:pt x="4047" y="8322"/>
                    </a:cubicBezTo>
                    <a:cubicBezTo>
                      <a:pt x="4032" y="8313"/>
                      <a:pt x="4015" y="8305"/>
                      <a:pt x="3999" y="8304"/>
                    </a:cubicBezTo>
                    <a:cubicBezTo>
                      <a:pt x="3982" y="8300"/>
                      <a:pt x="3966" y="8304"/>
                      <a:pt x="3952" y="8321"/>
                    </a:cubicBezTo>
                    <a:cubicBezTo>
                      <a:pt x="3900" y="8383"/>
                      <a:pt x="3846" y="8467"/>
                      <a:pt x="3827" y="8570"/>
                    </a:cubicBezTo>
                    <a:cubicBezTo>
                      <a:pt x="3786" y="8789"/>
                      <a:pt x="3835" y="9094"/>
                      <a:pt x="3792" y="9436"/>
                    </a:cubicBezTo>
                    <a:cubicBezTo>
                      <a:pt x="3774" y="9581"/>
                      <a:pt x="3701" y="9865"/>
                      <a:pt x="3632" y="9933"/>
                    </a:cubicBezTo>
                    <a:cubicBezTo>
                      <a:pt x="3552" y="10013"/>
                      <a:pt x="3434" y="9891"/>
                      <a:pt x="3347" y="9933"/>
                    </a:cubicBezTo>
                    <a:cubicBezTo>
                      <a:pt x="3228" y="9992"/>
                      <a:pt x="3126" y="10352"/>
                      <a:pt x="3064" y="10365"/>
                    </a:cubicBezTo>
                    <a:cubicBezTo>
                      <a:pt x="3059" y="10366"/>
                      <a:pt x="3053" y="10365"/>
                      <a:pt x="3047" y="10361"/>
                    </a:cubicBezTo>
                    <a:cubicBezTo>
                      <a:pt x="3010" y="10334"/>
                      <a:pt x="2964" y="10233"/>
                      <a:pt x="2913" y="10197"/>
                    </a:cubicBezTo>
                    <a:cubicBezTo>
                      <a:pt x="2905" y="10191"/>
                      <a:pt x="2896" y="10185"/>
                      <a:pt x="2887" y="10183"/>
                    </a:cubicBezTo>
                    <a:cubicBezTo>
                      <a:pt x="2811" y="10160"/>
                      <a:pt x="2676" y="10248"/>
                      <a:pt x="2604" y="10202"/>
                    </a:cubicBezTo>
                    <a:cubicBezTo>
                      <a:pt x="2586" y="10187"/>
                      <a:pt x="2572" y="10163"/>
                      <a:pt x="2565" y="10124"/>
                    </a:cubicBezTo>
                    <a:cubicBezTo>
                      <a:pt x="2528" y="9911"/>
                      <a:pt x="2729" y="9751"/>
                      <a:pt x="2734" y="9739"/>
                    </a:cubicBezTo>
                    <a:cubicBezTo>
                      <a:pt x="2801" y="9586"/>
                      <a:pt x="2776" y="9557"/>
                      <a:pt x="2769" y="9495"/>
                    </a:cubicBezTo>
                    <a:cubicBezTo>
                      <a:pt x="2762" y="9434"/>
                      <a:pt x="2758" y="9183"/>
                      <a:pt x="2708" y="9099"/>
                    </a:cubicBezTo>
                    <a:cubicBezTo>
                      <a:pt x="2703" y="9091"/>
                      <a:pt x="2698" y="9087"/>
                      <a:pt x="2692" y="9086"/>
                    </a:cubicBezTo>
                    <a:cubicBezTo>
                      <a:pt x="2651" y="9064"/>
                      <a:pt x="2584" y="9210"/>
                      <a:pt x="2538" y="9194"/>
                    </a:cubicBezTo>
                    <a:cubicBezTo>
                      <a:pt x="2533" y="9191"/>
                      <a:pt x="2528" y="9187"/>
                      <a:pt x="2524" y="9180"/>
                    </a:cubicBezTo>
                    <a:cubicBezTo>
                      <a:pt x="2489" y="9122"/>
                      <a:pt x="2517" y="8751"/>
                      <a:pt x="2498" y="8694"/>
                    </a:cubicBezTo>
                    <a:cubicBezTo>
                      <a:pt x="2484" y="8652"/>
                      <a:pt x="2520" y="8437"/>
                      <a:pt x="2506" y="8418"/>
                    </a:cubicBezTo>
                    <a:cubicBezTo>
                      <a:pt x="2498" y="8405"/>
                      <a:pt x="2489" y="8399"/>
                      <a:pt x="2480" y="8399"/>
                    </a:cubicBezTo>
                    <a:cubicBezTo>
                      <a:pt x="2396" y="8379"/>
                      <a:pt x="2305" y="8899"/>
                      <a:pt x="2298" y="9251"/>
                    </a:cubicBezTo>
                    <a:cubicBezTo>
                      <a:pt x="2296" y="9375"/>
                      <a:pt x="2330" y="9517"/>
                      <a:pt x="2334" y="9623"/>
                    </a:cubicBezTo>
                    <a:cubicBezTo>
                      <a:pt x="2343" y="9857"/>
                      <a:pt x="2397" y="9961"/>
                      <a:pt x="2381" y="10079"/>
                    </a:cubicBezTo>
                    <a:cubicBezTo>
                      <a:pt x="2361" y="10229"/>
                      <a:pt x="2327" y="10386"/>
                      <a:pt x="2288" y="10449"/>
                    </a:cubicBezTo>
                    <a:cubicBezTo>
                      <a:pt x="2236" y="10532"/>
                      <a:pt x="2098" y="10464"/>
                      <a:pt x="2049" y="10553"/>
                    </a:cubicBezTo>
                    <a:cubicBezTo>
                      <a:pt x="2000" y="10642"/>
                      <a:pt x="1945" y="10897"/>
                      <a:pt x="1871" y="11112"/>
                    </a:cubicBezTo>
                    <a:cubicBezTo>
                      <a:pt x="1735" y="11507"/>
                      <a:pt x="1599" y="11845"/>
                      <a:pt x="1480" y="12229"/>
                    </a:cubicBezTo>
                    <a:cubicBezTo>
                      <a:pt x="1386" y="12533"/>
                      <a:pt x="1304" y="12806"/>
                      <a:pt x="1214" y="12910"/>
                    </a:cubicBezTo>
                    <a:cubicBezTo>
                      <a:pt x="1153" y="12980"/>
                      <a:pt x="1171" y="12886"/>
                      <a:pt x="1089" y="12972"/>
                    </a:cubicBezTo>
                    <a:cubicBezTo>
                      <a:pt x="1050" y="13012"/>
                      <a:pt x="1021" y="13121"/>
                      <a:pt x="982" y="13159"/>
                    </a:cubicBezTo>
                    <a:cubicBezTo>
                      <a:pt x="871" y="13269"/>
                      <a:pt x="787" y="13198"/>
                      <a:pt x="769" y="13468"/>
                    </a:cubicBezTo>
                    <a:cubicBezTo>
                      <a:pt x="761" y="13595"/>
                      <a:pt x="765" y="13656"/>
                      <a:pt x="774" y="13689"/>
                    </a:cubicBezTo>
                    <a:cubicBezTo>
                      <a:pt x="786" y="13742"/>
                      <a:pt x="809" y="13737"/>
                      <a:pt x="824" y="13786"/>
                    </a:cubicBezTo>
                    <a:cubicBezTo>
                      <a:pt x="846" y="13859"/>
                      <a:pt x="874" y="13966"/>
                      <a:pt x="896" y="14035"/>
                    </a:cubicBezTo>
                    <a:cubicBezTo>
                      <a:pt x="909" y="14077"/>
                      <a:pt x="935" y="14054"/>
                      <a:pt x="949" y="14097"/>
                    </a:cubicBezTo>
                    <a:cubicBezTo>
                      <a:pt x="949" y="14097"/>
                      <a:pt x="949" y="14097"/>
                      <a:pt x="949" y="14098"/>
                    </a:cubicBezTo>
                    <a:cubicBezTo>
                      <a:pt x="959" y="14142"/>
                      <a:pt x="953" y="14231"/>
                      <a:pt x="965" y="14275"/>
                    </a:cubicBezTo>
                    <a:cubicBezTo>
                      <a:pt x="965" y="14277"/>
                      <a:pt x="966" y="14279"/>
                      <a:pt x="966" y="14282"/>
                    </a:cubicBezTo>
                    <a:cubicBezTo>
                      <a:pt x="967" y="14282"/>
                      <a:pt x="967" y="14283"/>
                      <a:pt x="967" y="14283"/>
                    </a:cubicBezTo>
                    <a:cubicBezTo>
                      <a:pt x="983" y="14344"/>
                      <a:pt x="996" y="14377"/>
                      <a:pt x="1008" y="14423"/>
                    </a:cubicBezTo>
                    <a:cubicBezTo>
                      <a:pt x="1018" y="14460"/>
                      <a:pt x="1027" y="14508"/>
                      <a:pt x="1035" y="14585"/>
                    </a:cubicBezTo>
                    <a:cubicBezTo>
                      <a:pt x="1068" y="14872"/>
                      <a:pt x="1070" y="15061"/>
                      <a:pt x="1054" y="15390"/>
                    </a:cubicBezTo>
                    <a:cubicBezTo>
                      <a:pt x="1028" y="15895"/>
                      <a:pt x="985" y="16283"/>
                      <a:pt x="840" y="16384"/>
                    </a:cubicBezTo>
                    <a:cubicBezTo>
                      <a:pt x="734" y="16455"/>
                      <a:pt x="626" y="16257"/>
                      <a:pt x="520" y="16197"/>
                    </a:cubicBezTo>
                    <a:cubicBezTo>
                      <a:pt x="408" y="16134"/>
                      <a:pt x="263" y="16057"/>
                      <a:pt x="182" y="16197"/>
                    </a:cubicBezTo>
                    <a:cubicBezTo>
                      <a:pt x="166" y="16224"/>
                      <a:pt x="95" y="16493"/>
                      <a:pt x="93" y="16507"/>
                    </a:cubicBezTo>
                    <a:cubicBezTo>
                      <a:pt x="69" y="16673"/>
                      <a:pt x="69" y="17065"/>
                      <a:pt x="58" y="17314"/>
                    </a:cubicBezTo>
                    <a:cubicBezTo>
                      <a:pt x="33" y="17861"/>
                      <a:pt x="-26" y="19059"/>
                      <a:pt x="13" y="19631"/>
                    </a:cubicBezTo>
                    <a:cubicBezTo>
                      <a:pt x="19" y="19731"/>
                      <a:pt x="28" y="19813"/>
                      <a:pt x="41" y="19871"/>
                    </a:cubicBezTo>
                    <a:cubicBezTo>
                      <a:pt x="81" y="20056"/>
                      <a:pt x="184" y="20032"/>
                      <a:pt x="254" y="20181"/>
                    </a:cubicBezTo>
                    <a:cubicBezTo>
                      <a:pt x="306" y="20290"/>
                      <a:pt x="355" y="20385"/>
                      <a:pt x="380" y="20553"/>
                    </a:cubicBezTo>
                    <a:cubicBezTo>
                      <a:pt x="386" y="20604"/>
                      <a:pt x="391" y="20661"/>
                      <a:pt x="393" y="20726"/>
                    </a:cubicBezTo>
                    <a:lnTo>
                      <a:pt x="503" y="20685"/>
                    </a:lnTo>
                    <a:cubicBezTo>
                      <a:pt x="504" y="20670"/>
                      <a:pt x="505" y="20653"/>
                      <a:pt x="505" y="20633"/>
                    </a:cubicBezTo>
                    <a:lnTo>
                      <a:pt x="508" y="20632"/>
                    </a:lnTo>
                    <a:cubicBezTo>
                      <a:pt x="508" y="20627"/>
                      <a:pt x="508" y="20621"/>
                      <a:pt x="508" y="20615"/>
                    </a:cubicBezTo>
                    <a:cubicBezTo>
                      <a:pt x="512" y="20203"/>
                      <a:pt x="734" y="20232"/>
                      <a:pt x="842" y="20120"/>
                    </a:cubicBezTo>
                    <a:cubicBezTo>
                      <a:pt x="925" y="20033"/>
                      <a:pt x="976" y="19856"/>
                      <a:pt x="1038" y="19622"/>
                    </a:cubicBezTo>
                    <a:cubicBezTo>
                      <a:pt x="1073" y="19492"/>
                      <a:pt x="1120" y="19344"/>
                      <a:pt x="1145" y="19188"/>
                    </a:cubicBezTo>
                    <a:cubicBezTo>
                      <a:pt x="1188" y="18909"/>
                      <a:pt x="1190" y="18535"/>
                      <a:pt x="1251" y="18195"/>
                    </a:cubicBezTo>
                    <a:cubicBezTo>
                      <a:pt x="1259" y="18153"/>
                      <a:pt x="1277" y="18122"/>
                      <a:pt x="1287" y="18070"/>
                    </a:cubicBezTo>
                    <a:cubicBezTo>
                      <a:pt x="1290" y="18057"/>
                      <a:pt x="1300" y="17964"/>
                      <a:pt x="1305" y="17947"/>
                    </a:cubicBezTo>
                    <a:cubicBezTo>
                      <a:pt x="1371" y="17690"/>
                      <a:pt x="1494" y="17511"/>
                      <a:pt x="1554" y="17264"/>
                    </a:cubicBezTo>
                    <a:cubicBezTo>
                      <a:pt x="1607" y="17046"/>
                      <a:pt x="1651" y="16557"/>
                      <a:pt x="1714" y="16456"/>
                    </a:cubicBezTo>
                    <a:cubicBezTo>
                      <a:pt x="1770" y="16368"/>
                      <a:pt x="1908" y="16453"/>
                      <a:pt x="1999" y="16395"/>
                    </a:cubicBezTo>
                    <a:cubicBezTo>
                      <a:pt x="2173" y="16282"/>
                      <a:pt x="2284" y="15797"/>
                      <a:pt x="2391" y="15836"/>
                    </a:cubicBezTo>
                    <a:cubicBezTo>
                      <a:pt x="2417" y="15845"/>
                      <a:pt x="2443" y="15887"/>
                      <a:pt x="2467" y="15949"/>
                    </a:cubicBezTo>
                    <a:cubicBezTo>
                      <a:pt x="2521" y="16090"/>
                      <a:pt x="2569" y="16323"/>
                      <a:pt x="2601" y="16507"/>
                    </a:cubicBezTo>
                    <a:cubicBezTo>
                      <a:pt x="2613" y="16580"/>
                      <a:pt x="2620" y="16743"/>
                      <a:pt x="2636" y="16817"/>
                    </a:cubicBezTo>
                    <a:cubicBezTo>
                      <a:pt x="2639" y="16833"/>
                      <a:pt x="2645" y="16856"/>
                      <a:pt x="2652" y="16883"/>
                    </a:cubicBezTo>
                    <a:cubicBezTo>
                      <a:pt x="2685" y="17041"/>
                      <a:pt x="2755" y="17384"/>
                      <a:pt x="2791" y="17473"/>
                    </a:cubicBezTo>
                    <a:cubicBezTo>
                      <a:pt x="2803" y="17502"/>
                      <a:pt x="2848" y="17586"/>
                      <a:pt x="2861" y="17608"/>
                    </a:cubicBezTo>
                    <a:cubicBezTo>
                      <a:pt x="2877" y="17632"/>
                      <a:pt x="2899" y="17647"/>
                      <a:pt x="2934" y="17722"/>
                    </a:cubicBezTo>
                    <a:cubicBezTo>
                      <a:pt x="2973" y="17806"/>
                      <a:pt x="3025" y="17873"/>
                      <a:pt x="3058" y="17970"/>
                    </a:cubicBezTo>
                    <a:cubicBezTo>
                      <a:pt x="3122" y="18154"/>
                      <a:pt x="3152" y="18205"/>
                      <a:pt x="3212" y="18488"/>
                    </a:cubicBezTo>
                    <a:cubicBezTo>
                      <a:pt x="3227" y="18560"/>
                      <a:pt x="3226" y="18816"/>
                      <a:pt x="3228" y="19015"/>
                    </a:cubicBezTo>
                    <a:cubicBezTo>
                      <a:pt x="3193" y="19311"/>
                      <a:pt x="3113" y="19466"/>
                      <a:pt x="3088" y="19437"/>
                    </a:cubicBezTo>
                    <a:cubicBezTo>
                      <a:pt x="3049" y="19391"/>
                      <a:pt x="3011" y="19323"/>
                      <a:pt x="2957" y="19347"/>
                    </a:cubicBezTo>
                    <a:cubicBezTo>
                      <a:pt x="2927" y="19362"/>
                      <a:pt x="2837" y="19418"/>
                      <a:pt x="2835" y="19447"/>
                    </a:cubicBezTo>
                    <a:cubicBezTo>
                      <a:pt x="2834" y="19802"/>
                      <a:pt x="3060" y="20270"/>
                      <a:pt x="3089" y="20294"/>
                    </a:cubicBezTo>
                    <a:cubicBezTo>
                      <a:pt x="3119" y="20318"/>
                      <a:pt x="3138" y="20255"/>
                      <a:pt x="3159" y="20153"/>
                    </a:cubicBezTo>
                    <a:cubicBezTo>
                      <a:pt x="3164" y="20130"/>
                      <a:pt x="3193" y="19961"/>
                      <a:pt x="3195" y="19931"/>
                    </a:cubicBezTo>
                    <a:cubicBezTo>
                      <a:pt x="3214" y="19707"/>
                      <a:pt x="3260" y="19617"/>
                      <a:pt x="3315" y="19416"/>
                    </a:cubicBezTo>
                    <a:cubicBezTo>
                      <a:pt x="3319" y="19401"/>
                      <a:pt x="3323" y="19386"/>
                      <a:pt x="3327" y="19370"/>
                    </a:cubicBezTo>
                    <a:cubicBezTo>
                      <a:pt x="3354" y="19256"/>
                      <a:pt x="3378" y="19119"/>
                      <a:pt x="3392" y="19021"/>
                    </a:cubicBezTo>
                    <a:cubicBezTo>
                      <a:pt x="3393" y="19016"/>
                      <a:pt x="3393" y="19011"/>
                      <a:pt x="3394" y="19008"/>
                    </a:cubicBezTo>
                    <a:cubicBezTo>
                      <a:pt x="3398" y="18967"/>
                      <a:pt x="3403" y="18930"/>
                      <a:pt x="3407" y="18897"/>
                    </a:cubicBezTo>
                    <a:cubicBezTo>
                      <a:pt x="3407" y="18897"/>
                      <a:pt x="3407" y="18897"/>
                      <a:pt x="3407" y="18897"/>
                    </a:cubicBezTo>
                    <a:cubicBezTo>
                      <a:pt x="3413" y="18849"/>
                      <a:pt x="3417" y="18809"/>
                      <a:pt x="3418" y="18790"/>
                    </a:cubicBezTo>
                    <a:cubicBezTo>
                      <a:pt x="3430" y="18653"/>
                      <a:pt x="3329" y="18584"/>
                      <a:pt x="3360" y="18356"/>
                    </a:cubicBezTo>
                    <a:cubicBezTo>
                      <a:pt x="3363" y="18327"/>
                      <a:pt x="3374" y="18304"/>
                      <a:pt x="3377" y="18281"/>
                    </a:cubicBezTo>
                    <a:cubicBezTo>
                      <a:pt x="3386" y="18214"/>
                      <a:pt x="3524" y="18445"/>
                      <a:pt x="3536" y="18353"/>
                    </a:cubicBezTo>
                    <a:cubicBezTo>
                      <a:pt x="3543" y="18300"/>
                      <a:pt x="3587" y="18190"/>
                      <a:pt x="3589" y="18141"/>
                    </a:cubicBezTo>
                    <a:cubicBezTo>
                      <a:pt x="3590" y="18136"/>
                      <a:pt x="3587" y="18128"/>
                      <a:pt x="3582" y="18117"/>
                    </a:cubicBezTo>
                    <a:cubicBezTo>
                      <a:pt x="3569" y="18078"/>
                      <a:pt x="3498" y="17989"/>
                      <a:pt x="3478" y="17949"/>
                    </a:cubicBezTo>
                    <a:cubicBezTo>
                      <a:pt x="3477" y="17948"/>
                      <a:pt x="3477" y="17947"/>
                      <a:pt x="3477" y="17946"/>
                    </a:cubicBezTo>
                    <a:cubicBezTo>
                      <a:pt x="3476" y="17927"/>
                      <a:pt x="3424" y="17795"/>
                      <a:pt x="3403" y="17744"/>
                    </a:cubicBezTo>
                    <a:cubicBezTo>
                      <a:pt x="3396" y="17727"/>
                      <a:pt x="3391" y="17716"/>
                      <a:pt x="3389" y="17713"/>
                    </a:cubicBezTo>
                    <a:cubicBezTo>
                      <a:pt x="3354" y="17645"/>
                      <a:pt x="3319" y="17565"/>
                      <a:pt x="3283" y="17480"/>
                    </a:cubicBezTo>
                    <a:cubicBezTo>
                      <a:pt x="3203" y="17285"/>
                      <a:pt x="3126" y="17062"/>
                      <a:pt x="3067" y="16890"/>
                    </a:cubicBezTo>
                    <a:cubicBezTo>
                      <a:pt x="3012" y="16726"/>
                      <a:pt x="2936" y="16456"/>
                      <a:pt x="2889" y="16269"/>
                    </a:cubicBezTo>
                    <a:cubicBezTo>
                      <a:pt x="2827" y="16021"/>
                      <a:pt x="2709" y="15507"/>
                      <a:pt x="2854" y="15276"/>
                    </a:cubicBezTo>
                    <a:cubicBezTo>
                      <a:pt x="2887" y="15224"/>
                      <a:pt x="2917" y="15248"/>
                      <a:pt x="2947" y="15309"/>
                    </a:cubicBezTo>
                    <a:cubicBezTo>
                      <a:pt x="2992" y="15406"/>
                      <a:pt x="3036" y="15581"/>
                      <a:pt x="3080" y="15700"/>
                    </a:cubicBezTo>
                    <a:cubicBezTo>
                      <a:pt x="3098" y="15745"/>
                      <a:pt x="3119" y="15781"/>
                      <a:pt x="3134" y="15825"/>
                    </a:cubicBezTo>
                    <a:cubicBezTo>
                      <a:pt x="3146" y="15859"/>
                      <a:pt x="3159" y="15921"/>
                      <a:pt x="3169" y="15949"/>
                    </a:cubicBezTo>
                    <a:cubicBezTo>
                      <a:pt x="3172" y="15956"/>
                      <a:pt x="3175" y="15963"/>
                      <a:pt x="3179" y="15970"/>
                    </a:cubicBezTo>
                    <a:cubicBezTo>
                      <a:pt x="3203" y="16024"/>
                      <a:pt x="3240" y="16058"/>
                      <a:pt x="3270" y="16121"/>
                    </a:cubicBezTo>
                    <a:cubicBezTo>
                      <a:pt x="3272" y="16125"/>
                      <a:pt x="3274" y="16130"/>
                      <a:pt x="3276" y="16135"/>
                    </a:cubicBezTo>
                    <a:cubicBezTo>
                      <a:pt x="3310" y="16218"/>
                      <a:pt x="3335" y="16315"/>
                      <a:pt x="3365" y="16383"/>
                    </a:cubicBezTo>
                    <a:cubicBezTo>
                      <a:pt x="3373" y="16400"/>
                      <a:pt x="3381" y="16418"/>
                      <a:pt x="3390" y="16437"/>
                    </a:cubicBezTo>
                    <a:cubicBezTo>
                      <a:pt x="3421" y="16502"/>
                      <a:pt x="3461" y="16581"/>
                      <a:pt x="3502" y="16664"/>
                    </a:cubicBezTo>
                    <a:cubicBezTo>
                      <a:pt x="3564" y="16795"/>
                      <a:pt x="3625" y="16938"/>
                      <a:pt x="3650" y="17065"/>
                    </a:cubicBezTo>
                    <a:cubicBezTo>
                      <a:pt x="3684" y="17242"/>
                      <a:pt x="3699" y="17513"/>
                      <a:pt x="3721" y="17747"/>
                    </a:cubicBezTo>
                    <a:cubicBezTo>
                      <a:pt x="3741" y="17975"/>
                      <a:pt x="3744" y="18276"/>
                      <a:pt x="3774" y="18492"/>
                    </a:cubicBezTo>
                    <a:cubicBezTo>
                      <a:pt x="3818" y="18796"/>
                      <a:pt x="3829" y="18957"/>
                      <a:pt x="3877" y="19068"/>
                    </a:cubicBezTo>
                    <a:cubicBezTo>
                      <a:pt x="3891" y="19105"/>
                      <a:pt x="3909" y="19136"/>
                      <a:pt x="3932" y="19165"/>
                    </a:cubicBezTo>
                    <a:cubicBezTo>
                      <a:pt x="3936" y="19169"/>
                      <a:pt x="3940" y="19178"/>
                      <a:pt x="3944" y="19188"/>
                    </a:cubicBezTo>
                    <a:cubicBezTo>
                      <a:pt x="3959" y="19227"/>
                      <a:pt x="3975" y="19285"/>
                      <a:pt x="3976" y="19318"/>
                    </a:cubicBezTo>
                    <a:cubicBezTo>
                      <a:pt x="3980" y="19630"/>
                      <a:pt x="3974" y="19542"/>
                      <a:pt x="3977" y="19635"/>
                    </a:cubicBezTo>
                    <a:cubicBezTo>
                      <a:pt x="3982" y="19833"/>
                      <a:pt x="4156" y="20317"/>
                      <a:pt x="4198" y="20424"/>
                    </a:cubicBezTo>
                    <a:cubicBezTo>
                      <a:pt x="4269" y="20604"/>
                      <a:pt x="4326" y="20964"/>
                      <a:pt x="4281" y="20994"/>
                    </a:cubicBezTo>
                    <a:cubicBezTo>
                      <a:pt x="4268" y="21001"/>
                      <a:pt x="4272" y="21042"/>
                      <a:pt x="4281" y="21090"/>
                    </a:cubicBezTo>
                    <a:cubicBezTo>
                      <a:pt x="4289" y="21167"/>
                      <a:pt x="4312" y="21279"/>
                      <a:pt x="4328" y="21327"/>
                    </a:cubicBezTo>
                    <a:cubicBezTo>
                      <a:pt x="4351" y="21404"/>
                      <a:pt x="4389" y="21368"/>
                      <a:pt x="4416" y="21381"/>
                    </a:cubicBezTo>
                    <a:cubicBezTo>
                      <a:pt x="4463" y="21404"/>
                      <a:pt x="4469" y="21592"/>
                      <a:pt x="4579" y="21598"/>
                    </a:cubicBezTo>
                    <a:cubicBezTo>
                      <a:pt x="4629" y="21599"/>
                      <a:pt x="4669" y="21301"/>
                      <a:pt x="4669" y="21260"/>
                    </a:cubicBezTo>
                    <a:cubicBezTo>
                      <a:pt x="4668" y="20801"/>
                      <a:pt x="4521" y="21075"/>
                      <a:pt x="4413" y="20752"/>
                    </a:cubicBezTo>
                    <a:cubicBezTo>
                      <a:pt x="4365" y="20608"/>
                      <a:pt x="4402" y="20376"/>
                      <a:pt x="4405" y="20353"/>
                    </a:cubicBezTo>
                    <a:cubicBezTo>
                      <a:pt x="4427" y="20202"/>
                      <a:pt x="4562" y="20001"/>
                      <a:pt x="4551" y="19759"/>
                    </a:cubicBezTo>
                    <a:cubicBezTo>
                      <a:pt x="4542" y="19560"/>
                      <a:pt x="4115" y="18599"/>
                      <a:pt x="4128" y="18371"/>
                    </a:cubicBezTo>
                    <a:cubicBezTo>
                      <a:pt x="4135" y="18257"/>
                      <a:pt x="4173" y="18159"/>
                      <a:pt x="4207" y="18180"/>
                    </a:cubicBezTo>
                    <a:cubicBezTo>
                      <a:pt x="4291" y="18231"/>
                      <a:pt x="4318" y="18336"/>
                      <a:pt x="4403" y="18031"/>
                    </a:cubicBezTo>
                    <a:cubicBezTo>
                      <a:pt x="4441" y="17894"/>
                      <a:pt x="4472" y="17860"/>
                      <a:pt x="4510" y="17885"/>
                    </a:cubicBezTo>
                    <a:cubicBezTo>
                      <a:pt x="4513" y="17886"/>
                      <a:pt x="4516" y="17889"/>
                      <a:pt x="4519" y="17892"/>
                    </a:cubicBezTo>
                    <a:cubicBezTo>
                      <a:pt x="4519" y="17892"/>
                      <a:pt x="4520" y="17893"/>
                      <a:pt x="4520" y="17893"/>
                    </a:cubicBezTo>
                    <a:cubicBezTo>
                      <a:pt x="4523" y="17897"/>
                      <a:pt x="4526" y="17900"/>
                      <a:pt x="4529" y="17904"/>
                    </a:cubicBezTo>
                    <a:cubicBezTo>
                      <a:pt x="4529" y="17904"/>
                      <a:pt x="4529" y="17904"/>
                      <a:pt x="4529" y="17905"/>
                    </a:cubicBezTo>
                    <a:cubicBezTo>
                      <a:pt x="4532" y="17909"/>
                      <a:pt x="4534" y="17913"/>
                      <a:pt x="4537" y="17917"/>
                    </a:cubicBezTo>
                    <a:cubicBezTo>
                      <a:pt x="4584" y="18016"/>
                      <a:pt x="4614" y="18243"/>
                      <a:pt x="4646" y="18430"/>
                    </a:cubicBezTo>
                    <a:cubicBezTo>
                      <a:pt x="4680" y="18635"/>
                      <a:pt x="4692" y="18901"/>
                      <a:pt x="4734" y="19112"/>
                    </a:cubicBezTo>
                    <a:cubicBezTo>
                      <a:pt x="4772" y="19299"/>
                      <a:pt x="4851" y="19613"/>
                      <a:pt x="4930" y="19671"/>
                    </a:cubicBezTo>
                    <a:cubicBezTo>
                      <a:pt x="5024" y="19737"/>
                      <a:pt x="5115" y="19528"/>
                      <a:pt x="5214" y="19545"/>
                    </a:cubicBezTo>
                    <a:cubicBezTo>
                      <a:pt x="5278" y="19557"/>
                      <a:pt x="5342" y="19675"/>
                      <a:pt x="5400" y="19743"/>
                    </a:cubicBezTo>
                    <a:cubicBezTo>
                      <a:pt x="5406" y="19752"/>
                      <a:pt x="5412" y="19827"/>
                      <a:pt x="5418" y="19938"/>
                    </a:cubicBezTo>
                    <a:cubicBezTo>
                      <a:pt x="5425" y="20069"/>
                      <a:pt x="5473" y="20259"/>
                      <a:pt x="5424" y="20383"/>
                    </a:cubicBezTo>
                    <a:cubicBezTo>
                      <a:pt x="5378" y="20501"/>
                      <a:pt x="5455" y="20766"/>
                      <a:pt x="5463" y="20768"/>
                    </a:cubicBezTo>
                    <a:cubicBezTo>
                      <a:pt x="5476" y="20771"/>
                      <a:pt x="5492" y="20763"/>
                      <a:pt x="5510" y="20751"/>
                    </a:cubicBezTo>
                    <a:cubicBezTo>
                      <a:pt x="5517" y="20746"/>
                      <a:pt x="5625" y="20503"/>
                      <a:pt x="5633" y="20301"/>
                    </a:cubicBezTo>
                    <a:cubicBezTo>
                      <a:pt x="5639" y="20146"/>
                      <a:pt x="5544" y="20044"/>
                      <a:pt x="5551" y="19917"/>
                    </a:cubicBezTo>
                    <a:cubicBezTo>
                      <a:pt x="5556" y="19811"/>
                      <a:pt x="5562" y="19738"/>
                      <a:pt x="5568" y="19733"/>
                    </a:cubicBezTo>
                    <a:cubicBezTo>
                      <a:pt x="5599" y="19711"/>
                      <a:pt x="5635" y="19685"/>
                      <a:pt x="5677" y="19671"/>
                    </a:cubicBezTo>
                    <a:cubicBezTo>
                      <a:pt x="5737" y="19646"/>
                      <a:pt x="5806" y="19563"/>
                      <a:pt x="5855" y="19732"/>
                    </a:cubicBezTo>
                    <a:cubicBezTo>
                      <a:pt x="5899" y="19888"/>
                      <a:pt x="5883" y="20078"/>
                      <a:pt x="5874" y="20340"/>
                    </a:cubicBezTo>
                    <a:lnTo>
                      <a:pt x="5890" y="20303"/>
                    </a:lnTo>
                    <a:cubicBezTo>
                      <a:pt x="5939" y="20214"/>
                      <a:pt x="6223" y="19851"/>
                      <a:pt x="6445" y="19791"/>
                    </a:cubicBezTo>
                    <a:cubicBezTo>
                      <a:pt x="6562" y="19760"/>
                      <a:pt x="6841" y="19727"/>
                      <a:pt x="6898" y="19299"/>
                    </a:cubicBezTo>
                    <a:cubicBezTo>
                      <a:pt x="6957" y="18852"/>
                      <a:pt x="6965" y="18810"/>
                      <a:pt x="6924" y="18183"/>
                    </a:cubicBezTo>
                    <a:cubicBezTo>
                      <a:pt x="6913" y="18024"/>
                      <a:pt x="6987" y="18011"/>
                      <a:pt x="7022" y="18004"/>
                    </a:cubicBezTo>
                    <a:cubicBezTo>
                      <a:pt x="7039" y="18000"/>
                      <a:pt x="7079" y="18403"/>
                      <a:pt x="7188" y="18464"/>
                    </a:cubicBezTo>
                    <a:cubicBezTo>
                      <a:pt x="7269" y="18508"/>
                      <a:pt x="7365" y="17850"/>
                      <a:pt x="7449" y="17990"/>
                    </a:cubicBezTo>
                    <a:cubicBezTo>
                      <a:pt x="7489" y="18056"/>
                      <a:pt x="7517" y="18190"/>
                      <a:pt x="7543" y="18304"/>
                    </a:cubicBezTo>
                    <a:cubicBezTo>
                      <a:pt x="7547" y="18034"/>
                      <a:pt x="7574" y="17725"/>
                      <a:pt x="7562" y="17436"/>
                    </a:cubicBezTo>
                    <a:cubicBezTo>
                      <a:pt x="7542" y="16997"/>
                      <a:pt x="7427" y="16627"/>
                      <a:pt x="7348" y="16258"/>
                    </a:cubicBezTo>
                    <a:cubicBezTo>
                      <a:pt x="7194" y="15536"/>
                      <a:pt x="7067" y="15052"/>
                      <a:pt x="7259" y="14336"/>
                    </a:cubicBezTo>
                    <a:cubicBezTo>
                      <a:pt x="7271" y="14292"/>
                      <a:pt x="7300" y="14248"/>
                      <a:pt x="7313" y="14211"/>
                    </a:cubicBezTo>
                    <a:cubicBezTo>
                      <a:pt x="7329" y="14164"/>
                      <a:pt x="7402" y="13878"/>
                      <a:pt x="7419" y="13839"/>
                    </a:cubicBezTo>
                    <a:cubicBezTo>
                      <a:pt x="7427" y="13821"/>
                      <a:pt x="7439" y="13802"/>
                      <a:pt x="7453" y="13783"/>
                    </a:cubicBezTo>
                    <a:cubicBezTo>
                      <a:pt x="7440" y="13521"/>
                      <a:pt x="7427" y="13283"/>
                      <a:pt x="7415" y="13181"/>
                    </a:cubicBezTo>
                    <a:cubicBezTo>
                      <a:pt x="7415" y="13181"/>
                      <a:pt x="7167" y="12647"/>
                      <a:pt x="7158" y="12343"/>
                    </a:cubicBezTo>
                    <a:cubicBezTo>
                      <a:pt x="7146" y="11885"/>
                      <a:pt x="7332" y="10977"/>
                      <a:pt x="7463" y="10814"/>
                    </a:cubicBezTo>
                    <a:cubicBezTo>
                      <a:pt x="7598" y="10847"/>
                      <a:pt x="7696" y="10882"/>
                      <a:pt x="7706" y="10918"/>
                    </a:cubicBezTo>
                    <a:cubicBezTo>
                      <a:pt x="7740" y="11036"/>
                      <a:pt x="7879" y="11241"/>
                      <a:pt x="7924" y="11162"/>
                    </a:cubicBezTo>
                    <a:cubicBezTo>
                      <a:pt x="7969" y="11083"/>
                      <a:pt x="7992" y="10560"/>
                      <a:pt x="7992" y="10555"/>
                    </a:cubicBezTo>
                    <a:lnTo>
                      <a:pt x="7994" y="10477"/>
                    </a:lnTo>
                    <a:cubicBezTo>
                      <a:pt x="7998" y="10484"/>
                      <a:pt x="8001" y="10493"/>
                      <a:pt x="8004" y="10503"/>
                    </a:cubicBezTo>
                    <a:cubicBezTo>
                      <a:pt x="8035" y="10626"/>
                      <a:pt x="8288" y="11126"/>
                      <a:pt x="8330" y="11044"/>
                    </a:cubicBezTo>
                    <a:cubicBezTo>
                      <a:pt x="8371" y="10962"/>
                      <a:pt x="8617" y="11315"/>
                      <a:pt x="8617" y="11315"/>
                    </a:cubicBezTo>
                    <a:lnTo>
                      <a:pt x="8950" y="11044"/>
                    </a:lnTo>
                    <a:cubicBezTo>
                      <a:pt x="8950" y="11044"/>
                      <a:pt x="9191" y="10936"/>
                      <a:pt x="9253" y="10936"/>
                    </a:cubicBezTo>
                    <a:cubicBezTo>
                      <a:pt x="9315" y="10936"/>
                      <a:pt x="9434" y="10802"/>
                      <a:pt x="9517" y="10639"/>
                    </a:cubicBezTo>
                    <a:cubicBezTo>
                      <a:pt x="9599" y="10475"/>
                      <a:pt x="9392" y="9151"/>
                      <a:pt x="9392" y="9151"/>
                    </a:cubicBezTo>
                    <a:cubicBezTo>
                      <a:pt x="9392" y="9151"/>
                      <a:pt x="9397" y="9067"/>
                      <a:pt x="9408" y="8943"/>
                    </a:cubicBezTo>
                    <a:cubicBezTo>
                      <a:pt x="9409" y="8943"/>
                      <a:pt x="9409" y="8943"/>
                      <a:pt x="9409" y="8943"/>
                    </a:cubicBezTo>
                    <a:cubicBezTo>
                      <a:pt x="9437" y="8943"/>
                      <a:pt x="9584" y="8969"/>
                      <a:pt x="9703" y="9481"/>
                    </a:cubicBezTo>
                    <a:cubicBezTo>
                      <a:pt x="9730" y="9593"/>
                      <a:pt x="9752" y="9699"/>
                      <a:pt x="9775" y="9802"/>
                    </a:cubicBezTo>
                    <a:cubicBezTo>
                      <a:pt x="9841" y="10108"/>
                      <a:pt x="9899" y="10372"/>
                      <a:pt x="9995" y="10588"/>
                    </a:cubicBezTo>
                    <a:cubicBezTo>
                      <a:pt x="10146" y="10926"/>
                      <a:pt x="10285" y="11171"/>
                      <a:pt x="10368" y="11243"/>
                    </a:cubicBezTo>
                    <a:cubicBezTo>
                      <a:pt x="10386" y="11259"/>
                      <a:pt x="10436" y="11308"/>
                      <a:pt x="10506" y="11374"/>
                    </a:cubicBezTo>
                    <a:cubicBezTo>
                      <a:pt x="10795" y="11652"/>
                      <a:pt x="11397" y="12229"/>
                      <a:pt x="11500" y="12229"/>
                    </a:cubicBezTo>
                    <a:cubicBezTo>
                      <a:pt x="11623" y="12229"/>
                      <a:pt x="11741" y="11914"/>
                      <a:pt x="11789" y="11619"/>
                    </a:cubicBezTo>
                    <a:cubicBezTo>
                      <a:pt x="11807" y="11508"/>
                      <a:pt x="11809" y="11379"/>
                      <a:pt x="11811" y="11243"/>
                    </a:cubicBezTo>
                    <a:cubicBezTo>
                      <a:pt x="11814" y="11029"/>
                      <a:pt x="11818" y="10807"/>
                      <a:pt x="11883" y="10629"/>
                    </a:cubicBezTo>
                    <a:cubicBezTo>
                      <a:pt x="11905" y="10569"/>
                      <a:pt x="11928" y="10530"/>
                      <a:pt x="11951" y="10505"/>
                    </a:cubicBezTo>
                    <a:cubicBezTo>
                      <a:pt x="11957" y="10526"/>
                      <a:pt x="11962" y="10544"/>
                      <a:pt x="11968" y="10557"/>
                    </a:cubicBezTo>
                    <a:cubicBezTo>
                      <a:pt x="12046" y="10754"/>
                      <a:pt x="12237" y="10680"/>
                      <a:pt x="12376" y="10641"/>
                    </a:cubicBezTo>
                    <a:cubicBezTo>
                      <a:pt x="12401" y="10721"/>
                      <a:pt x="12421" y="10811"/>
                      <a:pt x="12437" y="10878"/>
                    </a:cubicBezTo>
                    <a:lnTo>
                      <a:pt x="12444" y="10908"/>
                    </a:lnTo>
                    <a:cubicBezTo>
                      <a:pt x="12486" y="11097"/>
                      <a:pt x="12508" y="11192"/>
                      <a:pt x="12561" y="11081"/>
                    </a:cubicBezTo>
                    <a:cubicBezTo>
                      <a:pt x="12573" y="11054"/>
                      <a:pt x="12586" y="11033"/>
                      <a:pt x="12599" y="11015"/>
                    </a:cubicBezTo>
                    <a:cubicBezTo>
                      <a:pt x="12616" y="11133"/>
                      <a:pt x="12639" y="11234"/>
                      <a:pt x="12689" y="11234"/>
                    </a:cubicBezTo>
                    <a:cubicBezTo>
                      <a:pt x="12803" y="11234"/>
                      <a:pt x="12871" y="11331"/>
                      <a:pt x="12937" y="11396"/>
                    </a:cubicBezTo>
                    <a:cubicBezTo>
                      <a:pt x="13026" y="11484"/>
                      <a:pt x="13012" y="11960"/>
                      <a:pt x="13105" y="11674"/>
                    </a:cubicBezTo>
                    <a:cubicBezTo>
                      <a:pt x="13199" y="11388"/>
                      <a:pt x="13279" y="11245"/>
                      <a:pt x="13372" y="11164"/>
                    </a:cubicBezTo>
                    <a:cubicBezTo>
                      <a:pt x="13423" y="11118"/>
                      <a:pt x="13523" y="10896"/>
                      <a:pt x="13608" y="10742"/>
                    </a:cubicBezTo>
                    <a:cubicBezTo>
                      <a:pt x="13640" y="10906"/>
                      <a:pt x="13688" y="11083"/>
                      <a:pt x="13710" y="11165"/>
                    </a:cubicBezTo>
                    <a:cubicBezTo>
                      <a:pt x="13939" y="12012"/>
                      <a:pt x="14322" y="11618"/>
                      <a:pt x="14325" y="11613"/>
                    </a:cubicBezTo>
                    <a:lnTo>
                      <a:pt x="14326" y="11613"/>
                    </a:lnTo>
                    <a:lnTo>
                      <a:pt x="14327" y="11613"/>
                    </a:lnTo>
                    <a:cubicBezTo>
                      <a:pt x="14334" y="11615"/>
                      <a:pt x="15108" y="11812"/>
                      <a:pt x="15200" y="11331"/>
                    </a:cubicBezTo>
                    <a:cubicBezTo>
                      <a:pt x="15229" y="11174"/>
                      <a:pt x="15243" y="11034"/>
                      <a:pt x="15249" y="10917"/>
                    </a:cubicBezTo>
                    <a:lnTo>
                      <a:pt x="15522" y="10832"/>
                    </a:lnTo>
                    <a:lnTo>
                      <a:pt x="15900" y="10436"/>
                    </a:lnTo>
                    <a:cubicBezTo>
                      <a:pt x="15994" y="10518"/>
                      <a:pt x="16194" y="10882"/>
                      <a:pt x="16342" y="10740"/>
                    </a:cubicBezTo>
                    <a:cubicBezTo>
                      <a:pt x="16377" y="10707"/>
                      <a:pt x="16620" y="10201"/>
                      <a:pt x="16837" y="10619"/>
                    </a:cubicBezTo>
                    <a:cubicBezTo>
                      <a:pt x="16998" y="10927"/>
                      <a:pt x="17126" y="12250"/>
                      <a:pt x="17314" y="12668"/>
                    </a:cubicBezTo>
                    <a:cubicBezTo>
                      <a:pt x="17447" y="12964"/>
                      <a:pt x="17747" y="12538"/>
                      <a:pt x="17964" y="12416"/>
                    </a:cubicBezTo>
                    <a:lnTo>
                      <a:pt x="18137" y="14209"/>
                    </a:lnTo>
                    <a:lnTo>
                      <a:pt x="18196" y="15784"/>
                    </a:lnTo>
                    <a:cubicBezTo>
                      <a:pt x="18227" y="15818"/>
                      <a:pt x="18244" y="15914"/>
                      <a:pt x="18260" y="16023"/>
                    </a:cubicBezTo>
                    <a:lnTo>
                      <a:pt x="18244" y="16072"/>
                    </a:lnTo>
                    <a:cubicBezTo>
                      <a:pt x="18268" y="16250"/>
                      <a:pt x="18292" y="16440"/>
                      <a:pt x="18360" y="16446"/>
                    </a:cubicBezTo>
                    <a:cubicBezTo>
                      <a:pt x="18371" y="16455"/>
                      <a:pt x="18383" y="16459"/>
                      <a:pt x="18397" y="16456"/>
                    </a:cubicBezTo>
                    <a:cubicBezTo>
                      <a:pt x="18457" y="16441"/>
                      <a:pt x="18506" y="16098"/>
                      <a:pt x="18521" y="15959"/>
                    </a:cubicBezTo>
                    <a:cubicBezTo>
                      <a:pt x="18567" y="15549"/>
                      <a:pt x="18607" y="15160"/>
                      <a:pt x="18628" y="14779"/>
                    </a:cubicBezTo>
                    <a:cubicBezTo>
                      <a:pt x="18711" y="13301"/>
                      <a:pt x="18577" y="12386"/>
                      <a:pt x="18414" y="11674"/>
                    </a:cubicBezTo>
                    <a:cubicBezTo>
                      <a:pt x="18334" y="11322"/>
                      <a:pt x="18282" y="10915"/>
                      <a:pt x="18200" y="10618"/>
                    </a:cubicBezTo>
                    <a:cubicBezTo>
                      <a:pt x="18136" y="10384"/>
                      <a:pt x="18040" y="10150"/>
                      <a:pt x="18005" y="10122"/>
                    </a:cubicBezTo>
                    <a:cubicBezTo>
                      <a:pt x="17985" y="10106"/>
                      <a:pt x="17965" y="10100"/>
                      <a:pt x="17945" y="10100"/>
                    </a:cubicBezTo>
                    <a:cubicBezTo>
                      <a:pt x="17856" y="10076"/>
                      <a:pt x="17763" y="10204"/>
                      <a:pt x="17669" y="10202"/>
                    </a:cubicBezTo>
                    <a:cubicBezTo>
                      <a:pt x="17656" y="10199"/>
                      <a:pt x="17644" y="10193"/>
                      <a:pt x="17631" y="10184"/>
                    </a:cubicBezTo>
                    <a:cubicBezTo>
                      <a:pt x="17548" y="10124"/>
                      <a:pt x="17468" y="9922"/>
                      <a:pt x="17453" y="9625"/>
                    </a:cubicBezTo>
                    <a:cubicBezTo>
                      <a:pt x="17439" y="9361"/>
                      <a:pt x="17482" y="9324"/>
                      <a:pt x="17488" y="9253"/>
                    </a:cubicBezTo>
                    <a:cubicBezTo>
                      <a:pt x="17530" y="8757"/>
                      <a:pt x="17536" y="8136"/>
                      <a:pt x="17577" y="7886"/>
                    </a:cubicBezTo>
                    <a:cubicBezTo>
                      <a:pt x="17582" y="7861"/>
                      <a:pt x="17608" y="7850"/>
                      <a:pt x="17613" y="7824"/>
                    </a:cubicBezTo>
                    <a:cubicBezTo>
                      <a:pt x="17626" y="7764"/>
                      <a:pt x="17617" y="7687"/>
                      <a:pt x="17631" y="7637"/>
                    </a:cubicBezTo>
                    <a:cubicBezTo>
                      <a:pt x="17665" y="7518"/>
                      <a:pt x="17770" y="7320"/>
                      <a:pt x="17863" y="7265"/>
                    </a:cubicBezTo>
                    <a:cubicBezTo>
                      <a:pt x="17890" y="7249"/>
                      <a:pt x="17921" y="7242"/>
                      <a:pt x="17954" y="7240"/>
                    </a:cubicBezTo>
                    <a:cubicBezTo>
                      <a:pt x="18048" y="7240"/>
                      <a:pt x="18157" y="7277"/>
                      <a:pt x="18256" y="7271"/>
                    </a:cubicBezTo>
                    <a:cubicBezTo>
                      <a:pt x="18280" y="7271"/>
                      <a:pt x="18303" y="7270"/>
                      <a:pt x="18325" y="7265"/>
                    </a:cubicBezTo>
                    <a:cubicBezTo>
                      <a:pt x="18392" y="7252"/>
                      <a:pt x="18446" y="7211"/>
                      <a:pt x="18490" y="7202"/>
                    </a:cubicBezTo>
                    <a:cubicBezTo>
                      <a:pt x="18492" y="7203"/>
                      <a:pt x="18495" y="7203"/>
                      <a:pt x="18497" y="7204"/>
                    </a:cubicBezTo>
                    <a:cubicBezTo>
                      <a:pt x="18572" y="7223"/>
                      <a:pt x="18692" y="7446"/>
                      <a:pt x="18768" y="7422"/>
                    </a:cubicBezTo>
                    <a:cubicBezTo>
                      <a:pt x="18789" y="7427"/>
                      <a:pt x="18808" y="7419"/>
                      <a:pt x="18824" y="7390"/>
                    </a:cubicBezTo>
                    <a:cubicBezTo>
                      <a:pt x="18934" y="7179"/>
                      <a:pt x="18854" y="6712"/>
                      <a:pt x="18913" y="6334"/>
                    </a:cubicBezTo>
                    <a:cubicBezTo>
                      <a:pt x="18930" y="6225"/>
                      <a:pt x="18982" y="6129"/>
                      <a:pt x="19020" y="6085"/>
                    </a:cubicBezTo>
                    <a:cubicBezTo>
                      <a:pt x="19027" y="6077"/>
                      <a:pt x="19035" y="6071"/>
                      <a:pt x="19042" y="6068"/>
                    </a:cubicBezTo>
                    <a:cubicBezTo>
                      <a:pt x="19076" y="6075"/>
                      <a:pt x="19112" y="6114"/>
                      <a:pt x="19155" y="6149"/>
                    </a:cubicBezTo>
                    <a:cubicBezTo>
                      <a:pt x="19204" y="6189"/>
                      <a:pt x="19317" y="6344"/>
                      <a:pt x="19333" y="6335"/>
                    </a:cubicBezTo>
                    <a:cubicBezTo>
                      <a:pt x="19336" y="6334"/>
                      <a:pt x="19339" y="6330"/>
                      <a:pt x="19343" y="6325"/>
                    </a:cubicBezTo>
                    <a:cubicBezTo>
                      <a:pt x="19350" y="6332"/>
                      <a:pt x="19355" y="6335"/>
                      <a:pt x="19358" y="6334"/>
                    </a:cubicBezTo>
                    <a:cubicBezTo>
                      <a:pt x="19406" y="6308"/>
                      <a:pt x="19479" y="5829"/>
                      <a:pt x="19564" y="5777"/>
                    </a:cubicBezTo>
                    <a:cubicBezTo>
                      <a:pt x="19564" y="5777"/>
                      <a:pt x="19564" y="5777"/>
                      <a:pt x="19564" y="5777"/>
                    </a:cubicBezTo>
                    <a:cubicBezTo>
                      <a:pt x="19605" y="5796"/>
                      <a:pt x="19643" y="5866"/>
                      <a:pt x="19677" y="5964"/>
                    </a:cubicBezTo>
                    <a:cubicBezTo>
                      <a:pt x="19725" y="6225"/>
                      <a:pt x="19710" y="6687"/>
                      <a:pt x="19696" y="6955"/>
                    </a:cubicBezTo>
                    <a:cubicBezTo>
                      <a:pt x="19687" y="7128"/>
                      <a:pt x="19669" y="7364"/>
                      <a:pt x="19660" y="7514"/>
                    </a:cubicBezTo>
                    <a:cubicBezTo>
                      <a:pt x="19638" y="7925"/>
                      <a:pt x="19595" y="8300"/>
                      <a:pt x="19607" y="8632"/>
                    </a:cubicBezTo>
                    <a:cubicBezTo>
                      <a:pt x="19612" y="8772"/>
                      <a:pt x="19660" y="9056"/>
                      <a:pt x="19700" y="9266"/>
                    </a:cubicBezTo>
                    <a:cubicBezTo>
                      <a:pt x="19707" y="9374"/>
                      <a:pt x="19715" y="9462"/>
                      <a:pt x="19725" y="9499"/>
                    </a:cubicBezTo>
                    <a:cubicBezTo>
                      <a:pt x="19737" y="9546"/>
                      <a:pt x="19730" y="9631"/>
                      <a:pt x="19742" y="9684"/>
                    </a:cubicBezTo>
                    <a:cubicBezTo>
                      <a:pt x="19859" y="10204"/>
                      <a:pt x="19823" y="10447"/>
                      <a:pt x="19958" y="10902"/>
                    </a:cubicBezTo>
                    <a:cubicBezTo>
                      <a:pt x="20031" y="11147"/>
                      <a:pt x="20005" y="11823"/>
                      <a:pt x="20074" y="12171"/>
                    </a:cubicBezTo>
                    <a:cubicBezTo>
                      <a:pt x="20108" y="12341"/>
                      <a:pt x="20279" y="11766"/>
                      <a:pt x="20285" y="11497"/>
                    </a:cubicBezTo>
                    <a:cubicBezTo>
                      <a:pt x="20285" y="11480"/>
                      <a:pt x="20286" y="11459"/>
                      <a:pt x="20287" y="11435"/>
                    </a:cubicBezTo>
                    <a:cubicBezTo>
                      <a:pt x="20339" y="11624"/>
                      <a:pt x="20394" y="11754"/>
                      <a:pt x="20444" y="11674"/>
                    </a:cubicBezTo>
                    <a:cubicBezTo>
                      <a:pt x="20489" y="11601"/>
                      <a:pt x="20495" y="11387"/>
                      <a:pt x="20497" y="11177"/>
                    </a:cubicBezTo>
                    <a:cubicBezTo>
                      <a:pt x="20499" y="11003"/>
                      <a:pt x="20465" y="10806"/>
                      <a:pt x="20462" y="10556"/>
                    </a:cubicBezTo>
                    <a:cubicBezTo>
                      <a:pt x="20453" y="9864"/>
                      <a:pt x="20488" y="9721"/>
                      <a:pt x="20426" y="9253"/>
                    </a:cubicBezTo>
                    <a:cubicBezTo>
                      <a:pt x="20357" y="8728"/>
                      <a:pt x="20279" y="8534"/>
                      <a:pt x="20159" y="8134"/>
                    </a:cubicBezTo>
                    <a:cubicBezTo>
                      <a:pt x="20146" y="8090"/>
                      <a:pt x="20127" y="8034"/>
                      <a:pt x="20107" y="7970"/>
                    </a:cubicBezTo>
                    <a:cubicBezTo>
                      <a:pt x="20095" y="7801"/>
                      <a:pt x="20107" y="7578"/>
                      <a:pt x="20113" y="7390"/>
                    </a:cubicBezTo>
                    <a:cubicBezTo>
                      <a:pt x="20114" y="7363"/>
                      <a:pt x="20150" y="7137"/>
                      <a:pt x="20166" y="7080"/>
                    </a:cubicBezTo>
                    <a:cubicBezTo>
                      <a:pt x="20190" y="6996"/>
                      <a:pt x="20237" y="6967"/>
                      <a:pt x="20273" y="6894"/>
                    </a:cubicBezTo>
                    <a:cubicBezTo>
                      <a:pt x="20330" y="6778"/>
                      <a:pt x="20403" y="6650"/>
                      <a:pt x="20471" y="6601"/>
                    </a:cubicBezTo>
                    <a:cubicBezTo>
                      <a:pt x="20501" y="6618"/>
                      <a:pt x="20531" y="6641"/>
                      <a:pt x="20560" y="6651"/>
                    </a:cubicBezTo>
                    <a:cubicBezTo>
                      <a:pt x="20564" y="6657"/>
                      <a:pt x="20570" y="6660"/>
                      <a:pt x="20579" y="6656"/>
                    </a:cubicBezTo>
                    <a:cubicBezTo>
                      <a:pt x="20594" y="6658"/>
                      <a:pt x="20609" y="6655"/>
                      <a:pt x="20622" y="6644"/>
                    </a:cubicBezTo>
                    <a:cubicBezTo>
                      <a:pt x="20703" y="6581"/>
                      <a:pt x="20797" y="6083"/>
                      <a:pt x="20853" y="5961"/>
                    </a:cubicBezTo>
                    <a:cubicBezTo>
                      <a:pt x="20868" y="5929"/>
                      <a:pt x="20877" y="5859"/>
                      <a:pt x="20889" y="5836"/>
                    </a:cubicBezTo>
                    <a:cubicBezTo>
                      <a:pt x="20904" y="5807"/>
                      <a:pt x="20921" y="5795"/>
                      <a:pt x="20937" y="5790"/>
                    </a:cubicBezTo>
                    <a:cubicBezTo>
                      <a:pt x="20957" y="5791"/>
                      <a:pt x="20975" y="5796"/>
                      <a:pt x="20989" y="5790"/>
                    </a:cubicBezTo>
                    <a:cubicBezTo>
                      <a:pt x="21006" y="5792"/>
                      <a:pt x="21021" y="5791"/>
                      <a:pt x="21031" y="5775"/>
                    </a:cubicBezTo>
                    <a:cubicBezTo>
                      <a:pt x="21068" y="5719"/>
                      <a:pt x="21108" y="5716"/>
                      <a:pt x="21103" y="5402"/>
                    </a:cubicBezTo>
                    <a:cubicBezTo>
                      <a:pt x="21095" y="4952"/>
                      <a:pt x="20811" y="5040"/>
                      <a:pt x="20747" y="4843"/>
                    </a:cubicBezTo>
                    <a:cubicBezTo>
                      <a:pt x="20742" y="4828"/>
                      <a:pt x="20716" y="4466"/>
                      <a:pt x="20712" y="4466"/>
                    </a:cubicBezTo>
                    <a:cubicBezTo>
                      <a:pt x="20721" y="4230"/>
                      <a:pt x="20822" y="4105"/>
                      <a:pt x="20907" y="4080"/>
                    </a:cubicBezTo>
                    <a:cubicBezTo>
                      <a:pt x="20931" y="4080"/>
                      <a:pt x="20953" y="4087"/>
                      <a:pt x="20969" y="4103"/>
                    </a:cubicBezTo>
                    <a:cubicBezTo>
                      <a:pt x="21069" y="4201"/>
                      <a:pt x="21157" y="4269"/>
                      <a:pt x="21236" y="4350"/>
                    </a:cubicBezTo>
                    <a:cubicBezTo>
                      <a:pt x="21320" y="4440"/>
                      <a:pt x="21399" y="4608"/>
                      <a:pt x="21458" y="4571"/>
                    </a:cubicBezTo>
                    <a:cubicBezTo>
                      <a:pt x="21478" y="4576"/>
                      <a:pt x="21496" y="4566"/>
                      <a:pt x="21512" y="4533"/>
                    </a:cubicBezTo>
                    <a:cubicBezTo>
                      <a:pt x="21532" y="4492"/>
                      <a:pt x="21563" y="4336"/>
                      <a:pt x="21566" y="4284"/>
                    </a:cubicBezTo>
                    <a:cubicBezTo>
                      <a:pt x="21574" y="4122"/>
                      <a:pt x="21553" y="4017"/>
                      <a:pt x="21494" y="3851"/>
                    </a:cubicBezTo>
                    <a:close/>
                    <a:moveTo>
                      <a:pt x="6245" y="17189"/>
                    </a:moveTo>
                    <a:cubicBezTo>
                      <a:pt x="6160" y="17229"/>
                      <a:pt x="6077" y="17066"/>
                      <a:pt x="5979" y="16943"/>
                    </a:cubicBezTo>
                    <a:cubicBezTo>
                      <a:pt x="5941" y="16892"/>
                      <a:pt x="5897" y="16868"/>
                      <a:pt x="5855" y="16818"/>
                    </a:cubicBezTo>
                    <a:cubicBezTo>
                      <a:pt x="5774" y="16722"/>
                      <a:pt x="5605" y="16488"/>
                      <a:pt x="5463" y="16508"/>
                    </a:cubicBezTo>
                    <a:cubicBezTo>
                      <a:pt x="5361" y="16522"/>
                      <a:pt x="5249" y="16702"/>
                      <a:pt x="5161" y="16818"/>
                    </a:cubicBezTo>
                    <a:cubicBezTo>
                      <a:pt x="5115" y="16876"/>
                      <a:pt x="5064" y="16935"/>
                      <a:pt x="5019" y="17004"/>
                    </a:cubicBezTo>
                    <a:cubicBezTo>
                      <a:pt x="4969" y="17079"/>
                      <a:pt x="4927" y="17268"/>
                      <a:pt x="4860" y="17163"/>
                    </a:cubicBezTo>
                    <a:cubicBezTo>
                      <a:pt x="4856" y="17156"/>
                      <a:pt x="4852" y="17149"/>
                      <a:pt x="4848" y="17139"/>
                    </a:cubicBezTo>
                    <a:cubicBezTo>
                      <a:pt x="4796" y="17026"/>
                      <a:pt x="4808" y="16871"/>
                      <a:pt x="4812" y="16705"/>
                    </a:cubicBezTo>
                    <a:cubicBezTo>
                      <a:pt x="4818" y="16450"/>
                      <a:pt x="4845" y="16387"/>
                      <a:pt x="4865" y="16208"/>
                    </a:cubicBezTo>
                    <a:cubicBezTo>
                      <a:pt x="4908" y="15834"/>
                      <a:pt x="4953" y="15438"/>
                      <a:pt x="5008" y="15153"/>
                    </a:cubicBezTo>
                    <a:cubicBezTo>
                      <a:pt x="5040" y="14983"/>
                      <a:pt x="5086" y="14872"/>
                      <a:pt x="5150" y="14718"/>
                    </a:cubicBezTo>
                    <a:cubicBezTo>
                      <a:pt x="5167" y="14679"/>
                      <a:pt x="5180" y="14609"/>
                      <a:pt x="5204" y="14594"/>
                    </a:cubicBezTo>
                    <a:cubicBezTo>
                      <a:pt x="5255" y="14561"/>
                      <a:pt x="5289" y="14570"/>
                      <a:pt x="5317" y="14599"/>
                    </a:cubicBezTo>
                    <a:cubicBezTo>
                      <a:pt x="5367" y="14660"/>
                      <a:pt x="5396" y="14785"/>
                      <a:pt x="5463" y="14833"/>
                    </a:cubicBezTo>
                    <a:cubicBezTo>
                      <a:pt x="5584" y="14920"/>
                      <a:pt x="5603" y="14735"/>
                      <a:pt x="5623" y="14461"/>
                    </a:cubicBezTo>
                    <a:cubicBezTo>
                      <a:pt x="5654" y="14048"/>
                      <a:pt x="5624" y="13917"/>
                      <a:pt x="5747" y="13717"/>
                    </a:cubicBezTo>
                    <a:cubicBezTo>
                      <a:pt x="5774" y="13673"/>
                      <a:pt x="5798" y="13683"/>
                      <a:pt x="5819" y="13656"/>
                    </a:cubicBezTo>
                    <a:cubicBezTo>
                      <a:pt x="5837" y="13630"/>
                      <a:pt x="5845" y="13599"/>
                      <a:pt x="5872" y="13592"/>
                    </a:cubicBezTo>
                    <a:cubicBezTo>
                      <a:pt x="5937" y="13581"/>
                      <a:pt x="5984" y="13506"/>
                      <a:pt x="6015" y="13717"/>
                    </a:cubicBezTo>
                    <a:cubicBezTo>
                      <a:pt x="6058" y="14026"/>
                      <a:pt x="5953" y="14396"/>
                      <a:pt x="5961" y="14586"/>
                    </a:cubicBezTo>
                    <a:cubicBezTo>
                      <a:pt x="5980" y="15037"/>
                      <a:pt x="6246" y="15392"/>
                      <a:pt x="6370" y="15764"/>
                    </a:cubicBezTo>
                    <a:cubicBezTo>
                      <a:pt x="6423" y="15922"/>
                      <a:pt x="6465" y="16057"/>
                      <a:pt x="6477" y="16198"/>
                    </a:cubicBezTo>
                    <a:cubicBezTo>
                      <a:pt x="6512" y="16603"/>
                      <a:pt x="6387" y="17126"/>
                      <a:pt x="6245" y="17189"/>
                    </a:cubicBezTo>
                    <a:close/>
                    <a:moveTo>
                      <a:pt x="6245" y="1718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AutoShape 4"/>
              <p:cNvSpPr>
                <a:spLocks/>
              </p:cNvSpPr>
              <p:nvPr/>
            </p:nvSpPr>
            <p:spPr bwMode="auto">
              <a:xfrm>
                <a:off x="0" y="40"/>
                <a:ext cx="621" cy="307"/>
              </a:xfrm>
              <a:custGeom>
                <a:avLst/>
                <a:gdLst/>
                <a:ahLst/>
                <a:cxnLst/>
                <a:rect l="0" t="0" r="r" b="b"/>
                <a:pathLst>
                  <a:path w="21346" h="21406">
                    <a:moveTo>
                      <a:pt x="20702" y="2402"/>
                    </a:moveTo>
                    <a:cubicBezTo>
                      <a:pt x="20483" y="2798"/>
                      <a:pt x="20218" y="4007"/>
                      <a:pt x="19754" y="4779"/>
                    </a:cubicBezTo>
                    <a:cubicBezTo>
                      <a:pt x="19690" y="4886"/>
                      <a:pt x="19583" y="4868"/>
                      <a:pt x="19518" y="4948"/>
                    </a:cubicBezTo>
                    <a:cubicBezTo>
                      <a:pt x="19393" y="5104"/>
                      <a:pt x="19143" y="5632"/>
                      <a:pt x="18965" y="5797"/>
                    </a:cubicBezTo>
                    <a:cubicBezTo>
                      <a:pt x="18599" y="6139"/>
                      <a:pt x="17992" y="6116"/>
                      <a:pt x="17859" y="6476"/>
                    </a:cubicBezTo>
                    <a:cubicBezTo>
                      <a:pt x="17554" y="7303"/>
                      <a:pt x="17889" y="8522"/>
                      <a:pt x="17543" y="9022"/>
                    </a:cubicBezTo>
                    <a:cubicBezTo>
                      <a:pt x="17390" y="9245"/>
                      <a:pt x="17417" y="9197"/>
                      <a:pt x="17263" y="9418"/>
                    </a:cubicBezTo>
                    <a:cubicBezTo>
                      <a:pt x="16852" y="10008"/>
                      <a:pt x="16886" y="9873"/>
                      <a:pt x="16854" y="10112"/>
                    </a:cubicBezTo>
                    <a:cubicBezTo>
                      <a:pt x="16803" y="10508"/>
                      <a:pt x="16803" y="10508"/>
                      <a:pt x="16820" y="10793"/>
                    </a:cubicBezTo>
                    <a:cubicBezTo>
                      <a:pt x="16837" y="11078"/>
                      <a:pt x="16888" y="11494"/>
                      <a:pt x="17062" y="11879"/>
                    </a:cubicBezTo>
                    <a:cubicBezTo>
                      <a:pt x="17264" y="11806"/>
                      <a:pt x="17582" y="12154"/>
                      <a:pt x="17918" y="12111"/>
                    </a:cubicBezTo>
                    <a:cubicBezTo>
                      <a:pt x="18583" y="12026"/>
                      <a:pt x="19322" y="11700"/>
                      <a:pt x="19390" y="12603"/>
                    </a:cubicBezTo>
                    <a:cubicBezTo>
                      <a:pt x="19452" y="13438"/>
                      <a:pt x="19147" y="13927"/>
                      <a:pt x="18661" y="14381"/>
                    </a:cubicBezTo>
                    <a:cubicBezTo>
                      <a:pt x="18441" y="14589"/>
                      <a:pt x="18106" y="15028"/>
                      <a:pt x="17843" y="15211"/>
                    </a:cubicBezTo>
                    <a:cubicBezTo>
                      <a:pt x="17695" y="15313"/>
                      <a:pt x="17432" y="15402"/>
                      <a:pt x="17300" y="15398"/>
                    </a:cubicBezTo>
                    <a:cubicBezTo>
                      <a:pt x="17201" y="15398"/>
                      <a:pt x="17096" y="15127"/>
                      <a:pt x="16992" y="14922"/>
                    </a:cubicBezTo>
                    <a:cubicBezTo>
                      <a:pt x="16676" y="14301"/>
                      <a:pt x="15619" y="14296"/>
                      <a:pt x="15522" y="13608"/>
                    </a:cubicBezTo>
                    <a:cubicBezTo>
                      <a:pt x="15487" y="13359"/>
                      <a:pt x="15885" y="12879"/>
                      <a:pt x="15997" y="12603"/>
                    </a:cubicBezTo>
                    <a:cubicBezTo>
                      <a:pt x="16015" y="12555"/>
                      <a:pt x="16131" y="12483"/>
                      <a:pt x="16154" y="12430"/>
                    </a:cubicBezTo>
                    <a:cubicBezTo>
                      <a:pt x="16263" y="12208"/>
                      <a:pt x="16451" y="12115"/>
                      <a:pt x="16707" y="12017"/>
                    </a:cubicBezTo>
                    <a:cubicBezTo>
                      <a:pt x="16647" y="11391"/>
                      <a:pt x="15999" y="10719"/>
                      <a:pt x="15965" y="10719"/>
                    </a:cubicBezTo>
                    <a:cubicBezTo>
                      <a:pt x="15765" y="10875"/>
                      <a:pt x="15435" y="10822"/>
                      <a:pt x="15177" y="10888"/>
                    </a:cubicBezTo>
                    <a:cubicBezTo>
                      <a:pt x="14900" y="10964"/>
                      <a:pt x="14677" y="11062"/>
                      <a:pt x="14466" y="11057"/>
                    </a:cubicBezTo>
                    <a:cubicBezTo>
                      <a:pt x="13663" y="11048"/>
                      <a:pt x="13117" y="10618"/>
                      <a:pt x="12572" y="11737"/>
                    </a:cubicBezTo>
                    <a:cubicBezTo>
                      <a:pt x="12491" y="11906"/>
                      <a:pt x="12202" y="12172"/>
                      <a:pt x="12021" y="12417"/>
                    </a:cubicBezTo>
                    <a:cubicBezTo>
                      <a:pt x="11748" y="12777"/>
                      <a:pt x="11475" y="13345"/>
                      <a:pt x="11153" y="13608"/>
                    </a:cubicBezTo>
                    <a:cubicBezTo>
                      <a:pt x="10376" y="14234"/>
                      <a:pt x="9467" y="14039"/>
                      <a:pt x="8784" y="14625"/>
                    </a:cubicBezTo>
                    <a:cubicBezTo>
                      <a:pt x="7833" y="15438"/>
                      <a:pt x="7189" y="17673"/>
                      <a:pt x="6573" y="19379"/>
                    </a:cubicBezTo>
                    <a:cubicBezTo>
                      <a:pt x="6526" y="19512"/>
                      <a:pt x="6466" y="19552"/>
                      <a:pt x="6416" y="19717"/>
                    </a:cubicBezTo>
                    <a:cubicBezTo>
                      <a:pt x="6235" y="20308"/>
                      <a:pt x="6137" y="20534"/>
                      <a:pt x="5784" y="21076"/>
                    </a:cubicBezTo>
                    <a:cubicBezTo>
                      <a:pt x="5559" y="21422"/>
                      <a:pt x="5264" y="21524"/>
                      <a:pt x="4760" y="21245"/>
                    </a:cubicBezTo>
                    <a:cubicBezTo>
                      <a:pt x="4264" y="20965"/>
                      <a:pt x="3948" y="20410"/>
                      <a:pt x="3654" y="19547"/>
                    </a:cubicBezTo>
                    <a:cubicBezTo>
                      <a:pt x="3246" y="18352"/>
                      <a:pt x="3196" y="17744"/>
                      <a:pt x="3260" y="15811"/>
                    </a:cubicBezTo>
                    <a:cubicBezTo>
                      <a:pt x="3289" y="14940"/>
                      <a:pt x="3165" y="13758"/>
                      <a:pt x="3260" y="13096"/>
                    </a:cubicBezTo>
                    <a:cubicBezTo>
                      <a:pt x="3304" y="12785"/>
                      <a:pt x="3471" y="12469"/>
                      <a:pt x="3576" y="12248"/>
                    </a:cubicBezTo>
                    <a:cubicBezTo>
                      <a:pt x="3898" y="11550"/>
                      <a:pt x="4485" y="11279"/>
                      <a:pt x="4838" y="10382"/>
                    </a:cubicBezTo>
                    <a:cubicBezTo>
                      <a:pt x="4960" y="10071"/>
                      <a:pt x="5154" y="9685"/>
                      <a:pt x="5154" y="9191"/>
                    </a:cubicBezTo>
                    <a:cubicBezTo>
                      <a:pt x="5154" y="8889"/>
                      <a:pt x="4925" y="8454"/>
                      <a:pt x="4838" y="8173"/>
                    </a:cubicBezTo>
                    <a:cubicBezTo>
                      <a:pt x="4733" y="7827"/>
                      <a:pt x="4669" y="7369"/>
                      <a:pt x="4601" y="7157"/>
                    </a:cubicBezTo>
                    <a:cubicBezTo>
                      <a:pt x="4582" y="7094"/>
                      <a:pt x="4454" y="7040"/>
                      <a:pt x="4443" y="6983"/>
                    </a:cubicBezTo>
                    <a:cubicBezTo>
                      <a:pt x="4425" y="6899"/>
                      <a:pt x="4468" y="6725"/>
                      <a:pt x="4443" y="6645"/>
                    </a:cubicBezTo>
                    <a:cubicBezTo>
                      <a:pt x="4423" y="6583"/>
                      <a:pt x="4297" y="6530"/>
                      <a:pt x="4284" y="6477"/>
                    </a:cubicBezTo>
                    <a:cubicBezTo>
                      <a:pt x="4268" y="6388"/>
                      <a:pt x="4309" y="6215"/>
                      <a:pt x="4284" y="6135"/>
                    </a:cubicBezTo>
                    <a:cubicBezTo>
                      <a:pt x="4266" y="6076"/>
                      <a:pt x="4140" y="6019"/>
                      <a:pt x="4128" y="5965"/>
                    </a:cubicBezTo>
                    <a:cubicBezTo>
                      <a:pt x="4053" y="5606"/>
                      <a:pt x="3985" y="5477"/>
                      <a:pt x="3812" y="5117"/>
                    </a:cubicBezTo>
                    <a:cubicBezTo>
                      <a:pt x="3688" y="4859"/>
                      <a:pt x="3138" y="4366"/>
                      <a:pt x="2865" y="4268"/>
                    </a:cubicBezTo>
                    <a:cubicBezTo>
                      <a:pt x="2591" y="4171"/>
                      <a:pt x="1762" y="4295"/>
                      <a:pt x="1207" y="4268"/>
                    </a:cubicBezTo>
                    <a:cubicBezTo>
                      <a:pt x="885" y="4256"/>
                      <a:pt x="-169" y="4566"/>
                      <a:pt x="23" y="3251"/>
                    </a:cubicBezTo>
                    <a:cubicBezTo>
                      <a:pt x="116" y="2625"/>
                      <a:pt x="279" y="2860"/>
                      <a:pt x="655" y="2740"/>
                    </a:cubicBezTo>
                    <a:cubicBezTo>
                      <a:pt x="1258" y="2554"/>
                      <a:pt x="2394" y="2256"/>
                      <a:pt x="2865" y="2060"/>
                    </a:cubicBezTo>
                    <a:cubicBezTo>
                      <a:pt x="3905" y="1634"/>
                      <a:pt x="4714" y="1017"/>
                      <a:pt x="5627" y="875"/>
                    </a:cubicBezTo>
                    <a:cubicBezTo>
                      <a:pt x="7038" y="652"/>
                      <a:pt x="8434" y="1003"/>
                      <a:pt x="9810" y="875"/>
                    </a:cubicBezTo>
                    <a:cubicBezTo>
                      <a:pt x="10729" y="786"/>
                      <a:pt x="11638" y="457"/>
                      <a:pt x="12572" y="363"/>
                    </a:cubicBezTo>
                    <a:cubicBezTo>
                      <a:pt x="14028" y="221"/>
                      <a:pt x="15484" y="341"/>
                      <a:pt x="16914" y="195"/>
                    </a:cubicBezTo>
                    <a:cubicBezTo>
                      <a:pt x="17331" y="150"/>
                      <a:pt x="18188" y="-76"/>
                      <a:pt x="18887" y="26"/>
                    </a:cubicBezTo>
                    <a:cubicBezTo>
                      <a:pt x="19182" y="71"/>
                      <a:pt x="19535" y="280"/>
                      <a:pt x="19913" y="363"/>
                    </a:cubicBezTo>
                    <a:cubicBezTo>
                      <a:pt x="20518" y="501"/>
                      <a:pt x="21245" y="128"/>
                      <a:pt x="21332" y="1212"/>
                    </a:cubicBezTo>
                    <a:cubicBezTo>
                      <a:pt x="21431" y="2438"/>
                      <a:pt x="20962" y="1927"/>
                      <a:pt x="20702" y="2402"/>
                    </a:cubicBezTo>
                    <a:close/>
                    <a:moveTo>
                      <a:pt x="20702" y="240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AutoShape 5"/>
              <p:cNvSpPr>
                <a:spLocks/>
              </p:cNvSpPr>
              <p:nvPr/>
            </p:nvSpPr>
            <p:spPr bwMode="auto">
              <a:xfrm>
                <a:off x="496" y="304"/>
                <a:ext cx="178" cy="166"/>
              </a:xfrm>
              <a:custGeom>
                <a:avLst/>
                <a:gdLst/>
                <a:ahLst/>
                <a:cxnLst/>
                <a:rect l="0" t="0" r="r" b="b"/>
                <a:pathLst>
                  <a:path w="20773" h="20763">
                    <a:moveTo>
                      <a:pt x="18527" y="17225"/>
                    </a:moveTo>
                    <a:cubicBezTo>
                      <a:pt x="18344" y="17442"/>
                      <a:pt x="19414" y="18389"/>
                      <a:pt x="19225" y="18572"/>
                    </a:cubicBezTo>
                    <a:cubicBezTo>
                      <a:pt x="18491" y="19251"/>
                      <a:pt x="15725" y="19186"/>
                      <a:pt x="13972" y="19872"/>
                    </a:cubicBezTo>
                    <a:cubicBezTo>
                      <a:pt x="9648" y="21553"/>
                      <a:pt x="8445" y="20390"/>
                      <a:pt x="8601" y="20118"/>
                    </a:cubicBezTo>
                    <a:cubicBezTo>
                      <a:pt x="9298" y="18922"/>
                      <a:pt x="12114" y="18652"/>
                      <a:pt x="12051" y="18516"/>
                    </a:cubicBezTo>
                    <a:cubicBezTo>
                      <a:pt x="11967" y="18340"/>
                      <a:pt x="12449" y="17169"/>
                      <a:pt x="11967" y="16930"/>
                    </a:cubicBezTo>
                    <a:cubicBezTo>
                      <a:pt x="11695" y="16801"/>
                      <a:pt x="11038" y="17177"/>
                      <a:pt x="10787" y="16779"/>
                    </a:cubicBezTo>
                    <a:cubicBezTo>
                      <a:pt x="10676" y="16612"/>
                      <a:pt x="9313" y="16133"/>
                      <a:pt x="9215" y="15982"/>
                    </a:cubicBezTo>
                    <a:cubicBezTo>
                      <a:pt x="9013" y="15696"/>
                      <a:pt x="10710" y="14691"/>
                      <a:pt x="10695" y="14586"/>
                    </a:cubicBezTo>
                    <a:cubicBezTo>
                      <a:pt x="10521" y="13191"/>
                      <a:pt x="10570" y="12697"/>
                      <a:pt x="11857" y="12339"/>
                    </a:cubicBezTo>
                    <a:cubicBezTo>
                      <a:pt x="12513" y="12155"/>
                      <a:pt x="13580" y="12148"/>
                      <a:pt x="13449" y="10600"/>
                    </a:cubicBezTo>
                    <a:cubicBezTo>
                      <a:pt x="13162" y="7244"/>
                      <a:pt x="11681" y="8376"/>
                      <a:pt x="10696" y="7651"/>
                    </a:cubicBezTo>
                    <a:cubicBezTo>
                      <a:pt x="9342" y="7835"/>
                      <a:pt x="8224" y="9566"/>
                      <a:pt x="8301" y="9829"/>
                    </a:cubicBezTo>
                    <a:cubicBezTo>
                      <a:pt x="8454" y="10362"/>
                      <a:pt x="6994" y="11167"/>
                      <a:pt x="6771" y="12022"/>
                    </a:cubicBezTo>
                    <a:cubicBezTo>
                      <a:pt x="6323" y="13695"/>
                      <a:pt x="6693" y="15186"/>
                      <a:pt x="4668" y="15735"/>
                    </a:cubicBezTo>
                    <a:cubicBezTo>
                      <a:pt x="4458" y="15790"/>
                      <a:pt x="3599" y="16038"/>
                      <a:pt x="3599" y="16038"/>
                    </a:cubicBezTo>
                    <a:cubicBezTo>
                      <a:pt x="2418" y="16413"/>
                      <a:pt x="657" y="17329"/>
                      <a:pt x="232" y="16580"/>
                    </a:cubicBezTo>
                    <a:cubicBezTo>
                      <a:pt x="-642" y="15033"/>
                      <a:pt x="1224" y="14667"/>
                      <a:pt x="1363" y="13598"/>
                    </a:cubicBezTo>
                    <a:cubicBezTo>
                      <a:pt x="1524" y="12386"/>
                      <a:pt x="714" y="11669"/>
                      <a:pt x="1105" y="10698"/>
                    </a:cubicBezTo>
                    <a:cubicBezTo>
                      <a:pt x="1552" y="9598"/>
                      <a:pt x="2809" y="9357"/>
                      <a:pt x="4402" y="7813"/>
                    </a:cubicBezTo>
                    <a:cubicBezTo>
                      <a:pt x="4828" y="7398"/>
                      <a:pt x="5457" y="7580"/>
                      <a:pt x="5890" y="7621"/>
                    </a:cubicBezTo>
                    <a:cubicBezTo>
                      <a:pt x="8321" y="7852"/>
                      <a:pt x="9305" y="7181"/>
                      <a:pt x="9808" y="5469"/>
                    </a:cubicBezTo>
                    <a:cubicBezTo>
                      <a:pt x="9781" y="5309"/>
                      <a:pt x="9753" y="5157"/>
                      <a:pt x="9726" y="5030"/>
                    </a:cubicBezTo>
                    <a:cubicBezTo>
                      <a:pt x="9306" y="2926"/>
                      <a:pt x="9517" y="2336"/>
                      <a:pt x="10096" y="1371"/>
                    </a:cubicBezTo>
                    <a:cubicBezTo>
                      <a:pt x="10285" y="1052"/>
                      <a:pt x="10515" y="175"/>
                      <a:pt x="11074" y="33"/>
                    </a:cubicBezTo>
                    <a:cubicBezTo>
                      <a:pt x="11373" y="-47"/>
                      <a:pt x="12275" y="0"/>
                      <a:pt x="12310" y="407"/>
                    </a:cubicBezTo>
                    <a:cubicBezTo>
                      <a:pt x="12359" y="958"/>
                      <a:pt x="12275" y="1420"/>
                      <a:pt x="12512" y="1563"/>
                    </a:cubicBezTo>
                    <a:cubicBezTo>
                      <a:pt x="12749" y="1707"/>
                      <a:pt x="13315" y="1524"/>
                      <a:pt x="13846" y="1922"/>
                    </a:cubicBezTo>
                    <a:cubicBezTo>
                      <a:pt x="14140" y="2138"/>
                      <a:pt x="13602" y="3149"/>
                      <a:pt x="13685" y="3493"/>
                    </a:cubicBezTo>
                    <a:cubicBezTo>
                      <a:pt x="13854" y="4161"/>
                      <a:pt x="12463" y="4975"/>
                      <a:pt x="13008" y="5317"/>
                    </a:cubicBezTo>
                    <a:cubicBezTo>
                      <a:pt x="13440" y="5589"/>
                      <a:pt x="14154" y="5804"/>
                      <a:pt x="14279" y="5900"/>
                    </a:cubicBezTo>
                    <a:cubicBezTo>
                      <a:pt x="15125" y="6537"/>
                      <a:pt x="15565" y="6904"/>
                      <a:pt x="16397" y="8076"/>
                    </a:cubicBezTo>
                    <a:cubicBezTo>
                      <a:pt x="16598" y="8363"/>
                      <a:pt x="16892" y="9153"/>
                      <a:pt x="17025" y="9424"/>
                    </a:cubicBezTo>
                    <a:cubicBezTo>
                      <a:pt x="17325" y="10046"/>
                      <a:pt x="17870" y="12788"/>
                      <a:pt x="18199" y="13616"/>
                    </a:cubicBezTo>
                    <a:cubicBezTo>
                      <a:pt x="18680" y="14843"/>
                      <a:pt x="20414" y="13289"/>
                      <a:pt x="20756" y="14541"/>
                    </a:cubicBezTo>
                    <a:cubicBezTo>
                      <a:pt x="20958" y="15288"/>
                      <a:pt x="19344" y="16238"/>
                      <a:pt x="18527" y="17225"/>
                    </a:cubicBezTo>
                    <a:close/>
                    <a:moveTo>
                      <a:pt x="18527" y="1722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7"/>
            <p:cNvGrpSpPr>
              <a:grpSpLocks/>
            </p:cNvGrpSpPr>
            <p:nvPr/>
          </p:nvGrpSpPr>
          <p:grpSpPr bwMode="auto">
            <a:xfrm>
              <a:off x="3224213" y="2705100"/>
              <a:ext cx="1981200" cy="2638425"/>
              <a:chOff x="0" y="0"/>
              <a:chExt cx="1247" cy="1662"/>
            </a:xfrm>
            <a:solidFill>
              <a:srgbClr val="8CE8F2"/>
            </a:solidFill>
          </p:grpSpPr>
          <p:sp>
            <p:nvSpPr>
              <p:cNvPr id="66" name="AutoShape 8"/>
              <p:cNvSpPr>
                <a:spLocks/>
              </p:cNvSpPr>
              <p:nvPr/>
            </p:nvSpPr>
            <p:spPr bwMode="auto">
              <a:xfrm>
                <a:off x="0" y="0"/>
                <a:ext cx="1230" cy="1662"/>
              </a:xfrm>
              <a:custGeom>
                <a:avLst/>
                <a:gdLst/>
                <a:ahLst/>
                <a:cxnLst/>
                <a:rect l="0" t="0" r="r" b="b"/>
                <a:pathLst>
                  <a:path w="21556" h="21542">
                    <a:moveTo>
                      <a:pt x="15616" y="1779"/>
                    </a:moveTo>
                    <a:cubicBezTo>
                      <a:pt x="15610" y="1770"/>
                      <a:pt x="15557" y="1697"/>
                      <a:pt x="15468" y="1575"/>
                    </a:cubicBezTo>
                    <a:cubicBezTo>
                      <a:pt x="15433" y="1587"/>
                      <a:pt x="15398" y="1599"/>
                      <a:pt x="15362" y="1612"/>
                    </a:cubicBezTo>
                    <a:cubicBezTo>
                      <a:pt x="15053" y="1726"/>
                      <a:pt x="14869" y="1831"/>
                      <a:pt x="14478" y="1833"/>
                    </a:cubicBezTo>
                    <a:cubicBezTo>
                      <a:pt x="14270" y="1834"/>
                      <a:pt x="14027" y="1772"/>
                      <a:pt x="13794" y="1738"/>
                    </a:cubicBezTo>
                    <a:cubicBezTo>
                      <a:pt x="13498" y="1697"/>
                      <a:pt x="13252" y="1655"/>
                      <a:pt x="13030" y="1580"/>
                    </a:cubicBezTo>
                    <a:cubicBezTo>
                      <a:pt x="12990" y="1567"/>
                      <a:pt x="12925" y="1569"/>
                      <a:pt x="12869" y="1549"/>
                    </a:cubicBezTo>
                    <a:cubicBezTo>
                      <a:pt x="12673" y="1480"/>
                      <a:pt x="12350" y="1256"/>
                      <a:pt x="12025" y="1297"/>
                    </a:cubicBezTo>
                    <a:cubicBezTo>
                      <a:pt x="11883" y="1314"/>
                      <a:pt x="11725" y="1402"/>
                      <a:pt x="11663" y="1486"/>
                    </a:cubicBezTo>
                    <a:cubicBezTo>
                      <a:pt x="11563" y="1621"/>
                      <a:pt x="11662" y="1921"/>
                      <a:pt x="11382" y="1991"/>
                    </a:cubicBezTo>
                    <a:cubicBezTo>
                      <a:pt x="11236" y="2027"/>
                      <a:pt x="10948" y="1914"/>
                      <a:pt x="10779" y="1864"/>
                    </a:cubicBezTo>
                    <a:cubicBezTo>
                      <a:pt x="10565" y="1803"/>
                      <a:pt x="10617" y="1820"/>
                      <a:pt x="10417" y="1707"/>
                    </a:cubicBezTo>
                    <a:cubicBezTo>
                      <a:pt x="10359" y="1674"/>
                      <a:pt x="10272" y="1646"/>
                      <a:pt x="10216" y="1612"/>
                    </a:cubicBezTo>
                    <a:cubicBezTo>
                      <a:pt x="10077" y="1527"/>
                      <a:pt x="9941" y="1392"/>
                      <a:pt x="9733" y="1328"/>
                    </a:cubicBezTo>
                    <a:cubicBezTo>
                      <a:pt x="9504" y="1258"/>
                      <a:pt x="9302" y="1248"/>
                      <a:pt x="9090" y="1170"/>
                    </a:cubicBezTo>
                    <a:cubicBezTo>
                      <a:pt x="8953" y="1120"/>
                      <a:pt x="8888" y="1106"/>
                      <a:pt x="8808" y="1012"/>
                    </a:cubicBezTo>
                    <a:cubicBezTo>
                      <a:pt x="8781" y="979"/>
                      <a:pt x="8799" y="974"/>
                      <a:pt x="8768" y="949"/>
                    </a:cubicBezTo>
                    <a:cubicBezTo>
                      <a:pt x="8660" y="860"/>
                      <a:pt x="8783" y="493"/>
                      <a:pt x="8728" y="318"/>
                    </a:cubicBezTo>
                    <a:cubicBezTo>
                      <a:pt x="8687" y="185"/>
                      <a:pt x="8523" y="23"/>
                      <a:pt x="8406" y="2"/>
                    </a:cubicBezTo>
                    <a:cubicBezTo>
                      <a:pt x="8302" y="-17"/>
                      <a:pt x="7935" y="111"/>
                      <a:pt x="7723" y="128"/>
                    </a:cubicBezTo>
                    <a:cubicBezTo>
                      <a:pt x="7356" y="158"/>
                      <a:pt x="6856" y="101"/>
                      <a:pt x="6517" y="128"/>
                    </a:cubicBezTo>
                    <a:cubicBezTo>
                      <a:pt x="6269" y="148"/>
                      <a:pt x="5882" y="237"/>
                      <a:pt x="5712" y="286"/>
                    </a:cubicBezTo>
                    <a:cubicBezTo>
                      <a:pt x="5517" y="343"/>
                      <a:pt x="5280" y="492"/>
                      <a:pt x="5030" y="570"/>
                    </a:cubicBezTo>
                    <a:cubicBezTo>
                      <a:pt x="4809" y="639"/>
                      <a:pt x="4149" y="634"/>
                      <a:pt x="3968" y="502"/>
                    </a:cubicBezTo>
                    <a:cubicBezTo>
                      <a:pt x="3943" y="483"/>
                      <a:pt x="3942" y="472"/>
                      <a:pt x="3945" y="455"/>
                    </a:cubicBezTo>
                    <a:lnTo>
                      <a:pt x="3698" y="476"/>
                    </a:lnTo>
                    <a:cubicBezTo>
                      <a:pt x="3700" y="487"/>
                      <a:pt x="3702" y="496"/>
                      <a:pt x="3703" y="507"/>
                    </a:cubicBezTo>
                    <a:cubicBezTo>
                      <a:pt x="3704" y="538"/>
                      <a:pt x="3696" y="569"/>
                      <a:pt x="3681" y="600"/>
                    </a:cubicBezTo>
                    <a:cubicBezTo>
                      <a:pt x="3620" y="727"/>
                      <a:pt x="3443" y="851"/>
                      <a:pt x="3301" y="949"/>
                    </a:cubicBezTo>
                    <a:cubicBezTo>
                      <a:pt x="3061" y="1113"/>
                      <a:pt x="2823" y="1212"/>
                      <a:pt x="2738" y="1360"/>
                    </a:cubicBezTo>
                    <a:cubicBezTo>
                      <a:pt x="2731" y="1370"/>
                      <a:pt x="2667" y="1378"/>
                      <a:pt x="2658" y="1391"/>
                    </a:cubicBezTo>
                    <a:cubicBezTo>
                      <a:pt x="2611" y="1455"/>
                      <a:pt x="2602" y="1547"/>
                      <a:pt x="2577" y="1612"/>
                    </a:cubicBezTo>
                    <a:cubicBezTo>
                      <a:pt x="2573" y="1624"/>
                      <a:pt x="2502" y="1659"/>
                      <a:pt x="2497" y="1675"/>
                    </a:cubicBezTo>
                    <a:cubicBezTo>
                      <a:pt x="2454" y="1799"/>
                      <a:pt x="2504" y="1958"/>
                      <a:pt x="2457" y="2054"/>
                    </a:cubicBezTo>
                    <a:cubicBezTo>
                      <a:pt x="2419" y="2129"/>
                      <a:pt x="2274" y="2236"/>
                      <a:pt x="2175" y="2307"/>
                    </a:cubicBezTo>
                    <a:cubicBezTo>
                      <a:pt x="2063" y="2386"/>
                      <a:pt x="1898" y="2437"/>
                      <a:pt x="1813" y="2496"/>
                    </a:cubicBezTo>
                    <a:cubicBezTo>
                      <a:pt x="1711" y="2568"/>
                      <a:pt x="1599" y="2725"/>
                      <a:pt x="1492" y="2780"/>
                    </a:cubicBezTo>
                    <a:cubicBezTo>
                      <a:pt x="1448" y="2803"/>
                      <a:pt x="1445" y="2815"/>
                      <a:pt x="1411" y="2844"/>
                    </a:cubicBezTo>
                    <a:cubicBezTo>
                      <a:pt x="1212" y="3019"/>
                      <a:pt x="1046" y="3244"/>
                      <a:pt x="929" y="3443"/>
                    </a:cubicBezTo>
                    <a:cubicBezTo>
                      <a:pt x="921" y="3457"/>
                      <a:pt x="908" y="3509"/>
                      <a:pt x="888" y="3538"/>
                    </a:cubicBezTo>
                    <a:cubicBezTo>
                      <a:pt x="829" y="3626"/>
                      <a:pt x="711" y="3700"/>
                      <a:pt x="647" y="3790"/>
                    </a:cubicBezTo>
                    <a:cubicBezTo>
                      <a:pt x="580" y="3886"/>
                      <a:pt x="548" y="4007"/>
                      <a:pt x="486" y="4106"/>
                    </a:cubicBezTo>
                    <a:cubicBezTo>
                      <a:pt x="351" y="4326"/>
                      <a:pt x="128" y="4530"/>
                      <a:pt x="125" y="4737"/>
                    </a:cubicBezTo>
                    <a:cubicBezTo>
                      <a:pt x="123" y="4861"/>
                      <a:pt x="204" y="4954"/>
                      <a:pt x="245" y="5053"/>
                    </a:cubicBezTo>
                    <a:cubicBezTo>
                      <a:pt x="405" y="5436"/>
                      <a:pt x="379" y="5902"/>
                      <a:pt x="205" y="6221"/>
                    </a:cubicBezTo>
                    <a:cubicBezTo>
                      <a:pt x="140" y="6341"/>
                      <a:pt x="23" y="6432"/>
                      <a:pt x="4" y="6568"/>
                    </a:cubicBezTo>
                    <a:cubicBezTo>
                      <a:pt x="-23" y="6763"/>
                      <a:pt x="94" y="6900"/>
                      <a:pt x="125" y="7042"/>
                    </a:cubicBezTo>
                    <a:cubicBezTo>
                      <a:pt x="155" y="7179"/>
                      <a:pt x="130" y="7339"/>
                      <a:pt x="165" y="7421"/>
                    </a:cubicBezTo>
                    <a:cubicBezTo>
                      <a:pt x="243" y="7601"/>
                      <a:pt x="607" y="7811"/>
                      <a:pt x="808" y="8021"/>
                    </a:cubicBezTo>
                    <a:cubicBezTo>
                      <a:pt x="911" y="8129"/>
                      <a:pt x="1033" y="8275"/>
                      <a:pt x="1130" y="8431"/>
                    </a:cubicBezTo>
                    <a:cubicBezTo>
                      <a:pt x="1229" y="8592"/>
                      <a:pt x="1262" y="8797"/>
                      <a:pt x="1371" y="8937"/>
                    </a:cubicBezTo>
                    <a:cubicBezTo>
                      <a:pt x="1430" y="9011"/>
                      <a:pt x="1569" y="9092"/>
                      <a:pt x="1693" y="9189"/>
                    </a:cubicBezTo>
                    <a:cubicBezTo>
                      <a:pt x="1796" y="9271"/>
                      <a:pt x="1905" y="9374"/>
                      <a:pt x="2014" y="9442"/>
                    </a:cubicBezTo>
                    <a:cubicBezTo>
                      <a:pt x="2302" y="9620"/>
                      <a:pt x="2678" y="9755"/>
                      <a:pt x="2939" y="9757"/>
                    </a:cubicBezTo>
                    <a:cubicBezTo>
                      <a:pt x="3286" y="9761"/>
                      <a:pt x="3724" y="9539"/>
                      <a:pt x="4025" y="9537"/>
                    </a:cubicBezTo>
                    <a:cubicBezTo>
                      <a:pt x="4266" y="9534"/>
                      <a:pt x="4477" y="9650"/>
                      <a:pt x="4708" y="9631"/>
                    </a:cubicBezTo>
                    <a:cubicBezTo>
                      <a:pt x="4854" y="9619"/>
                      <a:pt x="5000" y="9542"/>
                      <a:pt x="5110" y="9505"/>
                    </a:cubicBezTo>
                    <a:cubicBezTo>
                      <a:pt x="5267" y="9452"/>
                      <a:pt x="5400" y="9413"/>
                      <a:pt x="5512" y="9379"/>
                    </a:cubicBezTo>
                    <a:cubicBezTo>
                      <a:pt x="5921" y="9253"/>
                      <a:pt x="6400" y="9090"/>
                      <a:pt x="6799" y="9252"/>
                    </a:cubicBezTo>
                    <a:cubicBezTo>
                      <a:pt x="7085" y="9369"/>
                      <a:pt x="7111" y="9677"/>
                      <a:pt x="7401" y="9757"/>
                    </a:cubicBezTo>
                    <a:cubicBezTo>
                      <a:pt x="7448" y="9770"/>
                      <a:pt x="7753" y="9721"/>
                      <a:pt x="7924" y="9757"/>
                    </a:cubicBezTo>
                    <a:cubicBezTo>
                      <a:pt x="8003" y="9774"/>
                      <a:pt x="8090" y="9861"/>
                      <a:pt x="8165" y="9915"/>
                    </a:cubicBezTo>
                    <a:cubicBezTo>
                      <a:pt x="8340" y="10041"/>
                      <a:pt x="8419" y="10141"/>
                      <a:pt x="8448" y="10326"/>
                    </a:cubicBezTo>
                    <a:cubicBezTo>
                      <a:pt x="8504" y="10700"/>
                      <a:pt x="8213" y="11125"/>
                      <a:pt x="8287" y="11526"/>
                    </a:cubicBezTo>
                    <a:cubicBezTo>
                      <a:pt x="8308" y="11645"/>
                      <a:pt x="8387" y="11787"/>
                      <a:pt x="8448" y="11873"/>
                    </a:cubicBezTo>
                    <a:cubicBezTo>
                      <a:pt x="8605" y="12102"/>
                      <a:pt x="8923" y="12246"/>
                      <a:pt x="9090" y="12535"/>
                    </a:cubicBezTo>
                    <a:cubicBezTo>
                      <a:pt x="9141" y="12624"/>
                      <a:pt x="9118" y="12727"/>
                      <a:pt x="9170" y="12852"/>
                    </a:cubicBezTo>
                    <a:cubicBezTo>
                      <a:pt x="9190" y="12900"/>
                      <a:pt x="9258" y="12952"/>
                      <a:pt x="9291" y="13009"/>
                    </a:cubicBezTo>
                    <a:cubicBezTo>
                      <a:pt x="9396" y="13194"/>
                      <a:pt x="9545" y="13434"/>
                      <a:pt x="9572" y="13577"/>
                    </a:cubicBezTo>
                    <a:cubicBezTo>
                      <a:pt x="9607" y="13753"/>
                      <a:pt x="9548" y="13969"/>
                      <a:pt x="9572" y="14146"/>
                    </a:cubicBezTo>
                    <a:cubicBezTo>
                      <a:pt x="9603" y="14360"/>
                      <a:pt x="9703" y="14516"/>
                      <a:pt x="9693" y="14619"/>
                    </a:cubicBezTo>
                    <a:cubicBezTo>
                      <a:pt x="9686" y="14702"/>
                      <a:pt x="9622" y="14779"/>
                      <a:pt x="9572" y="14872"/>
                    </a:cubicBezTo>
                    <a:cubicBezTo>
                      <a:pt x="9529" y="14955"/>
                      <a:pt x="9495" y="15047"/>
                      <a:pt x="9452" y="15124"/>
                    </a:cubicBezTo>
                    <a:cubicBezTo>
                      <a:pt x="9409" y="15200"/>
                      <a:pt x="9331" y="15261"/>
                      <a:pt x="9291" y="15345"/>
                    </a:cubicBezTo>
                    <a:cubicBezTo>
                      <a:pt x="9272" y="15383"/>
                      <a:pt x="9268" y="15459"/>
                      <a:pt x="9251" y="15503"/>
                    </a:cubicBezTo>
                    <a:cubicBezTo>
                      <a:pt x="9194" y="15650"/>
                      <a:pt x="9162" y="15762"/>
                      <a:pt x="9130" y="15945"/>
                    </a:cubicBezTo>
                    <a:cubicBezTo>
                      <a:pt x="9111" y="16054"/>
                      <a:pt x="9086" y="16162"/>
                      <a:pt x="9090" y="16261"/>
                    </a:cubicBezTo>
                    <a:cubicBezTo>
                      <a:pt x="9100" y="16472"/>
                      <a:pt x="9228" y="16670"/>
                      <a:pt x="9291" y="16766"/>
                    </a:cubicBezTo>
                    <a:cubicBezTo>
                      <a:pt x="9543" y="17151"/>
                      <a:pt x="9745" y="17671"/>
                      <a:pt x="9894" y="18092"/>
                    </a:cubicBezTo>
                    <a:cubicBezTo>
                      <a:pt x="9966" y="18292"/>
                      <a:pt x="10023" y="18477"/>
                      <a:pt x="10055" y="18660"/>
                    </a:cubicBezTo>
                    <a:cubicBezTo>
                      <a:pt x="10078" y="18786"/>
                      <a:pt x="10071" y="18905"/>
                      <a:pt x="10095" y="19039"/>
                    </a:cubicBezTo>
                    <a:cubicBezTo>
                      <a:pt x="10116" y="19150"/>
                      <a:pt x="10128" y="19308"/>
                      <a:pt x="10175" y="19418"/>
                    </a:cubicBezTo>
                    <a:cubicBezTo>
                      <a:pt x="10192" y="19454"/>
                      <a:pt x="10265" y="19495"/>
                      <a:pt x="10296" y="19544"/>
                    </a:cubicBezTo>
                    <a:cubicBezTo>
                      <a:pt x="10334" y="19604"/>
                      <a:pt x="10341" y="19687"/>
                      <a:pt x="10376" y="19734"/>
                    </a:cubicBezTo>
                    <a:cubicBezTo>
                      <a:pt x="10415" y="19782"/>
                      <a:pt x="10489" y="19809"/>
                      <a:pt x="10537" y="19860"/>
                    </a:cubicBezTo>
                    <a:cubicBezTo>
                      <a:pt x="10550" y="19872"/>
                      <a:pt x="10523" y="19912"/>
                      <a:pt x="10537" y="19923"/>
                    </a:cubicBezTo>
                    <a:cubicBezTo>
                      <a:pt x="10550" y="19933"/>
                      <a:pt x="10608" y="19912"/>
                      <a:pt x="10618" y="19923"/>
                    </a:cubicBezTo>
                    <a:cubicBezTo>
                      <a:pt x="10641" y="19947"/>
                      <a:pt x="10640" y="19996"/>
                      <a:pt x="10658" y="20018"/>
                    </a:cubicBezTo>
                    <a:cubicBezTo>
                      <a:pt x="10740" y="20120"/>
                      <a:pt x="10833" y="20254"/>
                      <a:pt x="10899" y="20365"/>
                    </a:cubicBezTo>
                    <a:cubicBezTo>
                      <a:pt x="10982" y="20503"/>
                      <a:pt x="11073" y="20647"/>
                      <a:pt x="11100" y="20776"/>
                    </a:cubicBezTo>
                    <a:cubicBezTo>
                      <a:pt x="11138" y="20950"/>
                      <a:pt x="11066" y="21228"/>
                      <a:pt x="11140" y="21343"/>
                    </a:cubicBezTo>
                    <a:cubicBezTo>
                      <a:pt x="11154" y="21365"/>
                      <a:pt x="11384" y="21518"/>
                      <a:pt x="11462" y="21534"/>
                    </a:cubicBezTo>
                    <a:cubicBezTo>
                      <a:pt x="11736" y="21583"/>
                      <a:pt x="12023" y="21405"/>
                      <a:pt x="12507" y="21407"/>
                    </a:cubicBezTo>
                    <a:cubicBezTo>
                      <a:pt x="12688" y="21407"/>
                      <a:pt x="12744" y="21460"/>
                      <a:pt x="12829" y="21470"/>
                    </a:cubicBezTo>
                    <a:cubicBezTo>
                      <a:pt x="12981" y="21488"/>
                      <a:pt x="13182" y="21483"/>
                      <a:pt x="13271" y="21470"/>
                    </a:cubicBezTo>
                    <a:cubicBezTo>
                      <a:pt x="13441" y="21444"/>
                      <a:pt x="13536" y="21334"/>
                      <a:pt x="13633" y="21281"/>
                    </a:cubicBezTo>
                    <a:cubicBezTo>
                      <a:pt x="13905" y="21133"/>
                      <a:pt x="14078" y="21010"/>
                      <a:pt x="14277" y="20839"/>
                    </a:cubicBezTo>
                    <a:cubicBezTo>
                      <a:pt x="14355" y="20771"/>
                      <a:pt x="14469" y="20698"/>
                      <a:pt x="14517" y="20649"/>
                    </a:cubicBezTo>
                    <a:cubicBezTo>
                      <a:pt x="14543" y="20623"/>
                      <a:pt x="14530" y="20582"/>
                      <a:pt x="14558" y="20554"/>
                    </a:cubicBezTo>
                    <a:cubicBezTo>
                      <a:pt x="14639" y="20473"/>
                      <a:pt x="14749" y="20402"/>
                      <a:pt x="14838" y="20302"/>
                    </a:cubicBezTo>
                    <a:cubicBezTo>
                      <a:pt x="14922" y="20210"/>
                      <a:pt x="14995" y="20112"/>
                      <a:pt x="15081" y="20018"/>
                    </a:cubicBezTo>
                    <a:cubicBezTo>
                      <a:pt x="15268" y="19809"/>
                      <a:pt x="15520" y="19581"/>
                      <a:pt x="15562" y="19418"/>
                    </a:cubicBezTo>
                    <a:cubicBezTo>
                      <a:pt x="15608" y="19245"/>
                      <a:pt x="15522" y="19069"/>
                      <a:pt x="15562" y="18976"/>
                    </a:cubicBezTo>
                    <a:cubicBezTo>
                      <a:pt x="15571" y="18956"/>
                      <a:pt x="15680" y="18885"/>
                      <a:pt x="15723" y="18850"/>
                    </a:cubicBezTo>
                    <a:cubicBezTo>
                      <a:pt x="15897" y="18710"/>
                      <a:pt x="16211" y="18619"/>
                      <a:pt x="16326" y="18471"/>
                    </a:cubicBezTo>
                    <a:cubicBezTo>
                      <a:pt x="16402" y="18375"/>
                      <a:pt x="16489" y="18100"/>
                      <a:pt x="16487" y="17997"/>
                    </a:cubicBezTo>
                    <a:cubicBezTo>
                      <a:pt x="16483" y="17782"/>
                      <a:pt x="16272" y="17639"/>
                      <a:pt x="16326" y="17334"/>
                    </a:cubicBezTo>
                    <a:cubicBezTo>
                      <a:pt x="16337" y="17277"/>
                      <a:pt x="16394" y="17191"/>
                      <a:pt x="16447" y="17114"/>
                    </a:cubicBezTo>
                    <a:cubicBezTo>
                      <a:pt x="16528" y="16995"/>
                      <a:pt x="16657" y="16901"/>
                      <a:pt x="16728" y="16830"/>
                    </a:cubicBezTo>
                    <a:cubicBezTo>
                      <a:pt x="16759" y="16800"/>
                      <a:pt x="16777" y="16735"/>
                      <a:pt x="16809" y="16703"/>
                    </a:cubicBezTo>
                    <a:cubicBezTo>
                      <a:pt x="16934" y="16579"/>
                      <a:pt x="17025" y="16545"/>
                      <a:pt x="17130" y="16482"/>
                    </a:cubicBezTo>
                    <a:cubicBezTo>
                      <a:pt x="17161" y="16464"/>
                      <a:pt x="17173" y="16438"/>
                      <a:pt x="17211" y="16419"/>
                    </a:cubicBezTo>
                    <a:cubicBezTo>
                      <a:pt x="17391" y="16328"/>
                      <a:pt x="17516" y="16281"/>
                      <a:pt x="17653" y="16198"/>
                    </a:cubicBezTo>
                    <a:cubicBezTo>
                      <a:pt x="17789" y="16117"/>
                      <a:pt x="17883" y="16036"/>
                      <a:pt x="17934" y="15945"/>
                    </a:cubicBezTo>
                    <a:cubicBezTo>
                      <a:pt x="17941" y="15936"/>
                      <a:pt x="18005" y="15925"/>
                      <a:pt x="18015" y="15914"/>
                    </a:cubicBezTo>
                    <a:cubicBezTo>
                      <a:pt x="18140" y="15777"/>
                      <a:pt x="18205" y="15675"/>
                      <a:pt x="18256" y="15503"/>
                    </a:cubicBezTo>
                    <a:cubicBezTo>
                      <a:pt x="18336" y="15242"/>
                      <a:pt x="18255" y="15064"/>
                      <a:pt x="18216" y="14841"/>
                    </a:cubicBezTo>
                    <a:cubicBezTo>
                      <a:pt x="18187" y="14673"/>
                      <a:pt x="18225" y="14508"/>
                      <a:pt x="18176" y="14366"/>
                    </a:cubicBezTo>
                    <a:cubicBezTo>
                      <a:pt x="18140" y="14262"/>
                      <a:pt x="17987" y="14133"/>
                      <a:pt x="17934" y="14019"/>
                    </a:cubicBezTo>
                    <a:cubicBezTo>
                      <a:pt x="17915" y="13978"/>
                      <a:pt x="17915" y="13922"/>
                      <a:pt x="17894" y="13861"/>
                    </a:cubicBezTo>
                    <a:cubicBezTo>
                      <a:pt x="17800" y="13582"/>
                      <a:pt x="17662" y="13183"/>
                      <a:pt x="17733" y="12788"/>
                    </a:cubicBezTo>
                    <a:cubicBezTo>
                      <a:pt x="17754" y="12673"/>
                      <a:pt x="17859" y="12508"/>
                      <a:pt x="17894" y="12441"/>
                    </a:cubicBezTo>
                    <a:cubicBezTo>
                      <a:pt x="17965" y="12313"/>
                      <a:pt x="18007" y="12277"/>
                      <a:pt x="18095" y="12188"/>
                    </a:cubicBezTo>
                    <a:cubicBezTo>
                      <a:pt x="18480" y="11810"/>
                      <a:pt x="18717" y="11507"/>
                      <a:pt x="19141" y="11115"/>
                    </a:cubicBezTo>
                    <a:cubicBezTo>
                      <a:pt x="19196" y="11064"/>
                      <a:pt x="19206" y="11008"/>
                      <a:pt x="19261" y="10957"/>
                    </a:cubicBezTo>
                    <a:cubicBezTo>
                      <a:pt x="19420" y="10811"/>
                      <a:pt x="19616" y="10674"/>
                      <a:pt x="19784" y="10546"/>
                    </a:cubicBezTo>
                    <a:cubicBezTo>
                      <a:pt x="20046" y="10349"/>
                      <a:pt x="20438" y="10154"/>
                      <a:pt x="20588" y="9915"/>
                    </a:cubicBezTo>
                    <a:cubicBezTo>
                      <a:pt x="20656" y="9806"/>
                      <a:pt x="20699" y="9653"/>
                      <a:pt x="20749" y="9568"/>
                    </a:cubicBezTo>
                    <a:cubicBezTo>
                      <a:pt x="20816" y="9448"/>
                      <a:pt x="20889" y="9328"/>
                      <a:pt x="20950" y="9221"/>
                    </a:cubicBezTo>
                    <a:cubicBezTo>
                      <a:pt x="20974" y="9180"/>
                      <a:pt x="21004" y="9147"/>
                      <a:pt x="21030" y="9095"/>
                    </a:cubicBezTo>
                    <a:cubicBezTo>
                      <a:pt x="21170" y="8822"/>
                      <a:pt x="21247" y="8692"/>
                      <a:pt x="21392" y="8368"/>
                    </a:cubicBezTo>
                    <a:cubicBezTo>
                      <a:pt x="21447" y="8247"/>
                      <a:pt x="21577" y="8037"/>
                      <a:pt x="21553" y="7895"/>
                    </a:cubicBezTo>
                    <a:cubicBezTo>
                      <a:pt x="21485" y="7497"/>
                      <a:pt x="20833" y="7845"/>
                      <a:pt x="20628" y="7895"/>
                    </a:cubicBezTo>
                    <a:cubicBezTo>
                      <a:pt x="20465" y="7935"/>
                      <a:pt x="20289" y="7935"/>
                      <a:pt x="20106" y="7958"/>
                    </a:cubicBezTo>
                    <a:cubicBezTo>
                      <a:pt x="19883" y="7987"/>
                      <a:pt x="19701" y="8048"/>
                      <a:pt x="19543" y="8021"/>
                    </a:cubicBezTo>
                    <a:cubicBezTo>
                      <a:pt x="19461" y="8007"/>
                      <a:pt x="19298" y="7922"/>
                      <a:pt x="19261" y="7895"/>
                    </a:cubicBezTo>
                    <a:cubicBezTo>
                      <a:pt x="19000" y="7700"/>
                      <a:pt x="19052" y="7425"/>
                      <a:pt x="18859" y="7169"/>
                    </a:cubicBezTo>
                    <a:cubicBezTo>
                      <a:pt x="18762" y="7039"/>
                      <a:pt x="18478" y="6843"/>
                      <a:pt x="18336" y="6758"/>
                    </a:cubicBezTo>
                    <a:cubicBezTo>
                      <a:pt x="18188" y="6669"/>
                      <a:pt x="18088" y="6618"/>
                      <a:pt x="17975" y="6506"/>
                    </a:cubicBezTo>
                    <a:cubicBezTo>
                      <a:pt x="17824" y="6356"/>
                      <a:pt x="17718" y="6124"/>
                      <a:pt x="17574" y="5906"/>
                    </a:cubicBezTo>
                    <a:cubicBezTo>
                      <a:pt x="17425" y="5683"/>
                      <a:pt x="17215" y="5504"/>
                      <a:pt x="17130" y="5338"/>
                    </a:cubicBezTo>
                    <a:cubicBezTo>
                      <a:pt x="17040" y="5159"/>
                      <a:pt x="17038" y="4952"/>
                      <a:pt x="16969" y="4801"/>
                    </a:cubicBezTo>
                    <a:cubicBezTo>
                      <a:pt x="16912" y="4673"/>
                      <a:pt x="16810" y="4582"/>
                      <a:pt x="16729" y="4454"/>
                    </a:cubicBezTo>
                    <a:cubicBezTo>
                      <a:pt x="16542" y="4159"/>
                      <a:pt x="16226" y="3688"/>
                      <a:pt x="16046" y="3380"/>
                    </a:cubicBezTo>
                    <a:cubicBezTo>
                      <a:pt x="15917" y="3162"/>
                      <a:pt x="15787" y="2899"/>
                      <a:pt x="15684" y="2749"/>
                    </a:cubicBezTo>
                    <a:cubicBezTo>
                      <a:pt x="15660" y="2716"/>
                      <a:pt x="15613" y="2689"/>
                      <a:pt x="15603" y="2655"/>
                    </a:cubicBezTo>
                    <a:cubicBezTo>
                      <a:pt x="15580" y="2574"/>
                      <a:pt x="15483" y="2469"/>
                      <a:pt x="15492" y="2411"/>
                    </a:cubicBezTo>
                    <a:cubicBezTo>
                      <a:pt x="15500" y="2361"/>
                      <a:pt x="15604" y="2392"/>
                      <a:pt x="15630" y="2363"/>
                    </a:cubicBezTo>
                    <a:cubicBezTo>
                      <a:pt x="15654" y="2337"/>
                      <a:pt x="15679" y="2284"/>
                      <a:pt x="15712" y="2267"/>
                    </a:cubicBezTo>
                    <a:cubicBezTo>
                      <a:pt x="15717" y="2265"/>
                      <a:pt x="15717" y="2263"/>
                      <a:pt x="15718" y="2261"/>
                    </a:cubicBezTo>
                    <a:cubicBezTo>
                      <a:pt x="15722" y="2235"/>
                      <a:pt x="15724" y="2206"/>
                      <a:pt x="15724" y="2199"/>
                    </a:cubicBezTo>
                    <a:cubicBezTo>
                      <a:pt x="15726" y="2088"/>
                      <a:pt x="15656" y="1847"/>
                      <a:pt x="15616" y="1779"/>
                    </a:cubicBezTo>
                    <a:close/>
                    <a:moveTo>
                      <a:pt x="15616" y="177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AutoShape 9"/>
              <p:cNvSpPr>
                <a:spLocks/>
              </p:cNvSpPr>
              <p:nvPr/>
            </p:nvSpPr>
            <p:spPr bwMode="auto">
              <a:xfrm>
                <a:off x="1112" y="1168"/>
                <a:ext cx="135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057" h="21216">
                    <a:moveTo>
                      <a:pt x="17224" y="155"/>
                    </a:moveTo>
                    <a:cubicBezTo>
                      <a:pt x="19179" y="-212"/>
                      <a:pt x="19683" y="41"/>
                      <a:pt x="20437" y="1242"/>
                    </a:cubicBezTo>
                    <a:cubicBezTo>
                      <a:pt x="21131" y="2348"/>
                      <a:pt x="21230" y="3015"/>
                      <a:pt x="20792" y="4323"/>
                    </a:cubicBezTo>
                    <a:cubicBezTo>
                      <a:pt x="20258" y="5937"/>
                      <a:pt x="19024" y="7633"/>
                      <a:pt x="17579" y="9039"/>
                    </a:cubicBezTo>
                    <a:cubicBezTo>
                      <a:pt x="17337" y="9274"/>
                      <a:pt x="17529" y="9238"/>
                      <a:pt x="17224" y="9401"/>
                    </a:cubicBezTo>
                    <a:cubicBezTo>
                      <a:pt x="17002" y="9517"/>
                      <a:pt x="16812" y="9946"/>
                      <a:pt x="16507" y="10308"/>
                    </a:cubicBezTo>
                    <a:cubicBezTo>
                      <a:pt x="15533" y="11463"/>
                      <a:pt x="14247" y="13612"/>
                      <a:pt x="13650" y="15203"/>
                    </a:cubicBezTo>
                    <a:cubicBezTo>
                      <a:pt x="13357" y="15987"/>
                      <a:pt x="13218" y="16848"/>
                      <a:pt x="12937" y="17560"/>
                    </a:cubicBezTo>
                    <a:cubicBezTo>
                      <a:pt x="12166" y="19502"/>
                      <a:pt x="12017" y="19850"/>
                      <a:pt x="9008" y="20642"/>
                    </a:cubicBezTo>
                    <a:cubicBezTo>
                      <a:pt x="8846" y="20685"/>
                      <a:pt x="8786" y="20972"/>
                      <a:pt x="8652" y="21005"/>
                    </a:cubicBezTo>
                    <a:cubicBezTo>
                      <a:pt x="7061" y="21388"/>
                      <a:pt x="4519" y="21237"/>
                      <a:pt x="2937" y="20642"/>
                    </a:cubicBezTo>
                    <a:cubicBezTo>
                      <a:pt x="1120" y="19960"/>
                      <a:pt x="-370" y="17782"/>
                      <a:pt x="81" y="15747"/>
                    </a:cubicBezTo>
                    <a:cubicBezTo>
                      <a:pt x="438" y="14122"/>
                      <a:pt x="2933" y="13210"/>
                      <a:pt x="3294" y="11396"/>
                    </a:cubicBezTo>
                    <a:cubicBezTo>
                      <a:pt x="3490" y="10422"/>
                      <a:pt x="2588" y="9128"/>
                      <a:pt x="2938" y="7950"/>
                    </a:cubicBezTo>
                    <a:cubicBezTo>
                      <a:pt x="3086" y="7450"/>
                      <a:pt x="3640" y="6657"/>
                      <a:pt x="4009" y="6319"/>
                    </a:cubicBezTo>
                    <a:cubicBezTo>
                      <a:pt x="4092" y="6242"/>
                      <a:pt x="4666" y="6202"/>
                      <a:pt x="4722" y="6137"/>
                    </a:cubicBezTo>
                    <a:cubicBezTo>
                      <a:pt x="5253" y="5541"/>
                      <a:pt x="6231" y="5246"/>
                      <a:pt x="7581" y="4687"/>
                    </a:cubicBezTo>
                    <a:cubicBezTo>
                      <a:pt x="8323" y="4379"/>
                      <a:pt x="10317" y="3974"/>
                      <a:pt x="11510" y="3599"/>
                    </a:cubicBezTo>
                    <a:cubicBezTo>
                      <a:pt x="11741" y="3526"/>
                      <a:pt x="12332" y="3519"/>
                      <a:pt x="12581" y="3417"/>
                    </a:cubicBezTo>
                    <a:cubicBezTo>
                      <a:pt x="14467" y="2651"/>
                      <a:pt x="15194" y="1429"/>
                      <a:pt x="16508" y="335"/>
                    </a:cubicBezTo>
                    <a:cubicBezTo>
                      <a:pt x="16721" y="159"/>
                      <a:pt x="16810" y="231"/>
                      <a:pt x="17224" y="155"/>
                    </a:cubicBezTo>
                    <a:close/>
                    <a:moveTo>
                      <a:pt x="17224" y="15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oup 10"/>
            <p:cNvGrpSpPr>
              <a:grpSpLocks/>
            </p:cNvGrpSpPr>
            <p:nvPr/>
          </p:nvGrpSpPr>
          <p:grpSpPr bwMode="auto">
            <a:xfrm>
              <a:off x="4626961" y="2020295"/>
              <a:ext cx="3446463" cy="3414713"/>
              <a:chOff x="0" y="0"/>
              <a:chExt cx="2171" cy="2151"/>
            </a:xfrm>
            <a:solidFill>
              <a:srgbClr val="FFADBD"/>
            </a:solidFill>
          </p:grpSpPr>
          <p:sp>
            <p:nvSpPr>
              <p:cNvPr id="55" name="AutoShape 11"/>
              <p:cNvSpPr>
                <a:spLocks/>
              </p:cNvSpPr>
              <p:nvPr/>
            </p:nvSpPr>
            <p:spPr bwMode="auto">
              <a:xfrm>
                <a:off x="0" y="0"/>
                <a:ext cx="1644" cy="1400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557">
                    <a:moveTo>
                      <a:pt x="203" y="9254"/>
                    </a:moveTo>
                    <a:cubicBezTo>
                      <a:pt x="206" y="9253"/>
                      <a:pt x="212" y="9258"/>
                      <a:pt x="212" y="9259"/>
                    </a:cubicBezTo>
                    <a:cubicBezTo>
                      <a:pt x="251" y="9281"/>
                      <a:pt x="333" y="9374"/>
                      <a:pt x="402" y="9462"/>
                    </a:cubicBezTo>
                    <a:cubicBezTo>
                      <a:pt x="414" y="9478"/>
                      <a:pt x="426" y="9495"/>
                      <a:pt x="436" y="9511"/>
                    </a:cubicBezTo>
                    <a:cubicBezTo>
                      <a:pt x="483" y="9585"/>
                      <a:pt x="512" y="9663"/>
                      <a:pt x="552" y="9761"/>
                    </a:cubicBezTo>
                    <a:cubicBezTo>
                      <a:pt x="648" y="9997"/>
                      <a:pt x="726" y="10226"/>
                      <a:pt x="822" y="10399"/>
                    </a:cubicBezTo>
                    <a:cubicBezTo>
                      <a:pt x="883" y="10506"/>
                      <a:pt x="950" y="10575"/>
                      <a:pt x="1004" y="10662"/>
                    </a:cubicBezTo>
                    <a:cubicBezTo>
                      <a:pt x="1058" y="10750"/>
                      <a:pt x="1090" y="10804"/>
                      <a:pt x="1124" y="10850"/>
                    </a:cubicBezTo>
                    <a:cubicBezTo>
                      <a:pt x="1152" y="10886"/>
                      <a:pt x="1215" y="11017"/>
                      <a:pt x="1245" y="11075"/>
                    </a:cubicBezTo>
                    <a:cubicBezTo>
                      <a:pt x="1274" y="11129"/>
                      <a:pt x="1274" y="11194"/>
                      <a:pt x="1306" y="11263"/>
                    </a:cubicBezTo>
                    <a:cubicBezTo>
                      <a:pt x="1347" y="11352"/>
                      <a:pt x="1424" y="11456"/>
                      <a:pt x="1457" y="11564"/>
                    </a:cubicBezTo>
                    <a:cubicBezTo>
                      <a:pt x="1486" y="11658"/>
                      <a:pt x="1470" y="11752"/>
                      <a:pt x="1487" y="11826"/>
                    </a:cubicBezTo>
                    <a:cubicBezTo>
                      <a:pt x="1513" y="11944"/>
                      <a:pt x="1579" y="12104"/>
                      <a:pt x="1607" y="12164"/>
                    </a:cubicBezTo>
                    <a:cubicBezTo>
                      <a:pt x="1690" y="12342"/>
                      <a:pt x="1793" y="12538"/>
                      <a:pt x="1879" y="12653"/>
                    </a:cubicBezTo>
                    <a:cubicBezTo>
                      <a:pt x="1992" y="12805"/>
                      <a:pt x="2119" y="13073"/>
                      <a:pt x="2211" y="13254"/>
                    </a:cubicBezTo>
                    <a:cubicBezTo>
                      <a:pt x="2241" y="13312"/>
                      <a:pt x="2244" y="13380"/>
                      <a:pt x="2271" y="13441"/>
                    </a:cubicBezTo>
                    <a:cubicBezTo>
                      <a:pt x="2305" y="13516"/>
                      <a:pt x="2344" y="13565"/>
                      <a:pt x="2362" y="13629"/>
                    </a:cubicBezTo>
                    <a:cubicBezTo>
                      <a:pt x="2365" y="13643"/>
                      <a:pt x="2369" y="13657"/>
                      <a:pt x="2373" y="13671"/>
                    </a:cubicBezTo>
                    <a:cubicBezTo>
                      <a:pt x="2430" y="13906"/>
                      <a:pt x="2449" y="14217"/>
                      <a:pt x="2504" y="14473"/>
                    </a:cubicBezTo>
                    <a:cubicBezTo>
                      <a:pt x="2556" y="14714"/>
                      <a:pt x="2639" y="14907"/>
                      <a:pt x="2814" y="14944"/>
                    </a:cubicBezTo>
                    <a:cubicBezTo>
                      <a:pt x="2899" y="14962"/>
                      <a:pt x="2952" y="14938"/>
                      <a:pt x="3026" y="14906"/>
                    </a:cubicBezTo>
                    <a:cubicBezTo>
                      <a:pt x="3136" y="14859"/>
                      <a:pt x="3249" y="14772"/>
                      <a:pt x="3357" y="14718"/>
                    </a:cubicBezTo>
                    <a:cubicBezTo>
                      <a:pt x="3510" y="14643"/>
                      <a:pt x="3576" y="14593"/>
                      <a:pt x="3689" y="14531"/>
                    </a:cubicBezTo>
                    <a:cubicBezTo>
                      <a:pt x="3903" y="14413"/>
                      <a:pt x="4165" y="14306"/>
                      <a:pt x="4262" y="14192"/>
                    </a:cubicBezTo>
                    <a:cubicBezTo>
                      <a:pt x="4286" y="14166"/>
                      <a:pt x="4328" y="14181"/>
                      <a:pt x="4353" y="14155"/>
                    </a:cubicBezTo>
                    <a:cubicBezTo>
                      <a:pt x="4483" y="14020"/>
                      <a:pt x="4581" y="13786"/>
                      <a:pt x="4745" y="13629"/>
                    </a:cubicBezTo>
                    <a:cubicBezTo>
                      <a:pt x="4873" y="13507"/>
                      <a:pt x="5076" y="13441"/>
                      <a:pt x="5197" y="13367"/>
                    </a:cubicBezTo>
                    <a:cubicBezTo>
                      <a:pt x="5333" y="13283"/>
                      <a:pt x="5539" y="13066"/>
                      <a:pt x="5620" y="12915"/>
                    </a:cubicBezTo>
                    <a:cubicBezTo>
                      <a:pt x="5732" y="12713"/>
                      <a:pt x="5801" y="12478"/>
                      <a:pt x="5922" y="12239"/>
                    </a:cubicBezTo>
                    <a:cubicBezTo>
                      <a:pt x="6065" y="11958"/>
                      <a:pt x="6274" y="11752"/>
                      <a:pt x="6282" y="11588"/>
                    </a:cubicBezTo>
                    <a:cubicBezTo>
                      <a:pt x="6282" y="11575"/>
                      <a:pt x="6201" y="11497"/>
                      <a:pt x="6196" y="11486"/>
                    </a:cubicBezTo>
                    <a:cubicBezTo>
                      <a:pt x="6087" y="11300"/>
                      <a:pt x="6083" y="11342"/>
                      <a:pt x="5983" y="11225"/>
                    </a:cubicBezTo>
                    <a:cubicBezTo>
                      <a:pt x="5938" y="11172"/>
                      <a:pt x="5917" y="11091"/>
                      <a:pt x="5862" y="11038"/>
                    </a:cubicBezTo>
                    <a:cubicBezTo>
                      <a:pt x="5813" y="10991"/>
                      <a:pt x="5730" y="10979"/>
                      <a:pt x="5681" y="10925"/>
                    </a:cubicBezTo>
                    <a:cubicBezTo>
                      <a:pt x="5590" y="10824"/>
                      <a:pt x="5555" y="10822"/>
                      <a:pt x="5452" y="10725"/>
                    </a:cubicBezTo>
                    <a:cubicBezTo>
                      <a:pt x="5415" y="10691"/>
                      <a:pt x="5410" y="10268"/>
                      <a:pt x="5366" y="10267"/>
                    </a:cubicBezTo>
                    <a:cubicBezTo>
                      <a:pt x="5364" y="10267"/>
                      <a:pt x="5362" y="10268"/>
                      <a:pt x="5359" y="10269"/>
                    </a:cubicBezTo>
                    <a:cubicBezTo>
                      <a:pt x="5321" y="10280"/>
                      <a:pt x="5221" y="10484"/>
                      <a:pt x="5198" y="10499"/>
                    </a:cubicBezTo>
                    <a:cubicBezTo>
                      <a:pt x="5125" y="10547"/>
                      <a:pt x="5096" y="10654"/>
                      <a:pt x="5013" y="10738"/>
                    </a:cubicBezTo>
                    <a:cubicBezTo>
                      <a:pt x="4893" y="10861"/>
                      <a:pt x="4793" y="10937"/>
                      <a:pt x="4695" y="10964"/>
                    </a:cubicBezTo>
                    <a:cubicBezTo>
                      <a:pt x="4663" y="10973"/>
                      <a:pt x="4631" y="10976"/>
                      <a:pt x="4598" y="10973"/>
                    </a:cubicBezTo>
                    <a:cubicBezTo>
                      <a:pt x="4450" y="10961"/>
                      <a:pt x="4334" y="10472"/>
                      <a:pt x="4241" y="10392"/>
                    </a:cubicBezTo>
                    <a:cubicBezTo>
                      <a:pt x="4215" y="10369"/>
                      <a:pt x="4199" y="10365"/>
                      <a:pt x="4188" y="10373"/>
                    </a:cubicBezTo>
                    <a:cubicBezTo>
                      <a:pt x="4149" y="10393"/>
                      <a:pt x="4172" y="10547"/>
                      <a:pt x="4110" y="10583"/>
                    </a:cubicBezTo>
                    <a:cubicBezTo>
                      <a:pt x="4083" y="10597"/>
                      <a:pt x="4041" y="10589"/>
                      <a:pt x="3973" y="10542"/>
                    </a:cubicBezTo>
                    <a:cubicBezTo>
                      <a:pt x="3912" y="10500"/>
                      <a:pt x="3870" y="10195"/>
                      <a:pt x="3840" y="10136"/>
                    </a:cubicBezTo>
                    <a:cubicBezTo>
                      <a:pt x="3793" y="10041"/>
                      <a:pt x="3765" y="9977"/>
                      <a:pt x="3719" y="9873"/>
                    </a:cubicBezTo>
                    <a:cubicBezTo>
                      <a:pt x="3688" y="9802"/>
                      <a:pt x="3650" y="9752"/>
                      <a:pt x="3629" y="9685"/>
                    </a:cubicBezTo>
                    <a:cubicBezTo>
                      <a:pt x="3613" y="9634"/>
                      <a:pt x="3480" y="9131"/>
                      <a:pt x="3508" y="9010"/>
                    </a:cubicBezTo>
                    <a:cubicBezTo>
                      <a:pt x="3512" y="8991"/>
                      <a:pt x="3520" y="8972"/>
                      <a:pt x="3531" y="8952"/>
                    </a:cubicBezTo>
                    <a:cubicBezTo>
                      <a:pt x="3578" y="8870"/>
                      <a:pt x="3674" y="8792"/>
                      <a:pt x="3747" y="8787"/>
                    </a:cubicBezTo>
                    <a:cubicBezTo>
                      <a:pt x="3949" y="8773"/>
                      <a:pt x="4099" y="9137"/>
                      <a:pt x="4169" y="9312"/>
                    </a:cubicBezTo>
                    <a:cubicBezTo>
                      <a:pt x="4201" y="9394"/>
                      <a:pt x="4219" y="9509"/>
                      <a:pt x="4260" y="9575"/>
                    </a:cubicBezTo>
                    <a:cubicBezTo>
                      <a:pt x="4268" y="9589"/>
                      <a:pt x="4324" y="9683"/>
                      <a:pt x="4335" y="9693"/>
                    </a:cubicBezTo>
                    <a:cubicBezTo>
                      <a:pt x="4388" y="9743"/>
                      <a:pt x="4409" y="9756"/>
                      <a:pt x="4440" y="9800"/>
                    </a:cubicBezTo>
                    <a:cubicBezTo>
                      <a:pt x="4513" y="9902"/>
                      <a:pt x="4913" y="10074"/>
                      <a:pt x="5044" y="10060"/>
                    </a:cubicBezTo>
                    <a:cubicBezTo>
                      <a:pt x="5080" y="10057"/>
                      <a:pt x="5108" y="10047"/>
                      <a:pt x="5129" y="10035"/>
                    </a:cubicBezTo>
                    <a:cubicBezTo>
                      <a:pt x="5199" y="9997"/>
                      <a:pt x="5213" y="9930"/>
                      <a:pt x="5258" y="9905"/>
                    </a:cubicBezTo>
                    <a:cubicBezTo>
                      <a:pt x="5290" y="9890"/>
                      <a:pt x="5339" y="9897"/>
                      <a:pt x="5435" y="9950"/>
                    </a:cubicBezTo>
                    <a:cubicBezTo>
                      <a:pt x="5541" y="10010"/>
                      <a:pt x="5660" y="10176"/>
                      <a:pt x="5771" y="10303"/>
                    </a:cubicBezTo>
                    <a:cubicBezTo>
                      <a:pt x="5797" y="10332"/>
                      <a:pt x="5792" y="10391"/>
                      <a:pt x="5816" y="10415"/>
                    </a:cubicBezTo>
                    <a:cubicBezTo>
                      <a:pt x="5840" y="10437"/>
                      <a:pt x="5894" y="10424"/>
                      <a:pt x="5917" y="10437"/>
                    </a:cubicBezTo>
                    <a:cubicBezTo>
                      <a:pt x="6169" y="10592"/>
                      <a:pt x="6492" y="10609"/>
                      <a:pt x="6851" y="10588"/>
                    </a:cubicBezTo>
                    <a:cubicBezTo>
                      <a:pt x="7014" y="10578"/>
                      <a:pt x="7185" y="10560"/>
                      <a:pt x="7333" y="10550"/>
                    </a:cubicBezTo>
                    <a:cubicBezTo>
                      <a:pt x="7370" y="10548"/>
                      <a:pt x="7408" y="10540"/>
                      <a:pt x="7445" y="10532"/>
                    </a:cubicBezTo>
                    <a:cubicBezTo>
                      <a:pt x="7463" y="10528"/>
                      <a:pt x="7480" y="10524"/>
                      <a:pt x="7497" y="10520"/>
                    </a:cubicBezTo>
                    <a:cubicBezTo>
                      <a:pt x="7563" y="10505"/>
                      <a:pt x="7629" y="10495"/>
                      <a:pt x="7695" y="10513"/>
                    </a:cubicBezTo>
                    <a:cubicBezTo>
                      <a:pt x="7902" y="10570"/>
                      <a:pt x="8200" y="11059"/>
                      <a:pt x="8358" y="11226"/>
                    </a:cubicBezTo>
                    <a:cubicBezTo>
                      <a:pt x="8397" y="11267"/>
                      <a:pt x="8459" y="11359"/>
                      <a:pt x="8486" y="11386"/>
                    </a:cubicBezTo>
                    <a:cubicBezTo>
                      <a:pt x="8496" y="11396"/>
                      <a:pt x="8512" y="11399"/>
                      <a:pt x="8532" y="11397"/>
                    </a:cubicBezTo>
                    <a:cubicBezTo>
                      <a:pt x="8579" y="11396"/>
                      <a:pt x="8650" y="11365"/>
                      <a:pt x="8690" y="11360"/>
                    </a:cubicBezTo>
                    <a:cubicBezTo>
                      <a:pt x="8703" y="11360"/>
                      <a:pt x="8711" y="11364"/>
                      <a:pt x="8713" y="11375"/>
                    </a:cubicBezTo>
                    <a:cubicBezTo>
                      <a:pt x="8745" y="11666"/>
                      <a:pt x="8496" y="11576"/>
                      <a:pt x="8518" y="11716"/>
                    </a:cubicBezTo>
                    <a:cubicBezTo>
                      <a:pt x="8548" y="11903"/>
                      <a:pt x="8702" y="11953"/>
                      <a:pt x="8724" y="12004"/>
                    </a:cubicBezTo>
                    <a:cubicBezTo>
                      <a:pt x="8752" y="12075"/>
                      <a:pt x="8806" y="12087"/>
                      <a:pt x="8851" y="12089"/>
                    </a:cubicBezTo>
                    <a:cubicBezTo>
                      <a:pt x="8872" y="12090"/>
                      <a:pt x="8892" y="12088"/>
                      <a:pt x="8906" y="12088"/>
                    </a:cubicBezTo>
                    <a:cubicBezTo>
                      <a:pt x="8908" y="12089"/>
                      <a:pt x="8909" y="12089"/>
                      <a:pt x="8910" y="12089"/>
                    </a:cubicBezTo>
                    <a:cubicBezTo>
                      <a:pt x="8917" y="12090"/>
                      <a:pt x="8923" y="12091"/>
                      <a:pt x="8929" y="12091"/>
                    </a:cubicBezTo>
                    <a:cubicBezTo>
                      <a:pt x="9110" y="12106"/>
                      <a:pt x="9179" y="11663"/>
                      <a:pt x="9306" y="11650"/>
                    </a:cubicBezTo>
                    <a:cubicBezTo>
                      <a:pt x="9324" y="11651"/>
                      <a:pt x="9343" y="11661"/>
                      <a:pt x="9364" y="11681"/>
                    </a:cubicBezTo>
                    <a:cubicBezTo>
                      <a:pt x="9420" y="11737"/>
                      <a:pt x="9433" y="11895"/>
                      <a:pt x="9432" y="12075"/>
                    </a:cubicBezTo>
                    <a:cubicBezTo>
                      <a:pt x="9422" y="12308"/>
                      <a:pt x="9387" y="12576"/>
                      <a:pt x="9399" y="12699"/>
                    </a:cubicBezTo>
                    <a:cubicBezTo>
                      <a:pt x="9428" y="13001"/>
                      <a:pt x="9572" y="13386"/>
                      <a:pt x="9640" y="13638"/>
                    </a:cubicBezTo>
                    <a:cubicBezTo>
                      <a:pt x="9695" y="13840"/>
                      <a:pt x="9707" y="14059"/>
                      <a:pt x="9750" y="14178"/>
                    </a:cubicBezTo>
                    <a:cubicBezTo>
                      <a:pt x="9768" y="14229"/>
                      <a:pt x="9811" y="14300"/>
                      <a:pt x="9833" y="14357"/>
                    </a:cubicBezTo>
                    <a:cubicBezTo>
                      <a:pt x="9898" y="14528"/>
                      <a:pt x="9973" y="14697"/>
                      <a:pt x="10045" y="14861"/>
                    </a:cubicBezTo>
                    <a:cubicBezTo>
                      <a:pt x="10111" y="15019"/>
                      <a:pt x="10174" y="15173"/>
                      <a:pt x="10226" y="15315"/>
                    </a:cubicBezTo>
                    <a:cubicBezTo>
                      <a:pt x="10255" y="15391"/>
                      <a:pt x="10285" y="15486"/>
                      <a:pt x="10315" y="15587"/>
                    </a:cubicBezTo>
                    <a:cubicBezTo>
                      <a:pt x="10349" y="15720"/>
                      <a:pt x="10384" y="15865"/>
                      <a:pt x="10425" y="15995"/>
                    </a:cubicBezTo>
                    <a:cubicBezTo>
                      <a:pt x="10555" y="16406"/>
                      <a:pt x="10660" y="16696"/>
                      <a:pt x="10878" y="16475"/>
                    </a:cubicBezTo>
                    <a:cubicBezTo>
                      <a:pt x="10927" y="16425"/>
                      <a:pt x="10990" y="16378"/>
                      <a:pt x="11022" y="16317"/>
                    </a:cubicBezTo>
                    <a:cubicBezTo>
                      <a:pt x="11027" y="16317"/>
                      <a:pt x="11032" y="16318"/>
                      <a:pt x="11037" y="16318"/>
                    </a:cubicBezTo>
                    <a:lnTo>
                      <a:pt x="11244" y="16485"/>
                    </a:lnTo>
                    <a:cubicBezTo>
                      <a:pt x="11216" y="16936"/>
                      <a:pt x="11239" y="17269"/>
                      <a:pt x="11399" y="17366"/>
                    </a:cubicBezTo>
                    <a:cubicBezTo>
                      <a:pt x="11436" y="17443"/>
                      <a:pt x="11493" y="17488"/>
                      <a:pt x="11578" y="17490"/>
                    </a:cubicBezTo>
                    <a:cubicBezTo>
                      <a:pt x="11622" y="17492"/>
                      <a:pt x="11762" y="17473"/>
                      <a:pt x="11780" y="17099"/>
                    </a:cubicBezTo>
                    <a:cubicBezTo>
                      <a:pt x="11789" y="16921"/>
                      <a:pt x="11697" y="16622"/>
                      <a:pt x="11626" y="16464"/>
                    </a:cubicBezTo>
                    <a:cubicBezTo>
                      <a:pt x="11624" y="16459"/>
                      <a:pt x="11622" y="16455"/>
                      <a:pt x="11620" y="16451"/>
                    </a:cubicBezTo>
                    <a:cubicBezTo>
                      <a:pt x="11606" y="16414"/>
                      <a:pt x="11594" y="16380"/>
                      <a:pt x="11583" y="16351"/>
                    </a:cubicBezTo>
                    <a:cubicBezTo>
                      <a:pt x="11574" y="16330"/>
                      <a:pt x="11561" y="16296"/>
                      <a:pt x="11547" y="16260"/>
                    </a:cubicBezTo>
                    <a:cubicBezTo>
                      <a:pt x="11534" y="16187"/>
                      <a:pt x="11530" y="16112"/>
                      <a:pt x="11512" y="16125"/>
                    </a:cubicBezTo>
                    <a:cubicBezTo>
                      <a:pt x="11512" y="16125"/>
                      <a:pt x="11509" y="16137"/>
                      <a:pt x="11503" y="16156"/>
                    </a:cubicBezTo>
                    <a:cubicBezTo>
                      <a:pt x="11499" y="16146"/>
                      <a:pt x="11495" y="16139"/>
                      <a:pt x="11493" y="16134"/>
                    </a:cubicBezTo>
                    <a:cubicBezTo>
                      <a:pt x="11467" y="16095"/>
                      <a:pt x="11386" y="16176"/>
                      <a:pt x="11363" y="16193"/>
                    </a:cubicBezTo>
                    <a:cubicBezTo>
                      <a:pt x="11363" y="16193"/>
                      <a:pt x="11368" y="16222"/>
                      <a:pt x="11302" y="16209"/>
                    </a:cubicBezTo>
                    <a:cubicBezTo>
                      <a:pt x="11198" y="16189"/>
                      <a:pt x="11175" y="16122"/>
                      <a:pt x="11153" y="16064"/>
                    </a:cubicBezTo>
                    <a:cubicBezTo>
                      <a:pt x="11258" y="15778"/>
                      <a:pt x="11304" y="15386"/>
                      <a:pt x="11332" y="15053"/>
                    </a:cubicBezTo>
                    <a:cubicBezTo>
                      <a:pt x="11348" y="14862"/>
                      <a:pt x="11245" y="14391"/>
                      <a:pt x="11293" y="14155"/>
                    </a:cubicBezTo>
                    <a:cubicBezTo>
                      <a:pt x="11337" y="13935"/>
                      <a:pt x="11655" y="13870"/>
                      <a:pt x="11772" y="13697"/>
                    </a:cubicBezTo>
                    <a:cubicBezTo>
                      <a:pt x="12019" y="13331"/>
                      <a:pt x="12251" y="12748"/>
                      <a:pt x="12500" y="12389"/>
                    </a:cubicBezTo>
                    <a:cubicBezTo>
                      <a:pt x="12529" y="12347"/>
                      <a:pt x="12593" y="12320"/>
                      <a:pt x="12620" y="12277"/>
                    </a:cubicBezTo>
                    <a:cubicBezTo>
                      <a:pt x="12659" y="12218"/>
                      <a:pt x="12676" y="12147"/>
                      <a:pt x="12711" y="12089"/>
                    </a:cubicBezTo>
                    <a:cubicBezTo>
                      <a:pt x="12793" y="11954"/>
                      <a:pt x="12840" y="11843"/>
                      <a:pt x="12923" y="11788"/>
                    </a:cubicBezTo>
                    <a:cubicBezTo>
                      <a:pt x="12979" y="11751"/>
                      <a:pt x="13126" y="11732"/>
                      <a:pt x="13284" y="11675"/>
                    </a:cubicBezTo>
                    <a:cubicBezTo>
                      <a:pt x="13414" y="11629"/>
                      <a:pt x="13514" y="11564"/>
                      <a:pt x="13599" y="11559"/>
                    </a:cubicBezTo>
                    <a:cubicBezTo>
                      <a:pt x="13610" y="11559"/>
                      <a:pt x="13621" y="11561"/>
                      <a:pt x="13632" y="11564"/>
                    </a:cubicBezTo>
                    <a:cubicBezTo>
                      <a:pt x="13791" y="11604"/>
                      <a:pt x="13879" y="11850"/>
                      <a:pt x="13934" y="11976"/>
                    </a:cubicBezTo>
                    <a:cubicBezTo>
                      <a:pt x="13953" y="12022"/>
                      <a:pt x="13971" y="12126"/>
                      <a:pt x="13994" y="12163"/>
                    </a:cubicBezTo>
                    <a:cubicBezTo>
                      <a:pt x="14002" y="12178"/>
                      <a:pt x="14072" y="12190"/>
                      <a:pt x="14084" y="12201"/>
                    </a:cubicBezTo>
                    <a:cubicBezTo>
                      <a:pt x="14137" y="12252"/>
                      <a:pt x="14139" y="12351"/>
                      <a:pt x="14174" y="12388"/>
                    </a:cubicBezTo>
                    <a:cubicBezTo>
                      <a:pt x="14199" y="12415"/>
                      <a:pt x="14243" y="12398"/>
                      <a:pt x="14265" y="12425"/>
                    </a:cubicBezTo>
                    <a:cubicBezTo>
                      <a:pt x="14356" y="12539"/>
                      <a:pt x="14430" y="12645"/>
                      <a:pt x="14475" y="12763"/>
                    </a:cubicBezTo>
                    <a:cubicBezTo>
                      <a:pt x="14529" y="12900"/>
                      <a:pt x="14550" y="13142"/>
                      <a:pt x="14596" y="13326"/>
                    </a:cubicBezTo>
                    <a:cubicBezTo>
                      <a:pt x="14622" y="13430"/>
                      <a:pt x="14653" y="13504"/>
                      <a:pt x="14687" y="13589"/>
                    </a:cubicBezTo>
                    <a:cubicBezTo>
                      <a:pt x="14726" y="13689"/>
                      <a:pt x="14757" y="13796"/>
                      <a:pt x="14808" y="13814"/>
                    </a:cubicBezTo>
                    <a:cubicBezTo>
                      <a:pt x="14813" y="13816"/>
                      <a:pt x="14820" y="13817"/>
                      <a:pt x="14827" y="13818"/>
                    </a:cubicBezTo>
                    <a:cubicBezTo>
                      <a:pt x="14900" y="13840"/>
                      <a:pt x="15036" y="13776"/>
                      <a:pt x="15060" y="13746"/>
                    </a:cubicBezTo>
                    <a:cubicBezTo>
                      <a:pt x="15341" y="13413"/>
                      <a:pt x="15363" y="14021"/>
                      <a:pt x="15448" y="14342"/>
                    </a:cubicBezTo>
                    <a:cubicBezTo>
                      <a:pt x="15507" y="14563"/>
                      <a:pt x="15652" y="14857"/>
                      <a:pt x="15679" y="15094"/>
                    </a:cubicBezTo>
                    <a:cubicBezTo>
                      <a:pt x="15707" y="15341"/>
                      <a:pt x="15663" y="15603"/>
                      <a:pt x="15649" y="15807"/>
                    </a:cubicBezTo>
                    <a:cubicBezTo>
                      <a:pt x="15637" y="15963"/>
                      <a:pt x="15655" y="16156"/>
                      <a:pt x="15663" y="16320"/>
                    </a:cubicBezTo>
                    <a:cubicBezTo>
                      <a:pt x="15656" y="16390"/>
                      <a:pt x="15651" y="16454"/>
                      <a:pt x="15647" y="16507"/>
                    </a:cubicBezTo>
                    <a:cubicBezTo>
                      <a:pt x="15646" y="16531"/>
                      <a:pt x="15658" y="16555"/>
                      <a:pt x="15678" y="16578"/>
                    </a:cubicBezTo>
                    <a:cubicBezTo>
                      <a:pt x="15713" y="16659"/>
                      <a:pt x="15801" y="16745"/>
                      <a:pt x="15808" y="16755"/>
                    </a:cubicBezTo>
                    <a:cubicBezTo>
                      <a:pt x="15848" y="16813"/>
                      <a:pt x="15836" y="16793"/>
                      <a:pt x="15871" y="16827"/>
                    </a:cubicBezTo>
                    <a:cubicBezTo>
                      <a:pt x="15902" y="16857"/>
                      <a:pt x="15922" y="16968"/>
                      <a:pt x="15973" y="17004"/>
                    </a:cubicBezTo>
                    <a:cubicBezTo>
                      <a:pt x="15973" y="17004"/>
                      <a:pt x="15973" y="17004"/>
                      <a:pt x="15973" y="17005"/>
                    </a:cubicBezTo>
                    <a:cubicBezTo>
                      <a:pt x="16030" y="17130"/>
                      <a:pt x="16138" y="17225"/>
                      <a:pt x="16176" y="17339"/>
                    </a:cubicBezTo>
                    <a:cubicBezTo>
                      <a:pt x="16263" y="17597"/>
                      <a:pt x="16289" y="17748"/>
                      <a:pt x="16298" y="17803"/>
                    </a:cubicBezTo>
                    <a:cubicBezTo>
                      <a:pt x="16331" y="18009"/>
                      <a:pt x="16350" y="18053"/>
                      <a:pt x="16396" y="18188"/>
                    </a:cubicBezTo>
                    <a:cubicBezTo>
                      <a:pt x="16423" y="18271"/>
                      <a:pt x="16431" y="18398"/>
                      <a:pt x="16456" y="18451"/>
                    </a:cubicBezTo>
                    <a:cubicBezTo>
                      <a:pt x="16462" y="18464"/>
                      <a:pt x="16507" y="18476"/>
                      <a:pt x="16516" y="18489"/>
                    </a:cubicBezTo>
                    <a:cubicBezTo>
                      <a:pt x="16530" y="18507"/>
                      <a:pt x="16554" y="18530"/>
                      <a:pt x="16575" y="18553"/>
                    </a:cubicBezTo>
                    <a:cubicBezTo>
                      <a:pt x="16577" y="18562"/>
                      <a:pt x="16580" y="18571"/>
                      <a:pt x="16585" y="18578"/>
                    </a:cubicBezTo>
                    <a:cubicBezTo>
                      <a:pt x="16604" y="18607"/>
                      <a:pt x="16628" y="18640"/>
                      <a:pt x="16654" y="18675"/>
                    </a:cubicBezTo>
                    <a:cubicBezTo>
                      <a:pt x="16614" y="18822"/>
                      <a:pt x="16573" y="18998"/>
                      <a:pt x="16532" y="19003"/>
                    </a:cubicBezTo>
                    <a:cubicBezTo>
                      <a:pt x="16505" y="18979"/>
                      <a:pt x="16478" y="18953"/>
                      <a:pt x="16453" y="18925"/>
                    </a:cubicBezTo>
                    <a:cubicBezTo>
                      <a:pt x="16329" y="18785"/>
                      <a:pt x="16323" y="18552"/>
                      <a:pt x="16231" y="18394"/>
                    </a:cubicBezTo>
                    <a:cubicBezTo>
                      <a:pt x="16184" y="18315"/>
                      <a:pt x="16051" y="18252"/>
                      <a:pt x="16023" y="18207"/>
                    </a:cubicBezTo>
                    <a:cubicBezTo>
                      <a:pt x="16001" y="18170"/>
                      <a:pt x="16017" y="18123"/>
                      <a:pt x="15993" y="18094"/>
                    </a:cubicBezTo>
                    <a:cubicBezTo>
                      <a:pt x="15986" y="18086"/>
                      <a:pt x="15937" y="18060"/>
                      <a:pt x="15932" y="18056"/>
                    </a:cubicBezTo>
                    <a:cubicBezTo>
                      <a:pt x="15781" y="17930"/>
                      <a:pt x="15492" y="17647"/>
                      <a:pt x="15359" y="17624"/>
                    </a:cubicBezTo>
                    <a:cubicBezTo>
                      <a:pt x="15330" y="17618"/>
                      <a:pt x="15149" y="17577"/>
                      <a:pt x="15108" y="17586"/>
                    </a:cubicBezTo>
                    <a:cubicBezTo>
                      <a:pt x="15096" y="17580"/>
                      <a:pt x="15087" y="17578"/>
                      <a:pt x="15084" y="17581"/>
                    </a:cubicBezTo>
                    <a:cubicBezTo>
                      <a:pt x="15050" y="17617"/>
                      <a:pt x="15048" y="17671"/>
                      <a:pt x="15065" y="17735"/>
                    </a:cubicBezTo>
                    <a:cubicBezTo>
                      <a:pt x="15068" y="17870"/>
                      <a:pt x="15126" y="18074"/>
                      <a:pt x="15260" y="18287"/>
                    </a:cubicBezTo>
                    <a:cubicBezTo>
                      <a:pt x="15370" y="18465"/>
                      <a:pt x="15575" y="18633"/>
                      <a:pt x="15641" y="18737"/>
                    </a:cubicBezTo>
                    <a:cubicBezTo>
                      <a:pt x="15896" y="19143"/>
                      <a:pt x="16110" y="19491"/>
                      <a:pt x="16298" y="19939"/>
                    </a:cubicBezTo>
                    <a:cubicBezTo>
                      <a:pt x="16416" y="20221"/>
                      <a:pt x="16501" y="20489"/>
                      <a:pt x="16629" y="20766"/>
                    </a:cubicBezTo>
                    <a:cubicBezTo>
                      <a:pt x="16776" y="21081"/>
                      <a:pt x="17043" y="21600"/>
                      <a:pt x="17328" y="21555"/>
                    </a:cubicBezTo>
                    <a:cubicBezTo>
                      <a:pt x="17407" y="21542"/>
                      <a:pt x="17614" y="21344"/>
                      <a:pt x="17629" y="21066"/>
                    </a:cubicBezTo>
                    <a:cubicBezTo>
                      <a:pt x="17654" y="20635"/>
                      <a:pt x="17246" y="20273"/>
                      <a:pt x="17056" y="19826"/>
                    </a:cubicBezTo>
                    <a:cubicBezTo>
                      <a:pt x="17014" y="19729"/>
                      <a:pt x="16991" y="19632"/>
                      <a:pt x="16965" y="19564"/>
                    </a:cubicBezTo>
                    <a:cubicBezTo>
                      <a:pt x="16936" y="19484"/>
                      <a:pt x="16816" y="19268"/>
                      <a:pt x="17069" y="19042"/>
                    </a:cubicBezTo>
                    <a:cubicBezTo>
                      <a:pt x="17100" y="19047"/>
                      <a:pt x="17126" y="19042"/>
                      <a:pt x="17148" y="19022"/>
                    </a:cubicBezTo>
                    <a:cubicBezTo>
                      <a:pt x="17184" y="18992"/>
                      <a:pt x="17166" y="18789"/>
                      <a:pt x="17177" y="18700"/>
                    </a:cubicBezTo>
                    <a:cubicBezTo>
                      <a:pt x="17186" y="18627"/>
                      <a:pt x="17115" y="18476"/>
                      <a:pt x="17086" y="18361"/>
                    </a:cubicBezTo>
                    <a:cubicBezTo>
                      <a:pt x="17062" y="18261"/>
                      <a:pt x="17028" y="18170"/>
                      <a:pt x="16996" y="18062"/>
                    </a:cubicBezTo>
                    <a:cubicBezTo>
                      <a:pt x="16967" y="17964"/>
                      <a:pt x="16909" y="17729"/>
                      <a:pt x="16875" y="17685"/>
                    </a:cubicBezTo>
                    <a:cubicBezTo>
                      <a:pt x="16821" y="17616"/>
                      <a:pt x="16678" y="17406"/>
                      <a:pt x="16471" y="17114"/>
                    </a:cubicBezTo>
                    <a:cubicBezTo>
                      <a:pt x="16386" y="16994"/>
                      <a:pt x="16313" y="16845"/>
                      <a:pt x="16245" y="16735"/>
                    </a:cubicBezTo>
                    <a:cubicBezTo>
                      <a:pt x="16211" y="16568"/>
                      <a:pt x="16137" y="16373"/>
                      <a:pt x="16103" y="16211"/>
                    </a:cubicBezTo>
                    <a:cubicBezTo>
                      <a:pt x="16058" y="16002"/>
                      <a:pt x="16097" y="15797"/>
                      <a:pt x="16103" y="15573"/>
                    </a:cubicBezTo>
                    <a:cubicBezTo>
                      <a:pt x="16109" y="15331"/>
                      <a:pt x="16066" y="15096"/>
                      <a:pt x="16073" y="15010"/>
                    </a:cubicBezTo>
                    <a:cubicBezTo>
                      <a:pt x="16077" y="14957"/>
                      <a:pt x="16114" y="14965"/>
                      <a:pt x="16133" y="14934"/>
                    </a:cubicBezTo>
                    <a:cubicBezTo>
                      <a:pt x="16176" y="14865"/>
                      <a:pt x="16201" y="14829"/>
                      <a:pt x="16225" y="14820"/>
                    </a:cubicBezTo>
                    <a:cubicBezTo>
                      <a:pt x="16270" y="14845"/>
                      <a:pt x="16318" y="14887"/>
                      <a:pt x="16374" y="14939"/>
                    </a:cubicBezTo>
                    <a:cubicBezTo>
                      <a:pt x="16444" y="15004"/>
                      <a:pt x="16535" y="15102"/>
                      <a:pt x="16586" y="15165"/>
                    </a:cubicBezTo>
                    <a:cubicBezTo>
                      <a:pt x="16764" y="15387"/>
                      <a:pt x="16813" y="15716"/>
                      <a:pt x="16992" y="15851"/>
                    </a:cubicBezTo>
                    <a:cubicBezTo>
                      <a:pt x="17004" y="15860"/>
                      <a:pt x="17020" y="15865"/>
                      <a:pt x="17036" y="15869"/>
                    </a:cubicBezTo>
                    <a:cubicBezTo>
                      <a:pt x="17065" y="15878"/>
                      <a:pt x="17101" y="15879"/>
                      <a:pt x="17133" y="15886"/>
                    </a:cubicBezTo>
                    <a:cubicBezTo>
                      <a:pt x="17133" y="15886"/>
                      <a:pt x="17133" y="15886"/>
                      <a:pt x="17134" y="15887"/>
                    </a:cubicBezTo>
                    <a:cubicBezTo>
                      <a:pt x="17138" y="15888"/>
                      <a:pt x="17142" y="15889"/>
                      <a:pt x="17146" y="15890"/>
                    </a:cubicBezTo>
                    <a:cubicBezTo>
                      <a:pt x="17148" y="15891"/>
                      <a:pt x="17150" y="15891"/>
                      <a:pt x="17153" y="15892"/>
                    </a:cubicBezTo>
                    <a:cubicBezTo>
                      <a:pt x="17233" y="15919"/>
                      <a:pt x="17252" y="15834"/>
                      <a:pt x="17275" y="15819"/>
                    </a:cubicBezTo>
                    <a:cubicBezTo>
                      <a:pt x="17276" y="15821"/>
                      <a:pt x="17278" y="15823"/>
                      <a:pt x="17280" y="15826"/>
                    </a:cubicBezTo>
                    <a:cubicBezTo>
                      <a:pt x="17393" y="15993"/>
                      <a:pt x="17257" y="16149"/>
                      <a:pt x="17268" y="16290"/>
                    </a:cubicBezTo>
                    <a:cubicBezTo>
                      <a:pt x="17272" y="16341"/>
                      <a:pt x="17304" y="16356"/>
                      <a:pt x="17330" y="16361"/>
                    </a:cubicBezTo>
                    <a:cubicBezTo>
                      <a:pt x="17350" y="16370"/>
                      <a:pt x="17372" y="16369"/>
                      <a:pt x="17380" y="16371"/>
                    </a:cubicBezTo>
                    <a:cubicBezTo>
                      <a:pt x="17539" y="16411"/>
                      <a:pt x="17732" y="15987"/>
                      <a:pt x="17871" y="15807"/>
                    </a:cubicBezTo>
                    <a:cubicBezTo>
                      <a:pt x="18024" y="15609"/>
                      <a:pt x="18174" y="15521"/>
                      <a:pt x="18233" y="15319"/>
                    </a:cubicBezTo>
                    <a:cubicBezTo>
                      <a:pt x="18369" y="14855"/>
                      <a:pt x="18119" y="14191"/>
                      <a:pt x="17991" y="13929"/>
                    </a:cubicBezTo>
                    <a:cubicBezTo>
                      <a:pt x="17826" y="13589"/>
                      <a:pt x="17530" y="13328"/>
                      <a:pt x="17388" y="13103"/>
                    </a:cubicBezTo>
                    <a:cubicBezTo>
                      <a:pt x="17308" y="12976"/>
                      <a:pt x="17214" y="12846"/>
                      <a:pt x="17207" y="12652"/>
                    </a:cubicBezTo>
                    <a:cubicBezTo>
                      <a:pt x="17195" y="12295"/>
                      <a:pt x="17481" y="11849"/>
                      <a:pt x="17759" y="11841"/>
                    </a:cubicBezTo>
                    <a:cubicBezTo>
                      <a:pt x="17790" y="11842"/>
                      <a:pt x="17821" y="11849"/>
                      <a:pt x="17852" y="11863"/>
                    </a:cubicBezTo>
                    <a:cubicBezTo>
                      <a:pt x="17900" y="11885"/>
                      <a:pt x="17935" y="11902"/>
                      <a:pt x="17941" y="11938"/>
                    </a:cubicBezTo>
                    <a:cubicBezTo>
                      <a:pt x="18008" y="12349"/>
                      <a:pt x="18073" y="12474"/>
                      <a:pt x="18133" y="12460"/>
                    </a:cubicBezTo>
                    <a:cubicBezTo>
                      <a:pt x="18248" y="12496"/>
                      <a:pt x="18347" y="11994"/>
                      <a:pt x="18414" y="11901"/>
                    </a:cubicBezTo>
                    <a:cubicBezTo>
                      <a:pt x="18424" y="11887"/>
                      <a:pt x="18452" y="11849"/>
                      <a:pt x="18462" y="11836"/>
                    </a:cubicBezTo>
                    <a:cubicBezTo>
                      <a:pt x="18472" y="11823"/>
                      <a:pt x="18462" y="11836"/>
                      <a:pt x="18475" y="11826"/>
                    </a:cubicBezTo>
                    <a:cubicBezTo>
                      <a:pt x="18561" y="11750"/>
                      <a:pt x="18636" y="11668"/>
                      <a:pt x="18715" y="11638"/>
                    </a:cubicBezTo>
                    <a:cubicBezTo>
                      <a:pt x="18869" y="11579"/>
                      <a:pt x="19043" y="11615"/>
                      <a:pt x="19199" y="11563"/>
                    </a:cubicBezTo>
                    <a:cubicBezTo>
                      <a:pt x="19256" y="11543"/>
                      <a:pt x="19317" y="11481"/>
                      <a:pt x="19379" y="11450"/>
                    </a:cubicBezTo>
                    <a:cubicBezTo>
                      <a:pt x="19478" y="11401"/>
                      <a:pt x="19581" y="11385"/>
                      <a:pt x="19621" y="11337"/>
                    </a:cubicBezTo>
                    <a:cubicBezTo>
                      <a:pt x="19732" y="11204"/>
                      <a:pt x="19832" y="11128"/>
                      <a:pt x="19924" y="10936"/>
                    </a:cubicBezTo>
                    <a:cubicBezTo>
                      <a:pt x="20053" y="10669"/>
                      <a:pt x="20126" y="10510"/>
                      <a:pt x="20196" y="10266"/>
                    </a:cubicBezTo>
                    <a:cubicBezTo>
                      <a:pt x="20244" y="10100"/>
                      <a:pt x="20276" y="9887"/>
                      <a:pt x="20326" y="9677"/>
                    </a:cubicBezTo>
                    <a:cubicBezTo>
                      <a:pt x="20372" y="9481"/>
                      <a:pt x="20510" y="8940"/>
                      <a:pt x="20373" y="8935"/>
                    </a:cubicBezTo>
                    <a:cubicBezTo>
                      <a:pt x="20119" y="8925"/>
                      <a:pt x="19977" y="8740"/>
                      <a:pt x="20081" y="8657"/>
                    </a:cubicBezTo>
                    <a:cubicBezTo>
                      <a:pt x="20178" y="8580"/>
                      <a:pt x="20239" y="8519"/>
                      <a:pt x="20209" y="8443"/>
                    </a:cubicBezTo>
                    <a:cubicBezTo>
                      <a:pt x="20203" y="8429"/>
                      <a:pt x="20085" y="8239"/>
                      <a:pt x="20074" y="8219"/>
                    </a:cubicBezTo>
                    <a:cubicBezTo>
                      <a:pt x="19967" y="8043"/>
                      <a:pt x="19840" y="7918"/>
                      <a:pt x="19741" y="7769"/>
                    </a:cubicBezTo>
                    <a:cubicBezTo>
                      <a:pt x="19610" y="7571"/>
                      <a:pt x="19334" y="7111"/>
                      <a:pt x="19349" y="6905"/>
                    </a:cubicBezTo>
                    <a:cubicBezTo>
                      <a:pt x="19361" y="6751"/>
                      <a:pt x="19842" y="6505"/>
                      <a:pt x="19752" y="6270"/>
                    </a:cubicBezTo>
                    <a:cubicBezTo>
                      <a:pt x="19666" y="6046"/>
                      <a:pt x="19255" y="6211"/>
                      <a:pt x="19048" y="6154"/>
                    </a:cubicBezTo>
                    <a:cubicBezTo>
                      <a:pt x="18924" y="6120"/>
                      <a:pt x="18654" y="5855"/>
                      <a:pt x="18655" y="5665"/>
                    </a:cubicBezTo>
                    <a:cubicBezTo>
                      <a:pt x="18656" y="5565"/>
                      <a:pt x="18700" y="5542"/>
                      <a:pt x="18746" y="5478"/>
                    </a:cubicBezTo>
                    <a:cubicBezTo>
                      <a:pt x="18831" y="5357"/>
                      <a:pt x="18978" y="5144"/>
                      <a:pt x="19122" y="5080"/>
                    </a:cubicBezTo>
                    <a:cubicBezTo>
                      <a:pt x="19151" y="5071"/>
                      <a:pt x="19179" y="5068"/>
                      <a:pt x="19207" y="5073"/>
                    </a:cubicBezTo>
                    <a:cubicBezTo>
                      <a:pt x="19254" y="5082"/>
                      <a:pt x="19352" y="5170"/>
                      <a:pt x="19358" y="5185"/>
                    </a:cubicBezTo>
                    <a:cubicBezTo>
                      <a:pt x="19367" y="5210"/>
                      <a:pt x="19344" y="5278"/>
                      <a:pt x="19358" y="5298"/>
                    </a:cubicBezTo>
                    <a:cubicBezTo>
                      <a:pt x="19386" y="5337"/>
                      <a:pt x="19425" y="5581"/>
                      <a:pt x="19425" y="5583"/>
                    </a:cubicBezTo>
                    <a:cubicBezTo>
                      <a:pt x="19432" y="5585"/>
                      <a:pt x="19445" y="5581"/>
                      <a:pt x="19461" y="5574"/>
                    </a:cubicBezTo>
                    <a:cubicBezTo>
                      <a:pt x="19518" y="5561"/>
                      <a:pt x="19670" y="5445"/>
                      <a:pt x="19752" y="5410"/>
                    </a:cubicBezTo>
                    <a:cubicBezTo>
                      <a:pt x="19993" y="5338"/>
                      <a:pt x="20063" y="5425"/>
                      <a:pt x="20202" y="5599"/>
                    </a:cubicBezTo>
                    <a:cubicBezTo>
                      <a:pt x="20307" y="5730"/>
                      <a:pt x="20187" y="6009"/>
                      <a:pt x="20293" y="6019"/>
                    </a:cubicBezTo>
                    <a:cubicBezTo>
                      <a:pt x="20425" y="6031"/>
                      <a:pt x="20514" y="6043"/>
                      <a:pt x="20563" y="6085"/>
                    </a:cubicBezTo>
                    <a:cubicBezTo>
                      <a:pt x="20629" y="6142"/>
                      <a:pt x="20676" y="6196"/>
                      <a:pt x="20745" y="6311"/>
                    </a:cubicBezTo>
                    <a:cubicBezTo>
                      <a:pt x="20910" y="6590"/>
                      <a:pt x="20949" y="6776"/>
                      <a:pt x="20988" y="6982"/>
                    </a:cubicBezTo>
                    <a:cubicBezTo>
                      <a:pt x="21005" y="7074"/>
                      <a:pt x="21063" y="7279"/>
                      <a:pt x="21135" y="7301"/>
                    </a:cubicBezTo>
                    <a:cubicBezTo>
                      <a:pt x="21148" y="7305"/>
                      <a:pt x="21160" y="7303"/>
                      <a:pt x="21173" y="7297"/>
                    </a:cubicBezTo>
                    <a:cubicBezTo>
                      <a:pt x="21267" y="7296"/>
                      <a:pt x="21369" y="7024"/>
                      <a:pt x="21446" y="6984"/>
                    </a:cubicBezTo>
                    <a:cubicBezTo>
                      <a:pt x="21458" y="6983"/>
                      <a:pt x="21469" y="6981"/>
                      <a:pt x="21479" y="6977"/>
                    </a:cubicBezTo>
                    <a:cubicBezTo>
                      <a:pt x="21576" y="6961"/>
                      <a:pt x="21600" y="6882"/>
                      <a:pt x="21593" y="6783"/>
                    </a:cubicBezTo>
                    <a:cubicBezTo>
                      <a:pt x="21595" y="6808"/>
                      <a:pt x="21597" y="6829"/>
                      <a:pt x="21593" y="6779"/>
                    </a:cubicBezTo>
                    <a:cubicBezTo>
                      <a:pt x="21589" y="6720"/>
                      <a:pt x="21591" y="6749"/>
                      <a:pt x="21593" y="6777"/>
                    </a:cubicBezTo>
                    <a:cubicBezTo>
                      <a:pt x="21583" y="6660"/>
                      <a:pt x="21503" y="6434"/>
                      <a:pt x="21431" y="6342"/>
                    </a:cubicBezTo>
                    <a:cubicBezTo>
                      <a:pt x="21413" y="6318"/>
                      <a:pt x="21419" y="6294"/>
                      <a:pt x="21401" y="6266"/>
                    </a:cubicBezTo>
                    <a:cubicBezTo>
                      <a:pt x="21239" y="6024"/>
                      <a:pt x="20746" y="5779"/>
                      <a:pt x="20737" y="5478"/>
                    </a:cubicBezTo>
                    <a:cubicBezTo>
                      <a:pt x="20732" y="5303"/>
                      <a:pt x="20949" y="5125"/>
                      <a:pt x="20979" y="4952"/>
                    </a:cubicBezTo>
                    <a:cubicBezTo>
                      <a:pt x="21007" y="4792"/>
                      <a:pt x="20944" y="4591"/>
                      <a:pt x="20979" y="4463"/>
                    </a:cubicBezTo>
                    <a:cubicBezTo>
                      <a:pt x="21000" y="4387"/>
                      <a:pt x="21274" y="4136"/>
                      <a:pt x="21274" y="4136"/>
                    </a:cubicBezTo>
                    <a:lnTo>
                      <a:pt x="21287" y="4135"/>
                    </a:lnTo>
                    <a:lnTo>
                      <a:pt x="21315" y="4144"/>
                    </a:lnTo>
                    <a:lnTo>
                      <a:pt x="21336" y="4150"/>
                    </a:lnTo>
                    <a:lnTo>
                      <a:pt x="21354" y="4139"/>
                    </a:lnTo>
                    <a:lnTo>
                      <a:pt x="21254" y="3186"/>
                    </a:lnTo>
                    <a:lnTo>
                      <a:pt x="20961" y="2109"/>
                    </a:lnTo>
                    <a:cubicBezTo>
                      <a:pt x="20952" y="2111"/>
                      <a:pt x="20942" y="2113"/>
                      <a:pt x="20932" y="2115"/>
                    </a:cubicBezTo>
                    <a:lnTo>
                      <a:pt x="20930" y="2107"/>
                    </a:lnTo>
                    <a:cubicBezTo>
                      <a:pt x="20566" y="2188"/>
                      <a:pt x="20078" y="2428"/>
                      <a:pt x="19858" y="2253"/>
                    </a:cubicBezTo>
                    <a:cubicBezTo>
                      <a:pt x="19628" y="2071"/>
                      <a:pt x="19451" y="1603"/>
                      <a:pt x="19267" y="1287"/>
                    </a:cubicBezTo>
                    <a:cubicBezTo>
                      <a:pt x="19256" y="1272"/>
                      <a:pt x="19243" y="1258"/>
                      <a:pt x="19231" y="1243"/>
                    </a:cubicBezTo>
                    <a:cubicBezTo>
                      <a:pt x="19174" y="1151"/>
                      <a:pt x="19117" y="1077"/>
                      <a:pt x="19057" y="1032"/>
                    </a:cubicBezTo>
                    <a:cubicBezTo>
                      <a:pt x="19049" y="1022"/>
                      <a:pt x="19041" y="1013"/>
                      <a:pt x="19034" y="1003"/>
                    </a:cubicBezTo>
                    <a:cubicBezTo>
                      <a:pt x="18670" y="770"/>
                      <a:pt x="18270" y="1067"/>
                      <a:pt x="18212" y="1087"/>
                    </a:cubicBezTo>
                    <a:cubicBezTo>
                      <a:pt x="17960" y="1173"/>
                      <a:pt x="17621" y="953"/>
                      <a:pt x="17462" y="903"/>
                    </a:cubicBezTo>
                    <a:lnTo>
                      <a:pt x="16822" y="1142"/>
                    </a:lnTo>
                    <a:lnTo>
                      <a:pt x="16358" y="1194"/>
                    </a:lnTo>
                    <a:cubicBezTo>
                      <a:pt x="16349" y="1265"/>
                      <a:pt x="16325" y="1350"/>
                      <a:pt x="16275" y="1444"/>
                    </a:cubicBezTo>
                    <a:cubicBezTo>
                      <a:pt x="16120" y="1736"/>
                      <a:pt x="14809" y="1616"/>
                      <a:pt x="14795" y="1615"/>
                    </a:cubicBezTo>
                    <a:lnTo>
                      <a:pt x="14794" y="1615"/>
                    </a:lnTo>
                    <a:lnTo>
                      <a:pt x="14793" y="1615"/>
                    </a:lnTo>
                    <a:cubicBezTo>
                      <a:pt x="14787" y="1618"/>
                      <a:pt x="14139" y="1857"/>
                      <a:pt x="13750" y="1344"/>
                    </a:cubicBezTo>
                    <a:cubicBezTo>
                      <a:pt x="13713" y="1296"/>
                      <a:pt x="13634" y="1191"/>
                      <a:pt x="13580" y="1093"/>
                    </a:cubicBezTo>
                    <a:cubicBezTo>
                      <a:pt x="13573" y="1098"/>
                      <a:pt x="13566" y="1103"/>
                      <a:pt x="13558" y="1107"/>
                    </a:cubicBezTo>
                    <a:cubicBezTo>
                      <a:pt x="13557" y="1106"/>
                      <a:pt x="13557" y="1104"/>
                      <a:pt x="13556" y="1103"/>
                    </a:cubicBezTo>
                    <a:cubicBezTo>
                      <a:pt x="13416" y="1195"/>
                      <a:pt x="13260" y="1317"/>
                      <a:pt x="13177" y="1343"/>
                    </a:cubicBezTo>
                    <a:cubicBezTo>
                      <a:pt x="13019" y="1393"/>
                      <a:pt x="12884" y="1479"/>
                      <a:pt x="12725" y="1652"/>
                    </a:cubicBezTo>
                    <a:cubicBezTo>
                      <a:pt x="12568" y="1825"/>
                      <a:pt x="12591" y="1537"/>
                      <a:pt x="12441" y="1484"/>
                    </a:cubicBezTo>
                    <a:cubicBezTo>
                      <a:pt x="12329" y="1444"/>
                      <a:pt x="12213" y="1386"/>
                      <a:pt x="12020" y="1386"/>
                    </a:cubicBezTo>
                    <a:cubicBezTo>
                      <a:pt x="11935" y="1386"/>
                      <a:pt x="11896" y="1325"/>
                      <a:pt x="11867" y="1253"/>
                    </a:cubicBezTo>
                    <a:cubicBezTo>
                      <a:pt x="11845" y="1264"/>
                      <a:pt x="11824" y="1277"/>
                      <a:pt x="11803" y="1293"/>
                    </a:cubicBezTo>
                    <a:cubicBezTo>
                      <a:pt x="11713" y="1361"/>
                      <a:pt x="11677" y="1303"/>
                      <a:pt x="11604" y="1189"/>
                    </a:cubicBezTo>
                    <a:lnTo>
                      <a:pt x="11592" y="1170"/>
                    </a:lnTo>
                    <a:cubicBezTo>
                      <a:pt x="11568" y="1132"/>
                      <a:pt x="11536" y="1082"/>
                      <a:pt x="11496" y="1036"/>
                    </a:cubicBezTo>
                    <a:cubicBezTo>
                      <a:pt x="11486" y="1037"/>
                      <a:pt x="11477" y="1038"/>
                      <a:pt x="11467" y="1039"/>
                    </a:cubicBezTo>
                    <a:cubicBezTo>
                      <a:pt x="11464" y="1036"/>
                      <a:pt x="11462" y="1033"/>
                      <a:pt x="11459" y="1031"/>
                    </a:cubicBezTo>
                    <a:cubicBezTo>
                      <a:pt x="11227" y="1055"/>
                      <a:pt x="10924" y="1091"/>
                      <a:pt x="10797" y="977"/>
                    </a:cubicBezTo>
                    <a:cubicBezTo>
                      <a:pt x="10789" y="969"/>
                      <a:pt x="10780" y="959"/>
                      <a:pt x="10771" y="947"/>
                    </a:cubicBezTo>
                    <a:cubicBezTo>
                      <a:pt x="10767" y="948"/>
                      <a:pt x="10764" y="949"/>
                      <a:pt x="10761" y="950"/>
                    </a:cubicBezTo>
                    <a:cubicBezTo>
                      <a:pt x="10761" y="949"/>
                      <a:pt x="10761" y="949"/>
                      <a:pt x="10760" y="949"/>
                    </a:cubicBezTo>
                    <a:cubicBezTo>
                      <a:pt x="10724" y="964"/>
                      <a:pt x="10689" y="986"/>
                      <a:pt x="10654" y="1020"/>
                    </a:cubicBezTo>
                    <a:cubicBezTo>
                      <a:pt x="10544" y="1128"/>
                      <a:pt x="10538" y="1262"/>
                      <a:pt x="10532" y="1391"/>
                    </a:cubicBezTo>
                    <a:cubicBezTo>
                      <a:pt x="10528" y="1474"/>
                      <a:pt x="10525" y="1552"/>
                      <a:pt x="10494" y="1619"/>
                    </a:cubicBezTo>
                    <a:cubicBezTo>
                      <a:pt x="10413" y="1798"/>
                      <a:pt x="10213" y="1988"/>
                      <a:pt x="10004" y="1988"/>
                    </a:cubicBezTo>
                    <a:cubicBezTo>
                      <a:pt x="9830" y="1988"/>
                      <a:pt x="8810" y="1639"/>
                      <a:pt x="8320" y="1471"/>
                    </a:cubicBezTo>
                    <a:cubicBezTo>
                      <a:pt x="8202" y="1431"/>
                      <a:pt x="8117" y="1401"/>
                      <a:pt x="8086" y="1392"/>
                    </a:cubicBezTo>
                    <a:cubicBezTo>
                      <a:pt x="7946" y="1348"/>
                      <a:pt x="7710" y="1200"/>
                      <a:pt x="7454" y="995"/>
                    </a:cubicBezTo>
                    <a:cubicBezTo>
                      <a:pt x="7291" y="865"/>
                      <a:pt x="7194" y="705"/>
                      <a:pt x="7081" y="520"/>
                    </a:cubicBezTo>
                    <a:cubicBezTo>
                      <a:pt x="7043" y="457"/>
                      <a:pt x="7004" y="393"/>
                      <a:pt x="6960" y="326"/>
                    </a:cubicBezTo>
                    <a:cubicBezTo>
                      <a:pt x="6758" y="16"/>
                      <a:pt x="6509" y="0"/>
                      <a:pt x="6461" y="0"/>
                    </a:cubicBezTo>
                    <a:cubicBezTo>
                      <a:pt x="6461" y="0"/>
                      <a:pt x="6460" y="0"/>
                      <a:pt x="6460" y="0"/>
                    </a:cubicBezTo>
                    <a:cubicBezTo>
                      <a:pt x="6441" y="75"/>
                      <a:pt x="6433" y="126"/>
                      <a:pt x="6433" y="126"/>
                    </a:cubicBezTo>
                    <a:cubicBezTo>
                      <a:pt x="6433" y="126"/>
                      <a:pt x="6784" y="927"/>
                      <a:pt x="6643" y="1026"/>
                    </a:cubicBezTo>
                    <a:cubicBezTo>
                      <a:pt x="6503" y="1125"/>
                      <a:pt x="6302" y="1206"/>
                      <a:pt x="6196" y="1206"/>
                    </a:cubicBezTo>
                    <a:cubicBezTo>
                      <a:pt x="6091" y="1206"/>
                      <a:pt x="5684" y="1271"/>
                      <a:pt x="5684" y="1271"/>
                    </a:cubicBezTo>
                    <a:lnTo>
                      <a:pt x="5118" y="1435"/>
                    </a:lnTo>
                    <a:cubicBezTo>
                      <a:pt x="5118" y="1435"/>
                      <a:pt x="4702" y="1222"/>
                      <a:pt x="4632" y="1271"/>
                    </a:cubicBezTo>
                    <a:cubicBezTo>
                      <a:pt x="4562" y="1321"/>
                      <a:pt x="4133" y="1018"/>
                      <a:pt x="4080" y="944"/>
                    </a:cubicBezTo>
                    <a:cubicBezTo>
                      <a:pt x="4076" y="938"/>
                      <a:pt x="4070" y="933"/>
                      <a:pt x="4064" y="928"/>
                    </a:cubicBezTo>
                    <a:lnTo>
                      <a:pt x="4060" y="975"/>
                    </a:lnTo>
                    <a:cubicBezTo>
                      <a:pt x="4060" y="978"/>
                      <a:pt x="4020" y="1295"/>
                      <a:pt x="3944" y="1342"/>
                    </a:cubicBezTo>
                    <a:cubicBezTo>
                      <a:pt x="3868" y="1390"/>
                      <a:pt x="3632" y="1266"/>
                      <a:pt x="3575" y="1195"/>
                    </a:cubicBezTo>
                    <a:cubicBezTo>
                      <a:pt x="3558" y="1174"/>
                      <a:pt x="3401" y="1153"/>
                      <a:pt x="3180" y="1134"/>
                    </a:cubicBezTo>
                    <a:cubicBezTo>
                      <a:pt x="3174" y="1136"/>
                      <a:pt x="3167" y="1139"/>
                      <a:pt x="3160" y="1142"/>
                    </a:cubicBezTo>
                    <a:cubicBezTo>
                      <a:pt x="3155" y="1141"/>
                      <a:pt x="3151" y="1141"/>
                      <a:pt x="3147" y="1141"/>
                    </a:cubicBezTo>
                    <a:cubicBezTo>
                      <a:pt x="2925" y="1258"/>
                      <a:pt x="2626" y="1787"/>
                      <a:pt x="2647" y="2057"/>
                    </a:cubicBezTo>
                    <a:cubicBezTo>
                      <a:pt x="2661" y="2241"/>
                      <a:pt x="3081" y="2564"/>
                      <a:pt x="3081" y="2564"/>
                    </a:cubicBezTo>
                    <a:cubicBezTo>
                      <a:pt x="3103" y="2625"/>
                      <a:pt x="3125" y="2770"/>
                      <a:pt x="3146" y="2928"/>
                    </a:cubicBezTo>
                    <a:cubicBezTo>
                      <a:pt x="3145" y="2929"/>
                      <a:pt x="3143" y="2930"/>
                      <a:pt x="3141" y="2931"/>
                    </a:cubicBezTo>
                    <a:cubicBezTo>
                      <a:pt x="3141" y="2933"/>
                      <a:pt x="3142" y="2936"/>
                      <a:pt x="3142" y="2938"/>
                    </a:cubicBezTo>
                    <a:cubicBezTo>
                      <a:pt x="3213" y="2902"/>
                      <a:pt x="3314" y="2868"/>
                      <a:pt x="3356" y="2860"/>
                    </a:cubicBezTo>
                    <a:cubicBezTo>
                      <a:pt x="3413" y="2847"/>
                      <a:pt x="3454" y="2807"/>
                      <a:pt x="3537" y="2821"/>
                    </a:cubicBezTo>
                    <a:cubicBezTo>
                      <a:pt x="3660" y="2844"/>
                      <a:pt x="3827" y="2992"/>
                      <a:pt x="3838" y="3122"/>
                    </a:cubicBezTo>
                    <a:cubicBezTo>
                      <a:pt x="3841" y="3160"/>
                      <a:pt x="3839" y="3193"/>
                      <a:pt x="3833" y="3222"/>
                    </a:cubicBezTo>
                    <a:cubicBezTo>
                      <a:pt x="3794" y="3381"/>
                      <a:pt x="3631" y="3413"/>
                      <a:pt x="3568" y="3487"/>
                    </a:cubicBezTo>
                    <a:cubicBezTo>
                      <a:pt x="3518" y="3545"/>
                      <a:pt x="3486" y="3616"/>
                      <a:pt x="3473" y="3693"/>
                    </a:cubicBezTo>
                    <a:cubicBezTo>
                      <a:pt x="3441" y="3863"/>
                      <a:pt x="3502" y="4062"/>
                      <a:pt x="3657" y="4210"/>
                    </a:cubicBezTo>
                    <a:cubicBezTo>
                      <a:pt x="3680" y="4231"/>
                      <a:pt x="3722" y="4223"/>
                      <a:pt x="3747" y="4247"/>
                    </a:cubicBezTo>
                    <a:cubicBezTo>
                      <a:pt x="3805" y="4302"/>
                      <a:pt x="3826" y="4369"/>
                      <a:pt x="3868" y="4397"/>
                    </a:cubicBezTo>
                    <a:cubicBezTo>
                      <a:pt x="3950" y="4452"/>
                      <a:pt x="4076" y="4439"/>
                      <a:pt x="4169" y="4510"/>
                    </a:cubicBezTo>
                    <a:cubicBezTo>
                      <a:pt x="4176" y="4515"/>
                      <a:pt x="4345" y="4704"/>
                      <a:pt x="4351" y="4735"/>
                    </a:cubicBezTo>
                    <a:cubicBezTo>
                      <a:pt x="4360" y="4793"/>
                      <a:pt x="4355" y="4838"/>
                      <a:pt x="4343" y="4873"/>
                    </a:cubicBezTo>
                    <a:cubicBezTo>
                      <a:pt x="4318" y="4941"/>
                      <a:pt x="4270" y="4972"/>
                      <a:pt x="4263" y="4989"/>
                    </a:cubicBezTo>
                    <a:cubicBezTo>
                      <a:pt x="4259" y="4997"/>
                      <a:pt x="4257" y="5003"/>
                      <a:pt x="4256" y="5008"/>
                    </a:cubicBezTo>
                    <a:cubicBezTo>
                      <a:pt x="4248" y="5027"/>
                      <a:pt x="4248" y="5036"/>
                      <a:pt x="4246" y="5043"/>
                    </a:cubicBezTo>
                    <a:cubicBezTo>
                      <a:pt x="4244" y="5049"/>
                      <a:pt x="4240" y="5055"/>
                      <a:pt x="4233" y="5065"/>
                    </a:cubicBezTo>
                    <a:cubicBezTo>
                      <a:pt x="4228" y="5071"/>
                      <a:pt x="4204" y="5112"/>
                      <a:pt x="4188" y="5162"/>
                    </a:cubicBezTo>
                    <a:cubicBezTo>
                      <a:pt x="4177" y="5193"/>
                      <a:pt x="4169" y="5228"/>
                      <a:pt x="4169" y="5260"/>
                    </a:cubicBezTo>
                    <a:cubicBezTo>
                      <a:pt x="4171" y="5391"/>
                      <a:pt x="4228" y="5413"/>
                      <a:pt x="4290" y="5522"/>
                    </a:cubicBezTo>
                    <a:cubicBezTo>
                      <a:pt x="4318" y="5574"/>
                      <a:pt x="4393" y="5668"/>
                      <a:pt x="4411" y="5748"/>
                    </a:cubicBezTo>
                    <a:cubicBezTo>
                      <a:pt x="4441" y="5889"/>
                      <a:pt x="4448" y="6220"/>
                      <a:pt x="4411" y="6345"/>
                    </a:cubicBezTo>
                    <a:cubicBezTo>
                      <a:pt x="4394" y="6371"/>
                      <a:pt x="4272" y="6525"/>
                      <a:pt x="4263" y="6529"/>
                    </a:cubicBezTo>
                    <a:cubicBezTo>
                      <a:pt x="4146" y="6585"/>
                      <a:pt x="3944" y="6469"/>
                      <a:pt x="3840" y="6416"/>
                    </a:cubicBezTo>
                    <a:cubicBezTo>
                      <a:pt x="3592" y="6289"/>
                      <a:pt x="3326" y="6177"/>
                      <a:pt x="3297" y="5741"/>
                    </a:cubicBezTo>
                    <a:cubicBezTo>
                      <a:pt x="3295" y="5714"/>
                      <a:pt x="3295" y="5687"/>
                      <a:pt x="3296" y="5659"/>
                    </a:cubicBezTo>
                    <a:cubicBezTo>
                      <a:pt x="3252" y="5591"/>
                      <a:pt x="3206" y="5512"/>
                      <a:pt x="3140" y="5473"/>
                    </a:cubicBezTo>
                    <a:cubicBezTo>
                      <a:pt x="2998" y="5388"/>
                      <a:pt x="2835" y="5786"/>
                      <a:pt x="2698" y="5759"/>
                    </a:cubicBezTo>
                    <a:cubicBezTo>
                      <a:pt x="2513" y="5722"/>
                      <a:pt x="2445" y="5479"/>
                      <a:pt x="2416" y="5481"/>
                    </a:cubicBezTo>
                    <a:cubicBezTo>
                      <a:pt x="2356" y="5485"/>
                      <a:pt x="2232" y="5493"/>
                      <a:pt x="2249" y="5590"/>
                    </a:cubicBezTo>
                    <a:cubicBezTo>
                      <a:pt x="2319" y="5969"/>
                      <a:pt x="2305" y="5994"/>
                      <a:pt x="2205" y="6265"/>
                    </a:cubicBezTo>
                    <a:cubicBezTo>
                      <a:pt x="2109" y="6523"/>
                      <a:pt x="1635" y="6544"/>
                      <a:pt x="1439" y="6562"/>
                    </a:cubicBezTo>
                    <a:cubicBezTo>
                      <a:pt x="1062" y="6598"/>
                      <a:pt x="581" y="6819"/>
                      <a:pt x="498" y="6872"/>
                    </a:cubicBezTo>
                    <a:lnTo>
                      <a:pt x="471" y="6894"/>
                    </a:lnTo>
                    <a:lnTo>
                      <a:pt x="461" y="6942"/>
                    </a:lnTo>
                    <a:cubicBezTo>
                      <a:pt x="442" y="7257"/>
                      <a:pt x="418" y="7558"/>
                      <a:pt x="370" y="7844"/>
                    </a:cubicBezTo>
                    <a:cubicBezTo>
                      <a:pt x="351" y="7962"/>
                      <a:pt x="314" y="8154"/>
                      <a:pt x="280" y="8219"/>
                    </a:cubicBezTo>
                    <a:cubicBezTo>
                      <a:pt x="224" y="8326"/>
                      <a:pt x="121" y="8374"/>
                      <a:pt x="0" y="8438"/>
                    </a:cubicBezTo>
                    <a:cubicBezTo>
                      <a:pt x="65" y="8578"/>
                      <a:pt x="103" y="8662"/>
                      <a:pt x="107" y="8672"/>
                    </a:cubicBezTo>
                    <a:cubicBezTo>
                      <a:pt x="138" y="8753"/>
                      <a:pt x="190" y="9039"/>
                      <a:pt x="188" y="9171"/>
                    </a:cubicBezTo>
                    <a:cubicBezTo>
                      <a:pt x="188" y="9179"/>
                      <a:pt x="193" y="9201"/>
                      <a:pt x="196" y="923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utoShape 12"/>
              <p:cNvSpPr>
                <a:spLocks/>
              </p:cNvSpPr>
              <p:nvPr/>
            </p:nvSpPr>
            <p:spPr bwMode="auto">
              <a:xfrm>
                <a:off x="1680" y="240"/>
                <a:ext cx="151" cy="250"/>
              </a:xfrm>
              <a:custGeom>
                <a:avLst/>
                <a:gdLst/>
                <a:ahLst/>
                <a:cxnLst/>
                <a:rect l="0" t="0" r="r" b="b"/>
                <a:pathLst>
                  <a:path w="21386" h="21177">
                    <a:moveTo>
                      <a:pt x="21386" y="16114"/>
                    </a:moveTo>
                    <a:cubicBezTo>
                      <a:pt x="21402" y="17078"/>
                      <a:pt x="20715" y="17202"/>
                      <a:pt x="20180" y="17660"/>
                    </a:cubicBezTo>
                    <a:cubicBezTo>
                      <a:pt x="19704" y="18076"/>
                      <a:pt x="17002" y="18809"/>
                      <a:pt x="15313" y="18895"/>
                    </a:cubicBezTo>
                    <a:cubicBezTo>
                      <a:pt x="11841" y="19078"/>
                      <a:pt x="13183" y="21488"/>
                      <a:pt x="12324" y="21143"/>
                    </a:cubicBezTo>
                    <a:cubicBezTo>
                      <a:pt x="10728" y="20507"/>
                      <a:pt x="10472" y="19379"/>
                      <a:pt x="8183" y="19310"/>
                    </a:cubicBezTo>
                    <a:cubicBezTo>
                      <a:pt x="6864" y="19266"/>
                      <a:pt x="1184" y="20501"/>
                      <a:pt x="319" y="19407"/>
                    </a:cubicBezTo>
                    <a:cubicBezTo>
                      <a:pt x="217" y="19277"/>
                      <a:pt x="-198" y="18970"/>
                      <a:pt x="114" y="18895"/>
                    </a:cubicBezTo>
                    <a:cubicBezTo>
                      <a:pt x="1362" y="18604"/>
                      <a:pt x="3129" y="18168"/>
                      <a:pt x="3960" y="17865"/>
                    </a:cubicBezTo>
                    <a:cubicBezTo>
                      <a:pt x="5277" y="17385"/>
                      <a:pt x="6661" y="17224"/>
                      <a:pt x="8183" y="16836"/>
                    </a:cubicBezTo>
                    <a:cubicBezTo>
                      <a:pt x="9361" y="16534"/>
                      <a:pt x="9955" y="16507"/>
                      <a:pt x="10772" y="16011"/>
                    </a:cubicBezTo>
                    <a:cubicBezTo>
                      <a:pt x="10822" y="15984"/>
                      <a:pt x="11076" y="15817"/>
                      <a:pt x="11093" y="15806"/>
                    </a:cubicBezTo>
                    <a:cubicBezTo>
                      <a:pt x="11882" y="15467"/>
                      <a:pt x="12510" y="15213"/>
                      <a:pt x="13367" y="14572"/>
                    </a:cubicBezTo>
                    <a:cubicBezTo>
                      <a:pt x="14361" y="13829"/>
                      <a:pt x="15484" y="12917"/>
                      <a:pt x="15634" y="12308"/>
                    </a:cubicBezTo>
                    <a:cubicBezTo>
                      <a:pt x="15847" y="11467"/>
                      <a:pt x="15397" y="10804"/>
                      <a:pt x="14991" y="9834"/>
                    </a:cubicBezTo>
                    <a:cubicBezTo>
                      <a:pt x="14838" y="9468"/>
                      <a:pt x="14486" y="9461"/>
                      <a:pt x="14315" y="9186"/>
                    </a:cubicBezTo>
                    <a:cubicBezTo>
                      <a:pt x="13128" y="7995"/>
                      <a:pt x="11026" y="6127"/>
                      <a:pt x="11009" y="6122"/>
                    </a:cubicBezTo>
                    <a:cubicBezTo>
                      <a:pt x="10652" y="6063"/>
                      <a:pt x="10383" y="5965"/>
                      <a:pt x="10170" y="5841"/>
                    </a:cubicBezTo>
                    <a:cubicBezTo>
                      <a:pt x="9474" y="5432"/>
                      <a:pt x="9842" y="2852"/>
                      <a:pt x="10080" y="2006"/>
                    </a:cubicBezTo>
                    <a:cubicBezTo>
                      <a:pt x="10361" y="1014"/>
                      <a:pt x="10532" y="529"/>
                      <a:pt x="11747" y="152"/>
                    </a:cubicBezTo>
                    <a:cubicBezTo>
                      <a:pt x="12604" y="-112"/>
                      <a:pt x="12901" y="-27"/>
                      <a:pt x="14013" y="362"/>
                    </a:cubicBezTo>
                    <a:cubicBezTo>
                      <a:pt x="14234" y="437"/>
                      <a:pt x="14532" y="739"/>
                      <a:pt x="14669" y="771"/>
                    </a:cubicBezTo>
                    <a:cubicBezTo>
                      <a:pt x="14941" y="841"/>
                      <a:pt x="15373" y="691"/>
                      <a:pt x="15634" y="771"/>
                    </a:cubicBezTo>
                    <a:cubicBezTo>
                      <a:pt x="15992" y="875"/>
                      <a:pt x="16391" y="1262"/>
                      <a:pt x="16934" y="1392"/>
                    </a:cubicBezTo>
                    <a:cubicBezTo>
                      <a:pt x="17902" y="1612"/>
                      <a:pt x="18251" y="1380"/>
                      <a:pt x="18557" y="1597"/>
                    </a:cubicBezTo>
                    <a:cubicBezTo>
                      <a:pt x="18735" y="1720"/>
                      <a:pt x="19270" y="2825"/>
                      <a:pt x="19210" y="3030"/>
                    </a:cubicBezTo>
                    <a:cubicBezTo>
                      <a:pt x="19210" y="2954"/>
                      <a:pt x="17733" y="4561"/>
                      <a:pt x="17164" y="4550"/>
                    </a:cubicBezTo>
                    <a:cubicBezTo>
                      <a:pt x="14523" y="4491"/>
                      <a:pt x="15695" y="3672"/>
                      <a:pt x="14047" y="3715"/>
                    </a:cubicBezTo>
                    <a:cubicBezTo>
                      <a:pt x="13768" y="3720"/>
                      <a:pt x="11747" y="3823"/>
                      <a:pt x="17028" y="7565"/>
                    </a:cubicBezTo>
                    <a:cubicBezTo>
                      <a:pt x="17047" y="7581"/>
                      <a:pt x="17071" y="7592"/>
                      <a:pt x="17080" y="7608"/>
                    </a:cubicBezTo>
                    <a:cubicBezTo>
                      <a:pt x="17902" y="7883"/>
                      <a:pt x="18591" y="8508"/>
                      <a:pt x="19210" y="9214"/>
                    </a:cubicBezTo>
                    <a:cubicBezTo>
                      <a:pt x="20053" y="10184"/>
                      <a:pt x="19677" y="11365"/>
                      <a:pt x="19890" y="13208"/>
                    </a:cubicBezTo>
                    <a:cubicBezTo>
                      <a:pt x="19991" y="14097"/>
                      <a:pt x="21377" y="15418"/>
                      <a:pt x="21386" y="16114"/>
                    </a:cubicBezTo>
                    <a:close/>
                    <a:moveTo>
                      <a:pt x="21386" y="16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AutoShape 13"/>
              <p:cNvSpPr>
                <a:spLocks/>
              </p:cNvSpPr>
              <p:nvPr/>
            </p:nvSpPr>
            <p:spPr bwMode="auto">
              <a:xfrm>
                <a:off x="1552" y="696"/>
                <a:ext cx="29" cy="60"/>
              </a:xfrm>
              <a:custGeom>
                <a:avLst/>
                <a:gdLst/>
                <a:ahLst/>
                <a:cxnLst/>
                <a:rect l="0" t="0" r="r" b="b"/>
                <a:pathLst>
                  <a:path w="18036" h="19471">
                    <a:moveTo>
                      <a:pt x="6633" y="2698"/>
                    </a:moveTo>
                    <a:cubicBezTo>
                      <a:pt x="11324" y="1308"/>
                      <a:pt x="17109" y="-674"/>
                      <a:pt x="17340" y="226"/>
                    </a:cubicBezTo>
                    <a:cubicBezTo>
                      <a:pt x="19244" y="7653"/>
                      <a:pt x="17014" y="14196"/>
                      <a:pt x="13435" y="18042"/>
                    </a:cubicBezTo>
                    <a:cubicBezTo>
                      <a:pt x="12418" y="19143"/>
                      <a:pt x="12783" y="20926"/>
                      <a:pt x="4669" y="17339"/>
                    </a:cubicBezTo>
                    <a:cubicBezTo>
                      <a:pt x="-2356" y="14234"/>
                      <a:pt x="-1255" y="5034"/>
                      <a:pt x="6633" y="2698"/>
                    </a:cubicBezTo>
                    <a:close/>
                    <a:moveTo>
                      <a:pt x="6633" y="269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AutoShape 14"/>
              <p:cNvSpPr>
                <a:spLocks/>
              </p:cNvSpPr>
              <p:nvPr/>
            </p:nvSpPr>
            <p:spPr bwMode="auto">
              <a:xfrm>
                <a:off x="1536" y="840"/>
                <a:ext cx="175" cy="300"/>
              </a:xfrm>
              <a:custGeom>
                <a:avLst/>
                <a:gdLst/>
                <a:ahLst/>
                <a:cxnLst/>
                <a:rect l="0" t="0" r="r" b="b"/>
                <a:pathLst>
                  <a:path w="20372" h="21513">
                    <a:moveTo>
                      <a:pt x="18178" y="21262"/>
                    </a:moveTo>
                    <a:cubicBezTo>
                      <a:pt x="17697" y="21481"/>
                      <a:pt x="17106" y="21577"/>
                      <a:pt x="16407" y="21467"/>
                    </a:cubicBezTo>
                    <a:cubicBezTo>
                      <a:pt x="16226" y="21435"/>
                      <a:pt x="15434" y="20678"/>
                      <a:pt x="15239" y="20624"/>
                    </a:cubicBezTo>
                    <a:cubicBezTo>
                      <a:pt x="15127" y="20587"/>
                      <a:pt x="14660" y="19752"/>
                      <a:pt x="14172" y="19399"/>
                    </a:cubicBezTo>
                    <a:cubicBezTo>
                      <a:pt x="13622" y="19001"/>
                      <a:pt x="10540" y="19050"/>
                      <a:pt x="10568" y="18049"/>
                    </a:cubicBezTo>
                    <a:cubicBezTo>
                      <a:pt x="10604" y="16925"/>
                      <a:pt x="12657" y="16976"/>
                      <a:pt x="14810" y="16492"/>
                    </a:cubicBezTo>
                    <a:cubicBezTo>
                      <a:pt x="16002" y="16222"/>
                      <a:pt x="15662" y="15216"/>
                      <a:pt x="15814" y="14531"/>
                    </a:cubicBezTo>
                    <a:cubicBezTo>
                      <a:pt x="15983" y="13791"/>
                      <a:pt x="15580" y="12835"/>
                      <a:pt x="15428" y="11962"/>
                    </a:cubicBezTo>
                    <a:cubicBezTo>
                      <a:pt x="14089" y="11295"/>
                      <a:pt x="12420" y="10931"/>
                      <a:pt x="10845" y="10634"/>
                    </a:cubicBezTo>
                    <a:cubicBezTo>
                      <a:pt x="9485" y="10374"/>
                      <a:pt x="9129" y="10720"/>
                      <a:pt x="8740" y="10967"/>
                    </a:cubicBezTo>
                    <a:cubicBezTo>
                      <a:pt x="8647" y="11027"/>
                      <a:pt x="8417" y="11114"/>
                      <a:pt x="8330" y="11177"/>
                    </a:cubicBezTo>
                    <a:cubicBezTo>
                      <a:pt x="8282" y="11211"/>
                      <a:pt x="8216" y="11292"/>
                      <a:pt x="8155" y="11317"/>
                    </a:cubicBezTo>
                    <a:cubicBezTo>
                      <a:pt x="8112" y="11334"/>
                      <a:pt x="8049" y="11353"/>
                      <a:pt x="8021" y="11371"/>
                    </a:cubicBezTo>
                    <a:cubicBezTo>
                      <a:pt x="6544" y="12411"/>
                      <a:pt x="4524" y="15764"/>
                      <a:pt x="3703" y="16303"/>
                    </a:cubicBezTo>
                    <a:cubicBezTo>
                      <a:pt x="3013" y="16760"/>
                      <a:pt x="2436" y="17089"/>
                      <a:pt x="1238" y="16477"/>
                    </a:cubicBezTo>
                    <a:cubicBezTo>
                      <a:pt x="528" y="16112"/>
                      <a:pt x="-1036" y="15363"/>
                      <a:pt x="1027" y="14307"/>
                    </a:cubicBezTo>
                    <a:cubicBezTo>
                      <a:pt x="1200" y="14216"/>
                      <a:pt x="1599" y="14006"/>
                      <a:pt x="1828" y="13959"/>
                    </a:cubicBezTo>
                    <a:cubicBezTo>
                      <a:pt x="1828" y="13951"/>
                      <a:pt x="2462" y="13316"/>
                      <a:pt x="3251" y="12543"/>
                    </a:cubicBezTo>
                    <a:cubicBezTo>
                      <a:pt x="3725" y="12082"/>
                      <a:pt x="4324" y="11076"/>
                      <a:pt x="4923" y="9998"/>
                    </a:cubicBezTo>
                    <a:cubicBezTo>
                      <a:pt x="5369" y="9190"/>
                      <a:pt x="5613" y="8807"/>
                      <a:pt x="6002" y="8117"/>
                    </a:cubicBezTo>
                    <a:cubicBezTo>
                      <a:pt x="5794" y="7752"/>
                      <a:pt x="5647" y="7175"/>
                      <a:pt x="5403" y="6975"/>
                    </a:cubicBezTo>
                    <a:cubicBezTo>
                      <a:pt x="5110" y="6733"/>
                      <a:pt x="4717" y="6493"/>
                      <a:pt x="4376" y="6168"/>
                    </a:cubicBezTo>
                    <a:cubicBezTo>
                      <a:pt x="4194" y="5990"/>
                      <a:pt x="4312" y="5958"/>
                      <a:pt x="4111" y="5821"/>
                    </a:cubicBezTo>
                    <a:cubicBezTo>
                      <a:pt x="2835" y="4948"/>
                      <a:pt x="4117" y="3592"/>
                      <a:pt x="4640" y="2326"/>
                    </a:cubicBezTo>
                    <a:cubicBezTo>
                      <a:pt x="4975" y="1535"/>
                      <a:pt x="4256" y="229"/>
                      <a:pt x="5525" y="0"/>
                    </a:cubicBezTo>
                    <a:cubicBezTo>
                      <a:pt x="5650" y="-23"/>
                      <a:pt x="7606" y="996"/>
                      <a:pt x="7981" y="1105"/>
                    </a:cubicBezTo>
                    <a:cubicBezTo>
                      <a:pt x="8672" y="1303"/>
                      <a:pt x="9488" y="2426"/>
                      <a:pt x="9577" y="3376"/>
                    </a:cubicBezTo>
                    <a:cubicBezTo>
                      <a:pt x="9661" y="4241"/>
                      <a:pt x="8637" y="5314"/>
                      <a:pt x="9049" y="6342"/>
                    </a:cubicBezTo>
                    <a:cubicBezTo>
                      <a:pt x="9182" y="6676"/>
                      <a:pt x="10970" y="7544"/>
                      <a:pt x="11735" y="7825"/>
                    </a:cubicBezTo>
                    <a:cubicBezTo>
                      <a:pt x="13186" y="8358"/>
                      <a:pt x="15535" y="10223"/>
                      <a:pt x="17190" y="10317"/>
                    </a:cubicBezTo>
                    <a:cubicBezTo>
                      <a:pt x="17198" y="10317"/>
                      <a:pt x="17210" y="10306"/>
                      <a:pt x="17218" y="10307"/>
                    </a:cubicBezTo>
                    <a:cubicBezTo>
                      <a:pt x="19094" y="10805"/>
                      <a:pt x="19770" y="15147"/>
                      <a:pt x="20040" y="15279"/>
                    </a:cubicBezTo>
                    <a:cubicBezTo>
                      <a:pt x="20153" y="15331"/>
                      <a:pt x="20285" y="17081"/>
                      <a:pt x="20341" y="17281"/>
                    </a:cubicBezTo>
                    <a:cubicBezTo>
                      <a:pt x="20564" y="18068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lose/>
                    <a:moveTo>
                      <a:pt x="18178" y="2126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AutoShape 15"/>
              <p:cNvSpPr>
                <a:spLocks/>
              </p:cNvSpPr>
              <p:nvPr/>
            </p:nvSpPr>
            <p:spPr bwMode="auto">
              <a:xfrm>
                <a:off x="1400" y="1128"/>
                <a:ext cx="170" cy="225"/>
              </a:xfrm>
              <a:custGeom>
                <a:avLst/>
                <a:gdLst/>
                <a:ahLst/>
                <a:cxnLst/>
                <a:rect l="0" t="0" r="r" b="b"/>
                <a:pathLst>
                  <a:path w="20883" h="21309">
                    <a:moveTo>
                      <a:pt x="16925" y="107"/>
                    </a:moveTo>
                    <a:cubicBezTo>
                      <a:pt x="17943" y="-68"/>
                      <a:pt x="18645" y="-139"/>
                      <a:pt x="19741" y="797"/>
                    </a:cubicBezTo>
                    <a:cubicBezTo>
                      <a:pt x="20012" y="1028"/>
                      <a:pt x="20080" y="1453"/>
                      <a:pt x="20305" y="1716"/>
                    </a:cubicBezTo>
                    <a:cubicBezTo>
                      <a:pt x="20553" y="2007"/>
                      <a:pt x="20802" y="1880"/>
                      <a:pt x="20868" y="2406"/>
                    </a:cubicBezTo>
                    <a:cubicBezTo>
                      <a:pt x="21022" y="3615"/>
                      <a:pt x="19979" y="4073"/>
                      <a:pt x="19741" y="4478"/>
                    </a:cubicBezTo>
                    <a:cubicBezTo>
                      <a:pt x="19363" y="5128"/>
                      <a:pt x="18929" y="6109"/>
                      <a:pt x="18898" y="6549"/>
                    </a:cubicBezTo>
                    <a:cubicBezTo>
                      <a:pt x="18728" y="8854"/>
                      <a:pt x="21231" y="9792"/>
                      <a:pt x="19741" y="12302"/>
                    </a:cubicBezTo>
                    <a:cubicBezTo>
                      <a:pt x="19609" y="12524"/>
                      <a:pt x="19334" y="12726"/>
                      <a:pt x="19178" y="12992"/>
                    </a:cubicBezTo>
                    <a:cubicBezTo>
                      <a:pt x="19093" y="13140"/>
                      <a:pt x="19034" y="13428"/>
                      <a:pt x="18898" y="13683"/>
                    </a:cubicBezTo>
                    <a:cubicBezTo>
                      <a:pt x="18332" y="14728"/>
                      <a:pt x="17621" y="15707"/>
                      <a:pt x="17206" y="16444"/>
                    </a:cubicBezTo>
                    <a:cubicBezTo>
                      <a:pt x="15849" y="18864"/>
                      <a:pt x="15384" y="20908"/>
                      <a:pt x="13265" y="21275"/>
                    </a:cubicBezTo>
                    <a:cubicBezTo>
                      <a:pt x="12202" y="21461"/>
                      <a:pt x="11255" y="20822"/>
                      <a:pt x="9322" y="20585"/>
                    </a:cubicBezTo>
                    <a:cubicBezTo>
                      <a:pt x="6816" y="20280"/>
                      <a:pt x="4969" y="20708"/>
                      <a:pt x="3406" y="19895"/>
                    </a:cubicBezTo>
                    <a:cubicBezTo>
                      <a:pt x="1880" y="19099"/>
                      <a:pt x="1127" y="16549"/>
                      <a:pt x="591" y="14603"/>
                    </a:cubicBezTo>
                    <a:cubicBezTo>
                      <a:pt x="227" y="13289"/>
                      <a:pt x="-369" y="11884"/>
                      <a:pt x="309" y="10920"/>
                    </a:cubicBezTo>
                    <a:cubicBezTo>
                      <a:pt x="888" y="10099"/>
                      <a:pt x="2292" y="10261"/>
                      <a:pt x="3406" y="9770"/>
                    </a:cubicBezTo>
                    <a:cubicBezTo>
                      <a:pt x="4249" y="9398"/>
                      <a:pt x="5303" y="8639"/>
                      <a:pt x="6225" y="7929"/>
                    </a:cubicBezTo>
                    <a:cubicBezTo>
                      <a:pt x="7252" y="7131"/>
                      <a:pt x="8354" y="6264"/>
                      <a:pt x="9040" y="5168"/>
                    </a:cubicBezTo>
                    <a:cubicBezTo>
                      <a:pt x="9957" y="3708"/>
                      <a:pt x="11304" y="3182"/>
                      <a:pt x="13547" y="1947"/>
                    </a:cubicBezTo>
                    <a:cubicBezTo>
                      <a:pt x="14697" y="1313"/>
                      <a:pt x="15784" y="300"/>
                      <a:pt x="16925" y="107"/>
                    </a:cubicBezTo>
                    <a:cubicBezTo>
                      <a:pt x="17943" y="-67"/>
                      <a:pt x="15784" y="300"/>
                      <a:pt x="16925" y="107"/>
                    </a:cubicBezTo>
                    <a:close/>
                    <a:moveTo>
                      <a:pt x="16925" y="107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>
                <a:off x="1624" y="1264"/>
                <a:ext cx="15" cy="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4715">
                    <a:moveTo>
                      <a:pt x="21600" y="10821"/>
                    </a:moveTo>
                    <a:cubicBezTo>
                      <a:pt x="13821" y="3008"/>
                      <a:pt x="5863" y="15285"/>
                      <a:pt x="0" y="14694"/>
                    </a:cubicBezTo>
                    <a:cubicBezTo>
                      <a:pt x="5605" y="-1654"/>
                      <a:pt x="12725" y="-6315"/>
                      <a:pt x="21600" y="10821"/>
                    </a:cubicBezTo>
                    <a:close/>
                    <a:moveTo>
                      <a:pt x="21600" y="10821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AutoShape 17"/>
              <p:cNvSpPr>
                <a:spLocks/>
              </p:cNvSpPr>
              <p:nvPr/>
            </p:nvSpPr>
            <p:spPr bwMode="auto">
              <a:xfrm>
                <a:off x="1568" y="1240"/>
                <a:ext cx="118" cy="158"/>
              </a:xfrm>
              <a:custGeom>
                <a:avLst/>
                <a:gdLst/>
                <a:ahLst/>
                <a:cxnLst/>
                <a:rect l="0" t="0" r="r" b="b"/>
                <a:pathLst>
                  <a:path w="21231" h="20757">
                    <a:moveTo>
                      <a:pt x="21047" y="1719"/>
                    </a:moveTo>
                    <a:cubicBezTo>
                      <a:pt x="20305" y="2682"/>
                      <a:pt x="19915" y="3779"/>
                      <a:pt x="18547" y="4289"/>
                    </a:cubicBezTo>
                    <a:cubicBezTo>
                      <a:pt x="17413" y="4707"/>
                      <a:pt x="15462" y="4240"/>
                      <a:pt x="14609" y="4138"/>
                    </a:cubicBezTo>
                    <a:cubicBezTo>
                      <a:pt x="13748" y="4039"/>
                      <a:pt x="12852" y="3250"/>
                      <a:pt x="12011" y="2984"/>
                    </a:cubicBezTo>
                    <a:lnTo>
                      <a:pt x="11999" y="2984"/>
                    </a:lnTo>
                    <a:cubicBezTo>
                      <a:pt x="11893" y="2949"/>
                      <a:pt x="11783" y="2925"/>
                      <a:pt x="11677" y="2916"/>
                    </a:cubicBezTo>
                    <a:cubicBezTo>
                      <a:pt x="11654" y="2908"/>
                      <a:pt x="11632" y="2908"/>
                      <a:pt x="11623" y="2908"/>
                    </a:cubicBezTo>
                    <a:cubicBezTo>
                      <a:pt x="10480" y="2689"/>
                      <a:pt x="10188" y="3111"/>
                      <a:pt x="9464" y="3321"/>
                    </a:cubicBezTo>
                    <a:cubicBezTo>
                      <a:pt x="7868" y="3748"/>
                      <a:pt x="6689" y="3979"/>
                      <a:pt x="6496" y="4333"/>
                    </a:cubicBezTo>
                    <a:cubicBezTo>
                      <a:pt x="6087" y="5059"/>
                      <a:pt x="5941" y="6274"/>
                      <a:pt x="6017" y="6475"/>
                    </a:cubicBezTo>
                    <a:cubicBezTo>
                      <a:pt x="6169" y="6894"/>
                      <a:pt x="7484" y="7950"/>
                      <a:pt x="7785" y="8057"/>
                    </a:cubicBezTo>
                    <a:cubicBezTo>
                      <a:pt x="8627" y="8376"/>
                      <a:pt x="10181" y="8401"/>
                      <a:pt x="11107" y="7689"/>
                    </a:cubicBezTo>
                    <a:cubicBezTo>
                      <a:pt x="11410" y="7463"/>
                      <a:pt x="12262" y="7004"/>
                      <a:pt x="12519" y="6929"/>
                    </a:cubicBezTo>
                    <a:cubicBezTo>
                      <a:pt x="13586" y="6619"/>
                      <a:pt x="13996" y="6895"/>
                      <a:pt x="14245" y="7128"/>
                    </a:cubicBezTo>
                    <a:cubicBezTo>
                      <a:pt x="14590" y="7471"/>
                      <a:pt x="14986" y="8136"/>
                      <a:pt x="14642" y="8362"/>
                    </a:cubicBezTo>
                    <a:cubicBezTo>
                      <a:pt x="12163" y="9953"/>
                      <a:pt x="11670" y="10563"/>
                      <a:pt x="11573" y="11423"/>
                    </a:cubicBezTo>
                    <a:cubicBezTo>
                      <a:pt x="11488" y="12244"/>
                      <a:pt x="11446" y="12821"/>
                      <a:pt x="11468" y="13499"/>
                    </a:cubicBezTo>
                    <a:cubicBezTo>
                      <a:pt x="11499" y="14136"/>
                      <a:pt x="13359" y="17452"/>
                      <a:pt x="12768" y="17812"/>
                    </a:cubicBezTo>
                    <a:cubicBezTo>
                      <a:pt x="12584" y="17912"/>
                      <a:pt x="10416" y="17376"/>
                      <a:pt x="9047" y="15567"/>
                    </a:cubicBezTo>
                    <a:cubicBezTo>
                      <a:pt x="8713" y="15141"/>
                      <a:pt x="8349" y="13441"/>
                      <a:pt x="7627" y="13190"/>
                    </a:cubicBezTo>
                    <a:cubicBezTo>
                      <a:pt x="6374" y="12746"/>
                      <a:pt x="6178" y="13449"/>
                      <a:pt x="5188" y="14244"/>
                    </a:cubicBezTo>
                    <a:cubicBezTo>
                      <a:pt x="4045" y="15182"/>
                      <a:pt x="7519" y="18104"/>
                      <a:pt x="6559" y="20256"/>
                    </a:cubicBezTo>
                    <a:cubicBezTo>
                      <a:pt x="5990" y="21537"/>
                      <a:pt x="2037" y="19981"/>
                      <a:pt x="1767" y="19787"/>
                    </a:cubicBezTo>
                    <a:cubicBezTo>
                      <a:pt x="1485" y="19578"/>
                      <a:pt x="2141" y="16949"/>
                      <a:pt x="2023" y="16639"/>
                    </a:cubicBezTo>
                    <a:cubicBezTo>
                      <a:pt x="1917" y="16355"/>
                      <a:pt x="1473" y="16187"/>
                      <a:pt x="1431" y="16044"/>
                    </a:cubicBezTo>
                    <a:cubicBezTo>
                      <a:pt x="1162" y="15292"/>
                      <a:pt x="-123" y="13969"/>
                      <a:pt x="10" y="13769"/>
                    </a:cubicBezTo>
                    <a:cubicBezTo>
                      <a:pt x="732" y="12596"/>
                      <a:pt x="1313" y="11467"/>
                      <a:pt x="1990" y="10043"/>
                    </a:cubicBezTo>
                    <a:cubicBezTo>
                      <a:pt x="3003" y="7909"/>
                      <a:pt x="2469" y="7632"/>
                      <a:pt x="2772" y="6201"/>
                    </a:cubicBezTo>
                    <a:cubicBezTo>
                      <a:pt x="3095" y="4650"/>
                      <a:pt x="4162" y="1835"/>
                      <a:pt x="4431" y="1784"/>
                    </a:cubicBezTo>
                    <a:cubicBezTo>
                      <a:pt x="4473" y="1768"/>
                      <a:pt x="7230" y="638"/>
                      <a:pt x="8008" y="320"/>
                    </a:cubicBezTo>
                    <a:lnTo>
                      <a:pt x="8021" y="310"/>
                    </a:lnTo>
                    <a:cubicBezTo>
                      <a:pt x="8407" y="34"/>
                      <a:pt x="8645" y="-8"/>
                      <a:pt x="9519" y="2"/>
                    </a:cubicBezTo>
                    <a:cubicBezTo>
                      <a:pt x="11577" y="10"/>
                      <a:pt x="12834" y="1118"/>
                      <a:pt x="15376" y="1301"/>
                    </a:cubicBezTo>
                    <a:cubicBezTo>
                      <a:pt x="16856" y="1411"/>
                      <a:pt x="19917" y="-63"/>
                      <a:pt x="20834" y="37"/>
                    </a:cubicBezTo>
                    <a:cubicBezTo>
                      <a:pt x="21049" y="65"/>
                      <a:pt x="21477" y="1168"/>
                      <a:pt x="21047" y="1719"/>
                    </a:cubicBezTo>
                    <a:close/>
                    <a:moveTo>
                      <a:pt x="21047" y="171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AutoShape 18"/>
              <p:cNvSpPr>
                <a:spLocks/>
              </p:cNvSpPr>
              <p:nvPr/>
            </p:nvSpPr>
            <p:spPr bwMode="auto">
              <a:xfrm>
                <a:off x="1784" y="1296"/>
                <a:ext cx="321" cy="235"/>
              </a:xfrm>
              <a:custGeom>
                <a:avLst/>
                <a:gdLst/>
                <a:ahLst/>
                <a:cxnLst/>
                <a:rect l="0" t="0" r="r" b="b"/>
                <a:pathLst>
                  <a:path w="21121" h="21341">
                    <a:moveTo>
                      <a:pt x="2509" y="93"/>
                    </a:moveTo>
                    <a:cubicBezTo>
                      <a:pt x="3058" y="112"/>
                      <a:pt x="3583" y="125"/>
                      <a:pt x="3963" y="471"/>
                    </a:cubicBezTo>
                    <a:cubicBezTo>
                      <a:pt x="4050" y="550"/>
                      <a:pt x="4112" y="647"/>
                      <a:pt x="4202" y="763"/>
                    </a:cubicBezTo>
                    <a:cubicBezTo>
                      <a:pt x="4756" y="1480"/>
                      <a:pt x="4395" y="4820"/>
                      <a:pt x="5379" y="5006"/>
                    </a:cubicBezTo>
                    <a:cubicBezTo>
                      <a:pt x="6072" y="5139"/>
                      <a:pt x="6148" y="3738"/>
                      <a:pt x="6574" y="3252"/>
                    </a:cubicBezTo>
                    <a:cubicBezTo>
                      <a:pt x="7042" y="2718"/>
                      <a:pt x="7900" y="1826"/>
                      <a:pt x="8992" y="1924"/>
                    </a:cubicBezTo>
                    <a:cubicBezTo>
                      <a:pt x="9620" y="1980"/>
                      <a:pt x="10075" y="2613"/>
                      <a:pt x="10806" y="3252"/>
                    </a:cubicBezTo>
                    <a:cubicBezTo>
                      <a:pt x="11882" y="4194"/>
                      <a:pt x="13022" y="5075"/>
                      <a:pt x="14131" y="6131"/>
                    </a:cubicBezTo>
                    <a:cubicBezTo>
                      <a:pt x="14662" y="6635"/>
                      <a:pt x="15257" y="7137"/>
                      <a:pt x="15642" y="7680"/>
                    </a:cubicBezTo>
                    <a:cubicBezTo>
                      <a:pt x="16174" y="8428"/>
                      <a:pt x="17146" y="10319"/>
                      <a:pt x="17305" y="11001"/>
                    </a:cubicBezTo>
                    <a:cubicBezTo>
                      <a:pt x="17314" y="11041"/>
                      <a:pt x="18191" y="11598"/>
                      <a:pt x="18655" y="11368"/>
                    </a:cubicBezTo>
                    <a:cubicBezTo>
                      <a:pt x="19727" y="10835"/>
                      <a:pt x="20400" y="8661"/>
                      <a:pt x="20961" y="9287"/>
                    </a:cubicBezTo>
                    <a:cubicBezTo>
                      <a:pt x="21494" y="9880"/>
                      <a:pt x="20547" y="12578"/>
                      <a:pt x="20283" y="12964"/>
                    </a:cubicBezTo>
                    <a:cubicBezTo>
                      <a:pt x="19883" y="13550"/>
                      <a:pt x="19251" y="13439"/>
                      <a:pt x="18306" y="14047"/>
                    </a:cubicBezTo>
                    <a:cubicBezTo>
                      <a:pt x="17734" y="14415"/>
                      <a:pt x="17941" y="14789"/>
                      <a:pt x="18009" y="15131"/>
                    </a:cubicBezTo>
                    <a:cubicBezTo>
                      <a:pt x="18037" y="15273"/>
                      <a:pt x="17821" y="15494"/>
                      <a:pt x="18061" y="16094"/>
                    </a:cubicBezTo>
                    <a:cubicBezTo>
                      <a:pt x="18098" y="16184"/>
                      <a:pt x="18132" y="16277"/>
                      <a:pt x="18156" y="16353"/>
                    </a:cubicBezTo>
                    <a:cubicBezTo>
                      <a:pt x="18191" y="16468"/>
                      <a:pt x="18317" y="16655"/>
                      <a:pt x="18364" y="16757"/>
                    </a:cubicBezTo>
                    <a:cubicBezTo>
                      <a:pt x="18401" y="16839"/>
                      <a:pt x="18473" y="17009"/>
                      <a:pt x="18495" y="17082"/>
                    </a:cubicBezTo>
                    <a:cubicBezTo>
                      <a:pt x="18529" y="17193"/>
                      <a:pt x="18619" y="17325"/>
                      <a:pt x="18666" y="17422"/>
                    </a:cubicBezTo>
                    <a:cubicBezTo>
                      <a:pt x="18791" y="17682"/>
                      <a:pt x="21066" y="20322"/>
                      <a:pt x="20557" y="21235"/>
                    </a:cubicBezTo>
                    <a:cubicBezTo>
                      <a:pt x="20408" y="21502"/>
                      <a:pt x="19920" y="21194"/>
                      <a:pt x="19697" y="21077"/>
                    </a:cubicBezTo>
                    <a:cubicBezTo>
                      <a:pt x="19328" y="20888"/>
                      <a:pt x="18412" y="20412"/>
                      <a:pt x="18050" y="20081"/>
                    </a:cubicBezTo>
                    <a:cubicBezTo>
                      <a:pt x="17571" y="19645"/>
                      <a:pt x="17060" y="19317"/>
                      <a:pt x="16635" y="18455"/>
                    </a:cubicBezTo>
                    <a:cubicBezTo>
                      <a:pt x="16548" y="18278"/>
                      <a:pt x="16225" y="17561"/>
                      <a:pt x="16152" y="17383"/>
                    </a:cubicBezTo>
                    <a:cubicBezTo>
                      <a:pt x="16023" y="17067"/>
                      <a:pt x="15987" y="16868"/>
                      <a:pt x="15861" y="16610"/>
                    </a:cubicBezTo>
                    <a:cubicBezTo>
                      <a:pt x="15406" y="15679"/>
                      <a:pt x="15625" y="14290"/>
                      <a:pt x="15062" y="14251"/>
                    </a:cubicBezTo>
                    <a:cubicBezTo>
                      <a:pt x="14369" y="14201"/>
                      <a:pt x="13608" y="14789"/>
                      <a:pt x="13183" y="16123"/>
                    </a:cubicBezTo>
                    <a:cubicBezTo>
                      <a:pt x="12803" y="17326"/>
                      <a:pt x="12645" y="17628"/>
                      <a:pt x="11831" y="17697"/>
                    </a:cubicBezTo>
                    <a:cubicBezTo>
                      <a:pt x="11175" y="17754"/>
                      <a:pt x="10718" y="17197"/>
                      <a:pt x="10277" y="16703"/>
                    </a:cubicBezTo>
                    <a:cubicBezTo>
                      <a:pt x="9950" y="16335"/>
                      <a:pt x="9070" y="15446"/>
                      <a:pt x="8631" y="16014"/>
                    </a:cubicBezTo>
                    <a:cubicBezTo>
                      <a:pt x="8187" y="16587"/>
                      <a:pt x="8050" y="15208"/>
                      <a:pt x="7952" y="14864"/>
                    </a:cubicBezTo>
                    <a:cubicBezTo>
                      <a:pt x="7844" y="14486"/>
                      <a:pt x="8561" y="14397"/>
                      <a:pt x="8671" y="13747"/>
                    </a:cubicBezTo>
                    <a:cubicBezTo>
                      <a:pt x="8754" y="13256"/>
                      <a:pt x="8703" y="13389"/>
                      <a:pt x="8228" y="12778"/>
                    </a:cubicBezTo>
                    <a:cubicBezTo>
                      <a:pt x="7833" y="12269"/>
                      <a:pt x="7870" y="12515"/>
                      <a:pt x="7552" y="11846"/>
                    </a:cubicBezTo>
                    <a:cubicBezTo>
                      <a:pt x="7450" y="11634"/>
                      <a:pt x="7516" y="11357"/>
                      <a:pt x="7400" y="11181"/>
                    </a:cubicBezTo>
                    <a:cubicBezTo>
                      <a:pt x="7257" y="10963"/>
                      <a:pt x="7017" y="10780"/>
                      <a:pt x="6795" y="10517"/>
                    </a:cubicBezTo>
                    <a:cubicBezTo>
                      <a:pt x="6475" y="10137"/>
                      <a:pt x="6169" y="9905"/>
                      <a:pt x="5737" y="9410"/>
                    </a:cubicBezTo>
                    <a:cubicBezTo>
                      <a:pt x="5514" y="9153"/>
                      <a:pt x="5126" y="8982"/>
                      <a:pt x="5010" y="8891"/>
                    </a:cubicBezTo>
                    <a:cubicBezTo>
                      <a:pt x="4032" y="8116"/>
                      <a:pt x="3085" y="8389"/>
                      <a:pt x="2492" y="7286"/>
                    </a:cubicBezTo>
                    <a:cubicBezTo>
                      <a:pt x="2398" y="7114"/>
                      <a:pt x="2174" y="5609"/>
                      <a:pt x="2067" y="5420"/>
                    </a:cubicBezTo>
                    <a:cubicBezTo>
                      <a:pt x="1871" y="5076"/>
                      <a:pt x="2079" y="4825"/>
                      <a:pt x="2094" y="4770"/>
                    </a:cubicBezTo>
                    <a:cubicBezTo>
                      <a:pt x="2207" y="4335"/>
                      <a:pt x="2145" y="4127"/>
                      <a:pt x="1959" y="3586"/>
                    </a:cubicBezTo>
                    <a:cubicBezTo>
                      <a:pt x="1610" y="2579"/>
                      <a:pt x="-106" y="2156"/>
                      <a:pt x="5" y="1151"/>
                    </a:cubicBezTo>
                    <a:cubicBezTo>
                      <a:pt x="18" y="1035"/>
                      <a:pt x="1343" y="117"/>
                      <a:pt x="1438" y="72"/>
                    </a:cubicBezTo>
                    <a:cubicBezTo>
                      <a:pt x="1817" y="-98"/>
                      <a:pt x="2204" y="83"/>
                      <a:pt x="2509" y="93"/>
                    </a:cubicBezTo>
                    <a:cubicBezTo>
                      <a:pt x="3058" y="113"/>
                      <a:pt x="2204" y="83"/>
                      <a:pt x="2509" y="93"/>
                    </a:cubicBezTo>
                    <a:close/>
                    <a:moveTo>
                      <a:pt x="2509" y="93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AutoShape 19"/>
              <p:cNvSpPr>
                <a:spLocks/>
              </p:cNvSpPr>
              <p:nvPr/>
            </p:nvSpPr>
            <p:spPr bwMode="auto">
              <a:xfrm>
                <a:off x="1328" y="1416"/>
                <a:ext cx="394" cy="101"/>
              </a:xfrm>
              <a:custGeom>
                <a:avLst/>
                <a:gdLst/>
                <a:ahLst/>
                <a:cxnLst/>
                <a:rect l="0" t="0" r="r" b="b"/>
                <a:pathLst>
                  <a:path w="21553" h="20271">
                    <a:moveTo>
                      <a:pt x="1321" y="478"/>
                    </a:moveTo>
                    <a:cubicBezTo>
                      <a:pt x="2369" y="-1280"/>
                      <a:pt x="3164" y="2334"/>
                      <a:pt x="3960" y="2906"/>
                    </a:cubicBezTo>
                    <a:cubicBezTo>
                      <a:pt x="4771" y="3491"/>
                      <a:pt x="6003" y="2196"/>
                      <a:pt x="6600" y="2906"/>
                    </a:cubicBezTo>
                    <a:cubicBezTo>
                      <a:pt x="7144" y="3557"/>
                      <a:pt x="7858" y="4283"/>
                      <a:pt x="8291" y="5807"/>
                    </a:cubicBezTo>
                    <a:cubicBezTo>
                      <a:pt x="8329" y="5944"/>
                      <a:pt x="8775" y="7905"/>
                      <a:pt x="9827" y="8337"/>
                    </a:cubicBezTo>
                    <a:cubicBezTo>
                      <a:pt x="10072" y="8439"/>
                      <a:pt x="10179" y="9016"/>
                      <a:pt x="10460" y="9127"/>
                    </a:cubicBezTo>
                    <a:cubicBezTo>
                      <a:pt x="10989" y="9337"/>
                      <a:pt x="11308" y="7608"/>
                      <a:pt x="11922" y="7841"/>
                    </a:cubicBezTo>
                    <a:cubicBezTo>
                      <a:pt x="12384" y="8017"/>
                      <a:pt x="13536" y="10060"/>
                      <a:pt x="14021" y="10243"/>
                    </a:cubicBezTo>
                    <a:cubicBezTo>
                      <a:pt x="14976" y="10602"/>
                      <a:pt x="14640" y="8430"/>
                      <a:pt x="15560" y="8778"/>
                    </a:cubicBezTo>
                    <a:cubicBezTo>
                      <a:pt x="16241" y="9036"/>
                      <a:pt x="16123" y="10434"/>
                      <a:pt x="16706" y="10683"/>
                    </a:cubicBezTo>
                    <a:cubicBezTo>
                      <a:pt x="16755" y="10703"/>
                      <a:pt x="17733" y="11349"/>
                      <a:pt x="18902" y="11409"/>
                    </a:cubicBezTo>
                    <a:cubicBezTo>
                      <a:pt x="20100" y="11469"/>
                      <a:pt x="19948" y="11879"/>
                      <a:pt x="21505" y="12318"/>
                    </a:cubicBezTo>
                    <a:cubicBezTo>
                      <a:pt x="21599" y="12347"/>
                      <a:pt x="21537" y="13044"/>
                      <a:pt x="21472" y="13440"/>
                    </a:cubicBezTo>
                    <a:cubicBezTo>
                      <a:pt x="21454" y="13545"/>
                      <a:pt x="20472" y="15533"/>
                      <a:pt x="19420" y="16802"/>
                    </a:cubicBezTo>
                    <a:cubicBezTo>
                      <a:pt x="18735" y="17630"/>
                      <a:pt x="18087" y="20213"/>
                      <a:pt x="17576" y="20270"/>
                    </a:cubicBezTo>
                    <a:cubicBezTo>
                      <a:pt x="17101" y="20320"/>
                      <a:pt x="17742" y="18084"/>
                      <a:pt x="17576" y="16975"/>
                    </a:cubicBezTo>
                    <a:cubicBezTo>
                      <a:pt x="17376" y="15643"/>
                      <a:pt x="16673" y="15468"/>
                      <a:pt x="16653" y="15513"/>
                    </a:cubicBezTo>
                    <a:cubicBezTo>
                      <a:pt x="15647" y="17659"/>
                      <a:pt x="15829" y="16168"/>
                      <a:pt x="14924" y="16233"/>
                    </a:cubicBezTo>
                    <a:cubicBezTo>
                      <a:pt x="14512" y="16267"/>
                      <a:pt x="14116" y="15032"/>
                      <a:pt x="13747" y="15043"/>
                    </a:cubicBezTo>
                    <a:cubicBezTo>
                      <a:pt x="12965" y="15064"/>
                      <a:pt x="11979" y="16089"/>
                      <a:pt x="11570" y="15912"/>
                    </a:cubicBezTo>
                    <a:cubicBezTo>
                      <a:pt x="11499" y="15884"/>
                      <a:pt x="10814" y="14300"/>
                      <a:pt x="10317" y="13861"/>
                    </a:cubicBezTo>
                    <a:cubicBezTo>
                      <a:pt x="9880" y="13471"/>
                      <a:pt x="9005" y="14253"/>
                      <a:pt x="8451" y="13761"/>
                    </a:cubicBezTo>
                    <a:cubicBezTo>
                      <a:pt x="7389" y="12818"/>
                      <a:pt x="7282" y="12240"/>
                      <a:pt x="6851" y="11983"/>
                    </a:cubicBezTo>
                    <a:cubicBezTo>
                      <a:pt x="5789" y="11354"/>
                      <a:pt x="5039" y="11013"/>
                      <a:pt x="4212" y="10038"/>
                    </a:cubicBezTo>
                    <a:cubicBezTo>
                      <a:pt x="3951" y="9733"/>
                      <a:pt x="3757" y="9161"/>
                      <a:pt x="3584" y="9070"/>
                    </a:cubicBezTo>
                    <a:cubicBezTo>
                      <a:pt x="2446" y="8453"/>
                      <a:pt x="1468" y="10148"/>
                      <a:pt x="694" y="7177"/>
                    </a:cubicBezTo>
                    <a:cubicBezTo>
                      <a:pt x="430" y="6164"/>
                      <a:pt x="-1" y="5318"/>
                      <a:pt x="0" y="3999"/>
                    </a:cubicBezTo>
                    <a:cubicBezTo>
                      <a:pt x="3" y="2559"/>
                      <a:pt x="871" y="598"/>
                      <a:pt x="1196" y="480"/>
                    </a:cubicBezTo>
                    <a:cubicBezTo>
                      <a:pt x="1230" y="468"/>
                      <a:pt x="1291" y="529"/>
                      <a:pt x="1321" y="478"/>
                    </a:cubicBezTo>
                    <a:close/>
                    <a:moveTo>
                      <a:pt x="1321" y="47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AutoShape 20"/>
              <p:cNvSpPr>
                <a:spLocks/>
              </p:cNvSpPr>
              <p:nvPr/>
            </p:nvSpPr>
            <p:spPr bwMode="auto">
              <a:xfrm>
                <a:off x="1992" y="1936"/>
                <a:ext cx="179" cy="198"/>
              </a:xfrm>
              <a:custGeom>
                <a:avLst/>
                <a:gdLst/>
                <a:ahLst/>
                <a:cxnLst/>
                <a:rect l="0" t="0" r="r" b="b"/>
                <a:pathLst>
                  <a:path w="20957" h="20663">
                    <a:moveTo>
                      <a:pt x="20123" y="7369"/>
                    </a:moveTo>
                    <a:cubicBezTo>
                      <a:pt x="19552" y="8040"/>
                      <a:pt x="17791" y="9860"/>
                      <a:pt x="16526" y="10402"/>
                    </a:cubicBezTo>
                    <a:cubicBezTo>
                      <a:pt x="14072" y="11453"/>
                      <a:pt x="12322" y="12954"/>
                      <a:pt x="12022" y="13286"/>
                    </a:cubicBezTo>
                    <a:cubicBezTo>
                      <a:pt x="10544" y="14930"/>
                      <a:pt x="8314" y="16569"/>
                      <a:pt x="6957" y="18059"/>
                    </a:cubicBezTo>
                    <a:cubicBezTo>
                      <a:pt x="6486" y="18576"/>
                      <a:pt x="2314" y="21187"/>
                      <a:pt x="849" y="20569"/>
                    </a:cubicBezTo>
                    <a:cubicBezTo>
                      <a:pt x="849" y="20542"/>
                      <a:pt x="85" y="19744"/>
                      <a:pt x="42" y="19551"/>
                    </a:cubicBezTo>
                    <a:cubicBezTo>
                      <a:pt x="-265" y="18069"/>
                      <a:pt x="1177" y="16374"/>
                      <a:pt x="2347" y="15489"/>
                    </a:cubicBezTo>
                    <a:cubicBezTo>
                      <a:pt x="3042" y="14963"/>
                      <a:pt x="3805" y="14461"/>
                      <a:pt x="4484" y="13960"/>
                    </a:cubicBezTo>
                    <a:cubicBezTo>
                      <a:pt x="5247" y="13434"/>
                      <a:pt x="7113" y="13095"/>
                      <a:pt x="7541" y="12691"/>
                    </a:cubicBezTo>
                    <a:cubicBezTo>
                      <a:pt x="8109" y="12151"/>
                      <a:pt x="11512" y="7282"/>
                      <a:pt x="11531" y="7254"/>
                    </a:cubicBezTo>
                    <a:cubicBezTo>
                      <a:pt x="11715" y="7022"/>
                      <a:pt x="11829" y="6994"/>
                      <a:pt x="12072" y="6750"/>
                    </a:cubicBezTo>
                    <a:cubicBezTo>
                      <a:pt x="13297" y="5518"/>
                      <a:pt x="14759" y="4541"/>
                      <a:pt x="15040" y="3859"/>
                    </a:cubicBezTo>
                    <a:cubicBezTo>
                      <a:pt x="15043" y="3853"/>
                      <a:pt x="14954" y="336"/>
                      <a:pt x="15934" y="30"/>
                    </a:cubicBezTo>
                    <a:cubicBezTo>
                      <a:pt x="17371" y="-413"/>
                      <a:pt x="19990" y="4147"/>
                      <a:pt x="20747" y="4583"/>
                    </a:cubicBezTo>
                    <a:cubicBezTo>
                      <a:pt x="21335" y="4921"/>
                      <a:pt x="20545" y="6871"/>
                      <a:pt x="20123" y="7369"/>
                    </a:cubicBezTo>
                    <a:close/>
                    <a:moveTo>
                      <a:pt x="20123" y="736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AutoShape 21"/>
              <p:cNvSpPr>
                <a:spLocks/>
              </p:cNvSpPr>
              <p:nvPr/>
            </p:nvSpPr>
            <p:spPr bwMode="auto">
              <a:xfrm>
                <a:off x="1376" y="1496"/>
                <a:ext cx="664" cy="655"/>
              </a:xfrm>
              <a:custGeom>
                <a:avLst/>
                <a:gdLst/>
                <a:ahLst/>
                <a:cxnLst/>
                <a:rect l="0" t="0" r="r" b="b"/>
                <a:pathLst>
                  <a:path w="21475" h="21557">
                    <a:moveTo>
                      <a:pt x="21157" y="13114"/>
                    </a:moveTo>
                    <a:cubicBezTo>
                      <a:pt x="21113" y="13292"/>
                      <a:pt x="20998" y="13504"/>
                      <a:pt x="20934" y="13674"/>
                    </a:cubicBezTo>
                    <a:cubicBezTo>
                      <a:pt x="20876" y="13832"/>
                      <a:pt x="20864" y="14084"/>
                      <a:pt x="20786" y="14237"/>
                    </a:cubicBezTo>
                    <a:cubicBezTo>
                      <a:pt x="20737" y="14331"/>
                      <a:pt x="20524" y="14459"/>
                      <a:pt x="20489" y="14558"/>
                    </a:cubicBezTo>
                    <a:cubicBezTo>
                      <a:pt x="20347" y="14894"/>
                      <a:pt x="19945" y="15305"/>
                      <a:pt x="19597" y="15680"/>
                    </a:cubicBezTo>
                    <a:cubicBezTo>
                      <a:pt x="19110" y="16207"/>
                      <a:pt x="18996" y="16755"/>
                      <a:pt x="18553" y="17443"/>
                    </a:cubicBezTo>
                    <a:cubicBezTo>
                      <a:pt x="18403" y="17679"/>
                      <a:pt x="18294" y="18067"/>
                      <a:pt x="18056" y="18325"/>
                    </a:cubicBezTo>
                    <a:cubicBezTo>
                      <a:pt x="18032" y="18348"/>
                      <a:pt x="17923" y="18432"/>
                      <a:pt x="17832" y="18522"/>
                    </a:cubicBezTo>
                    <a:cubicBezTo>
                      <a:pt x="17769" y="18749"/>
                      <a:pt x="16821" y="18967"/>
                      <a:pt x="16416" y="19194"/>
                    </a:cubicBezTo>
                    <a:cubicBezTo>
                      <a:pt x="16579" y="19102"/>
                      <a:pt x="15827" y="19803"/>
                      <a:pt x="15800" y="20294"/>
                    </a:cubicBezTo>
                    <a:cubicBezTo>
                      <a:pt x="15797" y="20347"/>
                      <a:pt x="15922" y="20607"/>
                      <a:pt x="15636" y="20857"/>
                    </a:cubicBezTo>
                    <a:cubicBezTo>
                      <a:pt x="15346" y="21110"/>
                      <a:pt x="15203" y="21354"/>
                      <a:pt x="15079" y="21398"/>
                    </a:cubicBezTo>
                    <a:cubicBezTo>
                      <a:pt x="14928" y="21453"/>
                      <a:pt x="14479" y="21600"/>
                      <a:pt x="14372" y="21545"/>
                    </a:cubicBezTo>
                    <a:cubicBezTo>
                      <a:pt x="14300" y="21509"/>
                      <a:pt x="14130" y="21287"/>
                      <a:pt x="14213" y="20976"/>
                    </a:cubicBezTo>
                    <a:cubicBezTo>
                      <a:pt x="14323" y="20566"/>
                      <a:pt x="14041" y="19977"/>
                      <a:pt x="14354" y="20007"/>
                    </a:cubicBezTo>
                    <a:cubicBezTo>
                      <a:pt x="15232" y="20094"/>
                      <a:pt x="15133" y="19548"/>
                      <a:pt x="15147" y="19171"/>
                    </a:cubicBezTo>
                    <a:cubicBezTo>
                      <a:pt x="14953" y="19127"/>
                      <a:pt x="14743" y="19057"/>
                      <a:pt x="14626" y="19047"/>
                    </a:cubicBezTo>
                    <a:cubicBezTo>
                      <a:pt x="14123" y="19000"/>
                      <a:pt x="13774" y="19183"/>
                      <a:pt x="13292" y="18967"/>
                    </a:cubicBezTo>
                    <a:cubicBezTo>
                      <a:pt x="13090" y="18877"/>
                      <a:pt x="12970" y="18705"/>
                      <a:pt x="12845" y="18566"/>
                    </a:cubicBezTo>
                    <a:cubicBezTo>
                      <a:pt x="12640" y="18333"/>
                      <a:pt x="12791" y="17915"/>
                      <a:pt x="12698" y="17364"/>
                    </a:cubicBezTo>
                    <a:cubicBezTo>
                      <a:pt x="12659" y="17132"/>
                      <a:pt x="12490" y="16875"/>
                      <a:pt x="12401" y="16642"/>
                    </a:cubicBezTo>
                    <a:cubicBezTo>
                      <a:pt x="12321" y="16434"/>
                      <a:pt x="12411" y="16305"/>
                      <a:pt x="12327" y="16161"/>
                    </a:cubicBezTo>
                    <a:cubicBezTo>
                      <a:pt x="12280" y="16079"/>
                      <a:pt x="12115" y="15924"/>
                      <a:pt x="12104" y="15919"/>
                    </a:cubicBezTo>
                    <a:cubicBezTo>
                      <a:pt x="11931" y="15859"/>
                      <a:pt x="11640" y="16279"/>
                      <a:pt x="11215" y="16241"/>
                    </a:cubicBezTo>
                    <a:cubicBezTo>
                      <a:pt x="10626" y="16188"/>
                      <a:pt x="10278" y="15319"/>
                      <a:pt x="9730" y="15117"/>
                    </a:cubicBezTo>
                    <a:cubicBezTo>
                      <a:pt x="9605" y="15071"/>
                      <a:pt x="9173" y="15042"/>
                      <a:pt x="9063" y="15038"/>
                    </a:cubicBezTo>
                    <a:cubicBezTo>
                      <a:pt x="7950" y="14996"/>
                      <a:pt x="6827" y="15556"/>
                      <a:pt x="5798" y="15840"/>
                    </a:cubicBezTo>
                    <a:cubicBezTo>
                      <a:pt x="5651" y="15879"/>
                      <a:pt x="5443" y="15876"/>
                      <a:pt x="5278" y="15919"/>
                    </a:cubicBezTo>
                    <a:cubicBezTo>
                      <a:pt x="4708" y="16077"/>
                      <a:pt x="4204" y="16295"/>
                      <a:pt x="3497" y="16482"/>
                    </a:cubicBezTo>
                    <a:cubicBezTo>
                      <a:pt x="3175" y="16566"/>
                      <a:pt x="2843" y="16639"/>
                      <a:pt x="2534" y="16721"/>
                    </a:cubicBezTo>
                    <a:cubicBezTo>
                      <a:pt x="2357" y="16767"/>
                      <a:pt x="2158" y="16751"/>
                      <a:pt x="2013" y="16801"/>
                    </a:cubicBezTo>
                    <a:cubicBezTo>
                      <a:pt x="1753" y="16893"/>
                      <a:pt x="1113" y="17286"/>
                      <a:pt x="677" y="17202"/>
                    </a:cubicBezTo>
                    <a:cubicBezTo>
                      <a:pt x="543" y="17177"/>
                      <a:pt x="46" y="16818"/>
                      <a:pt x="11" y="16642"/>
                    </a:cubicBezTo>
                    <a:cubicBezTo>
                      <a:pt x="-47" y="16358"/>
                      <a:pt x="139" y="16196"/>
                      <a:pt x="306" y="15919"/>
                    </a:cubicBezTo>
                    <a:cubicBezTo>
                      <a:pt x="417" y="15741"/>
                      <a:pt x="615" y="15565"/>
                      <a:pt x="677" y="15359"/>
                    </a:cubicBezTo>
                    <a:cubicBezTo>
                      <a:pt x="724" y="15212"/>
                      <a:pt x="743" y="14935"/>
                      <a:pt x="753" y="14797"/>
                    </a:cubicBezTo>
                    <a:cubicBezTo>
                      <a:pt x="802" y="14110"/>
                      <a:pt x="541" y="13417"/>
                      <a:pt x="530" y="12712"/>
                    </a:cubicBezTo>
                    <a:cubicBezTo>
                      <a:pt x="522" y="12240"/>
                      <a:pt x="706" y="11625"/>
                      <a:pt x="753" y="10947"/>
                    </a:cubicBezTo>
                    <a:cubicBezTo>
                      <a:pt x="800" y="10240"/>
                      <a:pt x="671" y="9577"/>
                      <a:pt x="827" y="9105"/>
                    </a:cubicBezTo>
                    <a:cubicBezTo>
                      <a:pt x="895" y="8895"/>
                      <a:pt x="1122" y="8586"/>
                      <a:pt x="1345" y="8383"/>
                    </a:cubicBezTo>
                    <a:cubicBezTo>
                      <a:pt x="1601" y="8147"/>
                      <a:pt x="2073" y="7925"/>
                      <a:pt x="2458" y="7740"/>
                    </a:cubicBezTo>
                    <a:cubicBezTo>
                      <a:pt x="3031" y="7467"/>
                      <a:pt x="3534" y="7092"/>
                      <a:pt x="4314" y="6859"/>
                    </a:cubicBezTo>
                    <a:cubicBezTo>
                      <a:pt x="4701" y="6743"/>
                      <a:pt x="4977" y="6716"/>
                      <a:pt x="5278" y="6538"/>
                    </a:cubicBezTo>
                    <a:cubicBezTo>
                      <a:pt x="5755" y="6257"/>
                      <a:pt x="6167" y="5719"/>
                      <a:pt x="6466" y="5174"/>
                    </a:cubicBezTo>
                    <a:cubicBezTo>
                      <a:pt x="6488" y="5134"/>
                      <a:pt x="6505" y="4975"/>
                      <a:pt x="6540" y="4934"/>
                    </a:cubicBezTo>
                    <a:cubicBezTo>
                      <a:pt x="6616" y="4846"/>
                      <a:pt x="6818" y="4833"/>
                      <a:pt x="6984" y="4693"/>
                    </a:cubicBezTo>
                    <a:cubicBezTo>
                      <a:pt x="7271" y="4452"/>
                      <a:pt x="7437" y="4104"/>
                      <a:pt x="7726" y="3732"/>
                    </a:cubicBezTo>
                    <a:cubicBezTo>
                      <a:pt x="7982" y="3401"/>
                      <a:pt x="8392" y="3132"/>
                      <a:pt x="8618" y="2769"/>
                    </a:cubicBezTo>
                    <a:cubicBezTo>
                      <a:pt x="8695" y="2641"/>
                      <a:pt x="9105" y="2305"/>
                      <a:pt x="9359" y="2288"/>
                    </a:cubicBezTo>
                    <a:cubicBezTo>
                      <a:pt x="9637" y="2269"/>
                      <a:pt x="9814" y="2406"/>
                      <a:pt x="10027" y="2529"/>
                    </a:cubicBezTo>
                    <a:cubicBezTo>
                      <a:pt x="10225" y="2643"/>
                      <a:pt x="10381" y="2865"/>
                      <a:pt x="10546" y="2848"/>
                    </a:cubicBezTo>
                    <a:cubicBezTo>
                      <a:pt x="10975" y="2807"/>
                      <a:pt x="11053" y="2177"/>
                      <a:pt x="11288" y="1726"/>
                    </a:cubicBezTo>
                    <a:cubicBezTo>
                      <a:pt x="11332" y="1644"/>
                      <a:pt x="11391" y="1631"/>
                      <a:pt x="11437" y="1566"/>
                    </a:cubicBezTo>
                    <a:cubicBezTo>
                      <a:pt x="11601" y="1320"/>
                      <a:pt x="11851" y="1001"/>
                      <a:pt x="12103" y="844"/>
                    </a:cubicBezTo>
                    <a:cubicBezTo>
                      <a:pt x="12259" y="752"/>
                      <a:pt x="12482" y="687"/>
                      <a:pt x="12698" y="605"/>
                    </a:cubicBezTo>
                    <a:cubicBezTo>
                      <a:pt x="12909" y="521"/>
                      <a:pt x="13086" y="473"/>
                      <a:pt x="13292" y="443"/>
                    </a:cubicBezTo>
                    <a:cubicBezTo>
                      <a:pt x="13760" y="378"/>
                      <a:pt x="14467" y="439"/>
                      <a:pt x="14626" y="1006"/>
                    </a:cubicBezTo>
                    <a:cubicBezTo>
                      <a:pt x="14727" y="1354"/>
                      <a:pt x="14299" y="1860"/>
                      <a:pt x="14331" y="2447"/>
                    </a:cubicBezTo>
                    <a:cubicBezTo>
                      <a:pt x="14358" y="2968"/>
                      <a:pt x="14731" y="3461"/>
                      <a:pt x="15146" y="3811"/>
                    </a:cubicBezTo>
                    <a:cubicBezTo>
                      <a:pt x="15298" y="3941"/>
                      <a:pt x="15523" y="3990"/>
                      <a:pt x="15665" y="4132"/>
                    </a:cubicBezTo>
                    <a:cubicBezTo>
                      <a:pt x="15840" y="4306"/>
                      <a:pt x="16049" y="4646"/>
                      <a:pt x="16406" y="4613"/>
                    </a:cubicBezTo>
                    <a:cubicBezTo>
                      <a:pt x="16878" y="4569"/>
                      <a:pt x="17172" y="3828"/>
                      <a:pt x="17298" y="3331"/>
                    </a:cubicBezTo>
                    <a:cubicBezTo>
                      <a:pt x="17473" y="2634"/>
                      <a:pt x="17466" y="2430"/>
                      <a:pt x="17669" y="1486"/>
                    </a:cubicBezTo>
                    <a:cubicBezTo>
                      <a:pt x="17778" y="974"/>
                      <a:pt x="17667" y="37"/>
                      <a:pt x="18013" y="0"/>
                    </a:cubicBezTo>
                    <a:cubicBezTo>
                      <a:pt x="18038" y="0"/>
                      <a:pt x="18253" y="371"/>
                      <a:pt x="18261" y="401"/>
                    </a:cubicBezTo>
                    <a:cubicBezTo>
                      <a:pt x="18370" y="764"/>
                      <a:pt x="18426" y="749"/>
                      <a:pt x="18485" y="1164"/>
                    </a:cubicBezTo>
                    <a:cubicBezTo>
                      <a:pt x="18632" y="2191"/>
                      <a:pt x="18793" y="2075"/>
                      <a:pt x="19005" y="2529"/>
                    </a:cubicBezTo>
                    <a:cubicBezTo>
                      <a:pt x="19085" y="2701"/>
                      <a:pt x="19251" y="2896"/>
                      <a:pt x="19302" y="3089"/>
                    </a:cubicBezTo>
                    <a:cubicBezTo>
                      <a:pt x="19510" y="3908"/>
                      <a:pt x="19191" y="4499"/>
                      <a:pt x="19302" y="5255"/>
                    </a:cubicBezTo>
                    <a:cubicBezTo>
                      <a:pt x="19358" y="5654"/>
                      <a:pt x="19642" y="5998"/>
                      <a:pt x="19821" y="6376"/>
                    </a:cubicBezTo>
                    <a:cubicBezTo>
                      <a:pt x="19910" y="6567"/>
                      <a:pt x="19951" y="6758"/>
                      <a:pt x="20044" y="6938"/>
                    </a:cubicBezTo>
                    <a:cubicBezTo>
                      <a:pt x="20393" y="7630"/>
                      <a:pt x="20583" y="8310"/>
                      <a:pt x="20859" y="9022"/>
                    </a:cubicBezTo>
                    <a:cubicBezTo>
                      <a:pt x="21075" y="9577"/>
                      <a:pt x="21396" y="10124"/>
                      <a:pt x="21454" y="10546"/>
                    </a:cubicBezTo>
                    <a:cubicBezTo>
                      <a:pt x="21553" y="11277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lose/>
                    <a:moveTo>
                      <a:pt x="21157" y="13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p 250"/>
            <p:cNvGrpSpPr/>
            <p:nvPr/>
          </p:nvGrpSpPr>
          <p:grpSpPr>
            <a:xfrm>
              <a:off x="330200" y="1562100"/>
              <a:ext cx="2703513" cy="4586288"/>
              <a:chOff x="330200" y="1562100"/>
              <a:chExt cx="2703513" cy="4586288"/>
            </a:xfrm>
            <a:solidFill>
              <a:srgbClr val="BAF28F"/>
            </a:solidFill>
          </p:grpSpPr>
          <p:sp>
            <p:nvSpPr>
              <p:cNvPr id="52" name="AutoShape 1"/>
              <p:cNvSpPr>
                <a:spLocks/>
              </p:cNvSpPr>
              <p:nvPr/>
            </p:nvSpPr>
            <p:spPr bwMode="auto">
              <a:xfrm>
                <a:off x="330200" y="1562100"/>
                <a:ext cx="2439988" cy="2270125"/>
              </a:xfrm>
              <a:custGeom>
                <a:avLst/>
                <a:gdLst/>
                <a:ahLst/>
                <a:cxnLst/>
                <a:rect l="0" t="0" r="r" b="b"/>
                <a:pathLst>
                  <a:path w="21436" h="21544">
                    <a:moveTo>
                      <a:pt x="21007" y="1139"/>
                    </a:moveTo>
                    <a:cubicBezTo>
                      <a:pt x="20978" y="1096"/>
                      <a:pt x="20966" y="1005"/>
                      <a:pt x="20943" y="956"/>
                    </a:cubicBezTo>
                    <a:cubicBezTo>
                      <a:pt x="20857" y="767"/>
                      <a:pt x="20807" y="740"/>
                      <a:pt x="20623" y="661"/>
                    </a:cubicBezTo>
                    <a:cubicBezTo>
                      <a:pt x="20552" y="631"/>
                      <a:pt x="20448" y="635"/>
                      <a:pt x="20366" y="587"/>
                    </a:cubicBezTo>
                    <a:cubicBezTo>
                      <a:pt x="20351" y="580"/>
                      <a:pt x="20323" y="530"/>
                      <a:pt x="20302" y="514"/>
                    </a:cubicBezTo>
                    <a:cubicBezTo>
                      <a:pt x="20269" y="489"/>
                      <a:pt x="20236" y="462"/>
                      <a:pt x="20206" y="441"/>
                    </a:cubicBezTo>
                    <a:cubicBezTo>
                      <a:pt x="20136" y="389"/>
                      <a:pt x="20058" y="310"/>
                      <a:pt x="20014" y="294"/>
                    </a:cubicBezTo>
                    <a:cubicBezTo>
                      <a:pt x="19870" y="239"/>
                      <a:pt x="19708" y="291"/>
                      <a:pt x="19565" y="258"/>
                    </a:cubicBezTo>
                    <a:cubicBezTo>
                      <a:pt x="19424" y="224"/>
                      <a:pt x="19303" y="112"/>
                      <a:pt x="19180" y="74"/>
                    </a:cubicBezTo>
                    <a:cubicBezTo>
                      <a:pt x="19024" y="25"/>
                      <a:pt x="18823" y="16"/>
                      <a:pt x="18668" y="36"/>
                    </a:cubicBezTo>
                    <a:cubicBezTo>
                      <a:pt x="18516" y="56"/>
                      <a:pt x="18367" y="196"/>
                      <a:pt x="18220" y="184"/>
                    </a:cubicBezTo>
                    <a:cubicBezTo>
                      <a:pt x="18039" y="168"/>
                      <a:pt x="17993" y="17"/>
                      <a:pt x="17803" y="0"/>
                    </a:cubicBezTo>
                    <a:cubicBezTo>
                      <a:pt x="17770" y="-3"/>
                      <a:pt x="17750" y="35"/>
                      <a:pt x="17739" y="36"/>
                    </a:cubicBezTo>
                    <a:cubicBezTo>
                      <a:pt x="17536" y="67"/>
                      <a:pt x="17178" y="279"/>
                      <a:pt x="17194" y="478"/>
                    </a:cubicBezTo>
                    <a:cubicBezTo>
                      <a:pt x="17212" y="694"/>
                      <a:pt x="17282" y="915"/>
                      <a:pt x="17441" y="1040"/>
                    </a:cubicBezTo>
                    <a:cubicBezTo>
                      <a:pt x="17401" y="1061"/>
                      <a:pt x="17361" y="1083"/>
                      <a:pt x="17322" y="1102"/>
                    </a:cubicBezTo>
                    <a:cubicBezTo>
                      <a:pt x="17134" y="1196"/>
                      <a:pt x="16905" y="1370"/>
                      <a:pt x="16714" y="1323"/>
                    </a:cubicBezTo>
                    <a:cubicBezTo>
                      <a:pt x="16634" y="1303"/>
                      <a:pt x="16909" y="1204"/>
                      <a:pt x="16825" y="1102"/>
                    </a:cubicBezTo>
                    <a:cubicBezTo>
                      <a:pt x="16740" y="1001"/>
                      <a:pt x="16301" y="902"/>
                      <a:pt x="16265" y="845"/>
                    </a:cubicBezTo>
                    <a:cubicBezTo>
                      <a:pt x="16212" y="761"/>
                      <a:pt x="16231" y="678"/>
                      <a:pt x="16201" y="625"/>
                    </a:cubicBezTo>
                    <a:cubicBezTo>
                      <a:pt x="16170" y="568"/>
                      <a:pt x="16150" y="505"/>
                      <a:pt x="16073" y="478"/>
                    </a:cubicBezTo>
                    <a:cubicBezTo>
                      <a:pt x="16000" y="452"/>
                      <a:pt x="15734" y="542"/>
                      <a:pt x="15721" y="551"/>
                    </a:cubicBezTo>
                    <a:cubicBezTo>
                      <a:pt x="15559" y="668"/>
                      <a:pt x="15593" y="984"/>
                      <a:pt x="15464" y="1102"/>
                    </a:cubicBezTo>
                    <a:cubicBezTo>
                      <a:pt x="15423" y="1141"/>
                      <a:pt x="15277" y="1128"/>
                      <a:pt x="15176" y="1176"/>
                    </a:cubicBezTo>
                    <a:cubicBezTo>
                      <a:pt x="15139" y="1193"/>
                      <a:pt x="15110" y="1221"/>
                      <a:pt x="15080" y="1249"/>
                    </a:cubicBezTo>
                    <a:cubicBezTo>
                      <a:pt x="14988" y="1338"/>
                      <a:pt x="14911" y="1424"/>
                      <a:pt x="14760" y="1433"/>
                    </a:cubicBezTo>
                    <a:cubicBezTo>
                      <a:pt x="14650" y="1440"/>
                      <a:pt x="14513" y="1340"/>
                      <a:pt x="14407" y="1323"/>
                    </a:cubicBezTo>
                    <a:cubicBezTo>
                      <a:pt x="14198" y="1289"/>
                      <a:pt x="14031" y="1350"/>
                      <a:pt x="13735" y="1323"/>
                    </a:cubicBezTo>
                    <a:cubicBezTo>
                      <a:pt x="13534" y="1304"/>
                      <a:pt x="13238" y="1227"/>
                      <a:pt x="13030" y="1213"/>
                    </a:cubicBezTo>
                    <a:cubicBezTo>
                      <a:pt x="12917" y="1205"/>
                      <a:pt x="12905" y="1243"/>
                      <a:pt x="12869" y="1140"/>
                    </a:cubicBezTo>
                    <a:cubicBezTo>
                      <a:pt x="12754" y="795"/>
                      <a:pt x="13620" y="1029"/>
                      <a:pt x="13638" y="1029"/>
                    </a:cubicBezTo>
                    <a:cubicBezTo>
                      <a:pt x="13881" y="1022"/>
                      <a:pt x="14121" y="993"/>
                      <a:pt x="14151" y="905"/>
                    </a:cubicBezTo>
                    <a:cubicBezTo>
                      <a:pt x="14196" y="777"/>
                      <a:pt x="14032" y="405"/>
                      <a:pt x="13991" y="376"/>
                    </a:cubicBezTo>
                    <a:cubicBezTo>
                      <a:pt x="13917" y="326"/>
                      <a:pt x="13779" y="420"/>
                      <a:pt x="13606" y="412"/>
                    </a:cubicBezTo>
                    <a:cubicBezTo>
                      <a:pt x="13515" y="409"/>
                      <a:pt x="13415" y="346"/>
                      <a:pt x="13318" y="339"/>
                    </a:cubicBezTo>
                    <a:cubicBezTo>
                      <a:pt x="13181" y="329"/>
                      <a:pt x="13046" y="385"/>
                      <a:pt x="12966" y="376"/>
                    </a:cubicBezTo>
                    <a:cubicBezTo>
                      <a:pt x="12831" y="362"/>
                      <a:pt x="12694" y="370"/>
                      <a:pt x="12582" y="325"/>
                    </a:cubicBezTo>
                    <a:cubicBezTo>
                      <a:pt x="12517" y="300"/>
                      <a:pt x="12446" y="279"/>
                      <a:pt x="12389" y="252"/>
                    </a:cubicBezTo>
                    <a:cubicBezTo>
                      <a:pt x="12328" y="222"/>
                      <a:pt x="12262" y="160"/>
                      <a:pt x="12197" y="141"/>
                    </a:cubicBezTo>
                    <a:cubicBezTo>
                      <a:pt x="11992" y="85"/>
                      <a:pt x="11671" y="118"/>
                      <a:pt x="11493" y="141"/>
                    </a:cubicBezTo>
                    <a:cubicBezTo>
                      <a:pt x="11213" y="178"/>
                      <a:pt x="11074" y="223"/>
                      <a:pt x="10788" y="325"/>
                    </a:cubicBezTo>
                    <a:cubicBezTo>
                      <a:pt x="10565" y="405"/>
                      <a:pt x="10335" y="351"/>
                      <a:pt x="10339" y="523"/>
                    </a:cubicBezTo>
                    <a:cubicBezTo>
                      <a:pt x="10348" y="885"/>
                      <a:pt x="10899" y="540"/>
                      <a:pt x="11044" y="523"/>
                    </a:cubicBezTo>
                    <a:cubicBezTo>
                      <a:pt x="11328" y="488"/>
                      <a:pt x="11466" y="609"/>
                      <a:pt x="11525" y="780"/>
                    </a:cubicBezTo>
                    <a:cubicBezTo>
                      <a:pt x="11569" y="912"/>
                      <a:pt x="11253" y="669"/>
                      <a:pt x="11325" y="905"/>
                    </a:cubicBezTo>
                    <a:cubicBezTo>
                      <a:pt x="11349" y="984"/>
                      <a:pt x="11413" y="1019"/>
                      <a:pt x="11421" y="1029"/>
                    </a:cubicBezTo>
                    <a:cubicBezTo>
                      <a:pt x="11493" y="1122"/>
                      <a:pt x="12347" y="1146"/>
                      <a:pt x="12293" y="1342"/>
                    </a:cubicBezTo>
                    <a:cubicBezTo>
                      <a:pt x="12247" y="1505"/>
                      <a:pt x="11651" y="1313"/>
                      <a:pt x="11588" y="1323"/>
                    </a:cubicBezTo>
                    <a:cubicBezTo>
                      <a:pt x="11351" y="1360"/>
                      <a:pt x="11215" y="1255"/>
                      <a:pt x="11076" y="1176"/>
                    </a:cubicBezTo>
                    <a:cubicBezTo>
                      <a:pt x="10878" y="1064"/>
                      <a:pt x="10697" y="1009"/>
                      <a:pt x="10435" y="956"/>
                    </a:cubicBezTo>
                    <a:cubicBezTo>
                      <a:pt x="10301" y="928"/>
                      <a:pt x="10148" y="887"/>
                      <a:pt x="10019" y="882"/>
                    </a:cubicBezTo>
                    <a:cubicBezTo>
                      <a:pt x="9859" y="876"/>
                      <a:pt x="9725" y="930"/>
                      <a:pt x="9602" y="918"/>
                    </a:cubicBezTo>
                    <a:cubicBezTo>
                      <a:pt x="9439" y="904"/>
                      <a:pt x="9349" y="805"/>
                      <a:pt x="9153" y="771"/>
                    </a:cubicBezTo>
                    <a:cubicBezTo>
                      <a:pt x="8896" y="728"/>
                      <a:pt x="8632" y="745"/>
                      <a:pt x="8417" y="771"/>
                    </a:cubicBezTo>
                    <a:cubicBezTo>
                      <a:pt x="8192" y="799"/>
                      <a:pt x="7988" y="924"/>
                      <a:pt x="7744" y="956"/>
                    </a:cubicBezTo>
                    <a:cubicBezTo>
                      <a:pt x="6883" y="1066"/>
                      <a:pt x="6010" y="894"/>
                      <a:pt x="5373" y="771"/>
                    </a:cubicBezTo>
                    <a:cubicBezTo>
                      <a:pt x="5023" y="704"/>
                      <a:pt x="4685" y="613"/>
                      <a:pt x="4348" y="588"/>
                    </a:cubicBezTo>
                    <a:cubicBezTo>
                      <a:pt x="3815" y="547"/>
                      <a:pt x="3106" y="552"/>
                      <a:pt x="2682" y="625"/>
                    </a:cubicBezTo>
                    <a:cubicBezTo>
                      <a:pt x="2609" y="638"/>
                      <a:pt x="2493" y="643"/>
                      <a:pt x="2426" y="662"/>
                    </a:cubicBezTo>
                    <a:cubicBezTo>
                      <a:pt x="2288" y="700"/>
                      <a:pt x="2086" y="849"/>
                      <a:pt x="1913" y="918"/>
                    </a:cubicBezTo>
                    <a:cubicBezTo>
                      <a:pt x="1768" y="977"/>
                      <a:pt x="1572" y="988"/>
                      <a:pt x="1465" y="1102"/>
                    </a:cubicBezTo>
                    <a:cubicBezTo>
                      <a:pt x="1243" y="1340"/>
                      <a:pt x="1578" y="1687"/>
                      <a:pt x="1418" y="1679"/>
                    </a:cubicBezTo>
                    <a:cubicBezTo>
                      <a:pt x="1023" y="1660"/>
                      <a:pt x="874" y="1742"/>
                      <a:pt x="830" y="1886"/>
                    </a:cubicBezTo>
                    <a:cubicBezTo>
                      <a:pt x="791" y="2009"/>
                      <a:pt x="889" y="2077"/>
                      <a:pt x="941" y="2128"/>
                    </a:cubicBezTo>
                    <a:cubicBezTo>
                      <a:pt x="1018" y="2204"/>
                      <a:pt x="1166" y="2142"/>
                      <a:pt x="1139" y="2278"/>
                    </a:cubicBezTo>
                    <a:cubicBezTo>
                      <a:pt x="1120" y="2374"/>
                      <a:pt x="1012" y="2391"/>
                      <a:pt x="919" y="2463"/>
                    </a:cubicBezTo>
                    <a:cubicBezTo>
                      <a:pt x="879" y="2494"/>
                      <a:pt x="783" y="2552"/>
                      <a:pt x="760" y="2573"/>
                    </a:cubicBezTo>
                    <a:cubicBezTo>
                      <a:pt x="656" y="2664"/>
                      <a:pt x="524" y="2726"/>
                      <a:pt x="472" y="2866"/>
                    </a:cubicBezTo>
                    <a:cubicBezTo>
                      <a:pt x="440" y="2953"/>
                      <a:pt x="462" y="3156"/>
                      <a:pt x="457" y="3312"/>
                    </a:cubicBezTo>
                    <a:cubicBezTo>
                      <a:pt x="452" y="3483"/>
                      <a:pt x="444" y="3473"/>
                      <a:pt x="427" y="3606"/>
                    </a:cubicBezTo>
                    <a:cubicBezTo>
                      <a:pt x="419" y="3671"/>
                      <a:pt x="295" y="3746"/>
                      <a:pt x="322" y="3836"/>
                    </a:cubicBezTo>
                    <a:cubicBezTo>
                      <a:pt x="345" y="3911"/>
                      <a:pt x="522" y="4022"/>
                      <a:pt x="543" y="4081"/>
                    </a:cubicBezTo>
                    <a:cubicBezTo>
                      <a:pt x="592" y="4220"/>
                      <a:pt x="-96" y="4883"/>
                      <a:pt x="11" y="4892"/>
                    </a:cubicBezTo>
                    <a:cubicBezTo>
                      <a:pt x="133" y="4903"/>
                      <a:pt x="805" y="4139"/>
                      <a:pt x="861" y="4055"/>
                    </a:cubicBezTo>
                    <a:cubicBezTo>
                      <a:pt x="898" y="4000"/>
                      <a:pt x="988" y="3897"/>
                      <a:pt x="1025" y="3843"/>
                    </a:cubicBezTo>
                    <a:cubicBezTo>
                      <a:pt x="1127" y="3692"/>
                      <a:pt x="1176" y="3598"/>
                      <a:pt x="1305" y="3528"/>
                    </a:cubicBezTo>
                    <a:cubicBezTo>
                      <a:pt x="1373" y="3490"/>
                      <a:pt x="1453" y="3496"/>
                      <a:pt x="1529" y="3455"/>
                    </a:cubicBezTo>
                    <a:cubicBezTo>
                      <a:pt x="1593" y="3419"/>
                      <a:pt x="1639" y="3334"/>
                      <a:pt x="1689" y="3308"/>
                    </a:cubicBezTo>
                    <a:cubicBezTo>
                      <a:pt x="1995" y="3143"/>
                      <a:pt x="2099" y="3354"/>
                      <a:pt x="2426" y="3455"/>
                    </a:cubicBezTo>
                    <a:cubicBezTo>
                      <a:pt x="2630" y="3517"/>
                      <a:pt x="2870" y="3537"/>
                      <a:pt x="3003" y="3601"/>
                    </a:cubicBezTo>
                    <a:cubicBezTo>
                      <a:pt x="3136" y="3666"/>
                      <a:pt x="3172" y="3718"/>
                      <a:pt x="3259" y="3785"/>
                    </a:cubicBezTo>
                    <a:cubicBezTo>
                      <a:pt x="3279" y="3801"/>
                      <a:pt x="3308" y="3811"/>
                      <a:pt x="3323" y="3822"/>
                    </a:cubicBezTo>
                    <a:cubicBezTo>
                      <a:pt x="3397" y="3878"/>
                      <a:pt x="3457" y="3922"/>
                      <a:pt x="3515" y="3969"/>
                    </a:cubicBezTo>
                    <a:cubicBezTo>
                      <a:pt x="3652" y="4078"/>
                      <a:pt x="3760" y="4205"/>
                      <a:pt x="3804" y="4373"/>
                    </a:cubicBezTo>
                    <a:cubicBezTo>
                      <a:pt x="3830" y="4475"/>
                      <a:pt x="3792" y="4592"/>
                      <a:pt x="3804" y="4740"/>
                    </a:cubicBezTo>
                    <a:cubicBezTo>
                      <a:pt x="3814" y="4879"/>
                      <a:pt x="3876" y="5015"/>
                      <a:pt x="3867" y="5108"/>
                    </a:cubicBezTo>
                    <a:cubicBezTo>
                      <a:pt x="3861" y="5179"/>
                      <a:pt x="3830" y="5230"/>
                      <a:pt x="3804" y="5292"/>
                    </a:cubicBezTo>
                    <a:cubicBezTo>
                      <a:pt x="3726" y="5474"/>
                      <a:pt x="3705" y="5565"/>
                      <a:pt x="3675" y="5843"/>
                    </a:cubicBezTo>
                    <a:cubicBezTo>
                      <a:pt x="3663" y="5957"/>
                      <a:pt x="3629" y="6123"/>
                      <a:pt x="3644" y="6210"/>
                    </a:cubicBezTo>
                    <a:cubicBezTo>
                      <a:pt x="3665" y="6333"/>
                      <a:pt x="3884" y="6507"/>
                      <a:pt x="3836" y="6550"/>
                    </a:cubicBezTo>
                    <a:cubicBezTo>
                      <a:pt x="3769" y="6609"/>
                      <a:pt x="3455" y="6665"/>
                      <a:pt x="3436" y="6712"/>
                    </a:cubicBezTo>
                    <a:cubicBezTo>
                      <a:pt x="3394" y="6823"/>
                      <a:pt x="3442" y="6968"/>
                      <a:pt x="3450" y="6983"/>
                    </a:cubicBezTo>
                    <a:cubicBezTo>
                      <a:pt x="3474" y="7037"/>
                      <a:pt x="3543" y="7100"/>
                      <a:pt x="3576" y="7137"/>
                    </a:cubicBezTo>
                    <a:cubicBezTo>
                      <a:pt x="3650" y="7222"/>
                      <a:pt x="3771" y="7237"/>
                      <a:pt x="3781" y="7324"/>
                    </a:cubicBezTo>
                    <a:cubicBezTo>
                      <a:pt x="3790" y="7394"/>
                      <a:pt x="3772" y="7509"/>
                      <a:pt x="3644" y="7570"/>
                    </a:cubicBezTo>
                    <a:cubicBezTo>
                      <a:pt x="3565" y="7607"/>
                      <a:pt x="3483" y="7843"/>
                      <a:pt x="3451" y="7901"/>
                    </a:cubicBezTo>
                    <a:cubicBezTo>
                      <a:pt x="3314" y="8147"/>
                      <a:pt x="3164" y="8393"/>
                      <a:pt x="3035" y="8599"/>
                    </a:cubicBezTo>
                    <a:cubicBezTo>
                      <a:pt x="2999" y="8657"/>
                      <a:pt x="2975" y="8724"/>
                      <a:pt x="2938" y="8783"/>
                    </a:cubicBezTo>
                    <a:cubicBezTo>
                      <a:pt x="2904" y="8837"/>
                      <a:pt x="2834" y="8888"/>
                      <a:pt x="2810" y="8930"/>
                    </a:cubicBezTo>
                    <a:cubicBezTo>
                      <a:pt x="2685" y="9143"/>
                      <a:pt x="2606" y="9414"/>
                      <a:pt x="2458" y="9701"/>
                    </a:cubicBezTo>
                    <a:cubicBezTo>
                      <a:pt x="2429" y="9759"/>
                      <a:pt x="2357" y="9792"/>
                      <a:pt x="2330" y="9848"/>
                    </a:cubicBezTo>
                    <a:cubicBezTo>
                      <a:pt x="2317" y="9874"/>
                      <a:pt x="2302" y="9947"/>
                      <a:pt x="2298" y="9958"/>
                    </a:cubicBezTo>
                    <a:cubicBezTo>
                      <a:pt x="2234" y="10144"/>
                      <a:pt x="2149" y="10321"/>
                      <a:pt x="2138" y="10509"/>
                    </a:cubicBezTo>
                    <a:cubicBezTo>
                      <a:pt x="2126" y="10724"/>
                      <a:pt x="2207" y="10894"/>
                      <a:pt x="2234" y="11134"/>
                    </a:cubicBezTo>
                    <a:cubicBezTo>
                      <a:pt x="2251" y="11291"/>
                      <a:pt x="2220" y="11453"/>
                      <a:pt x="2234" y="11575"/>
                    </a:cubicBezTo>
                    <a:cubicBezTo>
                      <a:pt x="2240" y="11629"/>
                      <a:pt x="2283" y="11699"/>
                      <a:pt x="2298" y="11759"/>
                    </a:cubicBezTo>
                    <a:cubicBezTo>
                      <a:pt x="2318" y="11837"/>
                      <a:pt x="2313" y="11941"/>
                      <a:pt x="2330" y="11980"/>
                    </a:cubicBezTo>
                    <a:cubicBezTo>
                      <a:pt x="2468" y="12288"/>
                      <a:pt x="2844" y="12410"/>
                      <a:pt x="2907" y="12714"/>
                    </a:cubicBezTo>
                    <a:cubicBezTo>
                      <a:pt x="2944" y="12895"/>
                      <a:pt x="2862" y="12969"/>
                      <a:pt x="2875" y="13155"/>
                    </a:cubicBezTo>
                    <a:cubicBezTo>
                      <a:pt x="2888" y="13360"/>
                      <a:pt x="3063" y="13727"/>
                      <a:pt x="3153" y="13831"/>
                    </a:cubicBezTo>
                    <a:cubicBezTo>
                      <a:pt x="3184" y="13867"/>
                      <a:pt x="3172" y="13876"/>
                      <a:pt x="3184" y="13953"/>
                    </a:cubicBezTo>
                    <a:cubicBezTo>
                      <a:pt x="3193" y="14008"/>
                      <a:pt x="3208" y="14079"/>
                      <a:pt x="3195" y="14147"/>
                    </a:cubicBezTo>
                    <a:cubicBezTo>
                      <a:pt x="3156" y="14353"/>
                      <a:pt x="3099" y="14500"/>
                      <a:pt x="3128" y="14606"/>
                    </a:cubicBezTo>
                    <a:cubicBezTo>
                      <a:pt x="3193" y="14840"/>
                      <a:pt x="3444" y="14882"/>
                      <a:pt x="3484" y="15176"/>
                    </a:cubicBezTo>
                    <a:cubicBezTo>
                      <a:pt x="3503" y="15319"/>
                      <a:pt x="3709" y="16044"/>
                      <a:pt x="3935" y="16158"/>
                    </a:cubicBezTo>
                    <a:cubicBezTo>
                      <a:pt x="4046" y="16214"/>
                      <a:pt x="3820" y="15546"/>
                      <a:pt x="3772" y="15250"/>
                    </a:cubicBezTo>
                    <a:cubicBezTo>
                      <a:pt x="3740" y="15058"/>
                      <a:pt x="3729" y="14831"/>
                      <a:pt x="3676" y="14662"/>
                    </a:cubicBezTo>
                    <a:cubicBezTo>
                      <a:pt x="3646" y="14567"/>
                      <a:pt x="3567" y="14471"/>
                      <a:pt x="3516" y="14368"/>
                    </a:cubicBezTo>
                    <a:cubicBezTo>
                      <a:pt x="3445" y="14227"/>
                      <a:pt x="3283" y="13872"/>
                      <a:pt x="3281" y="13721"/>
                    </a:cubicBezTo>
                    <a:cubicBezTo>
                      <a:pt x="3278" y="13557"/>
                      <a:pt x="3261" y="13201"/>
                      <a:pt x="3484" y="13192"/>
                    </a:cubicBezTo>
                    <a:cubicBezTo>
                      <a:pt x="3687" y="13184"/>
                      <a:pt x="3855" y="13839"/>
                      <a:pt x="3900" y="14000"/>
                    </a:cubicBezTo>
                    <a:cubicBezTo>
                      <a:pt x="3926" y="14096"/>
                      <a:pt x="3906" y="14216"/>
                      <a:pt x="3932" y="14295"/>
                    </a:cubicBezTo>
                    <a:cubicBezTo>
                      <a:pt x="3937" y="14307"/>
                      <a:pt x="3985" y="14346"/>
                      <a:pt x="3996" y="14368"/>
                    </a:cubicBezTo>
                    <a:cubicBezTo>
                      <a:pt x="4076" y="14529"/>
                      <a:pt x="4139" y="14709"/>
                      <a:pt x="4188" y="14809"/>
                    </a:cubicBezTo>
                    <a:cubicBezTo>
                      <a:pt x="4208" y="14849"/>
                      <a:pt x="4220" y="14864"/>
                      <a:pt x="4245" y="14912"/>
                    </a:cubicBezTo>
                    <a:cubicBezTo>
                      <a:pt x="4253" y="14927"/>
                      <a:pt x="4274" y="14976"/>
                      <a:pt x="4285" y="14993"/>
                    </a:cubicBezTo>
                    <a:cubicBezTo>
                      <a:pt x="4306" y="15025"/>
                      <a:pt x="4320" y="15071"/>
                      <a:pt x="4340" y="15099"/>
                    </a:cubicBezTo>
                    <a:cubicBezTo>
                      <a:pt x="4377" y="15153"/>
                      <a:pt x="4409" y="15188"/>
                      <a:pt x="4445" y="15250"/>
                    </a:cubicBezTo>
                    <a:cubicBezTo>
                      <a:pt x="4496" y="15338"/>
                      <a:pt x="4537" y="15474"/>
                      <a:pt x="4573" y="15544"/>
                    </a:cubicBezTo>
                    <a:cubicBezTo>
                      <a:pt x="4650" y="15697"/>
                      <a:pt x="4732" y="15844"/>
                      <a:pt x="4797" y="16022"/>
                    </a:cubicBezTo>
                    <a:cubicBezTo>
                      <a:pt x="4845" y="16154"/>
                      <a:pt x="4907" y="16312"/>
                      <a:pt x="4925" y="16462"/>
                    </a:cubicBezTo>
                    <a:cubicBezTo>
                      <a:pt x="4969" y="16843"/>
                      <a:pt x="4881" y="17050"/>
                      <a:pt x="4925" y="17234"/>
                    </a:cubicBezTo>
                    <a:cubicBezTo>
                      <a:pt x="4947" y="17326"/>
                      <a:pt x="5079" y="17502"/>
                      <a:pt x="5182" y="17602"/>
                    </a:cubicBezTo>
                    <a:cubicBezTo>
                      <a:pt x="5234" y="17652"/>
                      <a:pt x="5309" y="17662"/>
                      <a:pt x="5374" y="17712"/>
                    </a:cubicBezTo>
                    <a:cubicBezTo>
                      <a:pt x="5434" y="17759"/>
                      <a:pt x="5480" y="17817"/>
                      <a:pt x="5534" y="17859"/>
                    </a:cubicBezTo>
                    <a:cubicBezTo>
                      <a:pt x="5593" y="17904"/>
                      <a:pt x="5625" y="17964"/>
                      <a:pt x="5694" y="18006"/>
                    </a:cubicBezTo>
                    <a:cubicBezTo>
                      <a:pt x="5828" y="18089"/>
                      <a:pt x="5965" y="18153"/>
                      <a:pt x="6078" y="18226"/>
                    </a:cubicBezTo>
                    <a:cubicBezTo>
                      <a:pt x="6146" y="18269"/>
                      <a:pt x="6207" y="18340"/>
                      <a:pt x="6271" y="18373"/>
                    </a:cubicBezTo>
                    <a:cubicBezTo>
                      <a:pt x="6325" y="18402"/>
                      <a:pt x="6390" y="18380"/>
                      <a:pt x="6463" y="18410"/>
                    </a:cubicBezTo>
                    <a:cubicBezTo>
                      <a:pt x="6526" y="18436"/>
                      <a:pt x="6565" y="18494"/>
                      <a:pt x="6623" y="18520"/>
                    </a:cubicBezTo>
                    <a:cubicBezTo>
                      <a:pt x="6857" y="18628"/>
                      <a:pt x="7007" y="18702"/>
                      <a:pt x="7296" y="18668"/>
                    </a:cubicBezTo>
                    <a:cubicBezTo>
                      <a:pt x="7448" y="18648"/>
                      <a:pt x="7582" y="18543"/>
                      <a:pt x="7712" y="18557"/>
                    </a:cubicBezTo>
                    <a:cubicBezTo>
                      <a:pt x="7944" y="18582"/>
                      <a:pt x="8133" y="18905"/>
                      <a:pt x="8289" y="19071"/>
                    </a:cubicBezTo>
                    <a:cubicBezTo>
                      <a:pt x="8314" y="19098"/>
                      <a:pt x="8356" y="19083"/>
                      <a:pt x="8385" y="19108"/>
                    </a:cubicBezTo>
                    <a:cubicBezTo>
                      <a:pt x="8400" y="19121"/>
                      <a:pt x="8403" y="19167"/>
                      <a:pt x="8417" y="19181"/>
                    </a:cubicBezTo>
                    <a:cubicBezTo>
                      <a:pt x="8442" y="19208"/>
                      <a:pt x="8484" y="19193"/>
                      <a:pt x="8513" y="19219"/>
                    </a:cubicBezTo>
                    <a:cubicBezTo>
                      <a:pt x="8598" y="19292"/>
                      <a:pt x="8676" y="19430"/>
                      <a:pt x="8769" y="19475"/>
                    </a:cubicBezTo>
                    <a:cubicBezTo>
                      <a:pt x="8941" y="19559"/>
                      <a:pt x="9283" y="19480"/>
                      <a:pt x="9442" y="19548"/>
                    </a:cubicBezTo>
                    <a:cubicBezTo>
                      <a:pt x="9449" y="19552"/>
                      <a:pt x="9466" y="19615"/>
                      <a:pt x="9474" y="19622"/>
                    </a:cubicBezTo>
                    <a:cubicBezTo>
                      <a:pt x="9505" y="19649"/>
                      <a:pt x="9545" y="19627"/>
                      <a:pt x="9570" y="19659"/>
                    </a:cubicBezTo>
                    <a:cubicBezTo>
                      <a:pt x="9641" y="19748"/>
                      <a:pt x="9693" y="19922"/>
                      <a:pt x="9730" y="19990"/>
                    </a:cubicBezTo>
                    <a:cubicBezTo>
                      <a:pt x="9870" y="20242"/>
                      <a:pt x="9993" y="20659"/>
                      <a:pt x="10147" y="20835"/>
                    </a:cubicBezTo>
                    <a:cubicBezTo>
                      <a:pt x="10228" y="20928"/>
                      <a:pt x="10343" y="20949"/>
                      <a:pt x="10436" y="21019"/>
                    </a:cubicBezTo>
                    <a:cubicBezTo>
                      <a:pt x="10448" y="21029"/>
                      <a:pt x="10455" y="21078"/>
                      <a:pt x="10467" y="21092"/>
                    </a:cubicBezTo>
                    <a:cubicBezTo>
                      <a:pt x="10540" y="21170"/>
                      <a:pt x="10616" y="21187"/>
                      <a:pt x="10691" y="21239"/>
                    </a:cubicBezTo>
                    <a:cubicBezTo>
                      <a:pt x="10846" y="21346"/>
                      <a:pt x="11183" y="21597"/>
                      <a:pt x="11332" y="21533"/>
                    </a:cubicBezTo>
                    <a:cubicBezTo>
                      <a:pt x="11443" y="21486"/>
                      <a:pt x="11538" y="21397"/>
                      <a:pt x="11525" y="21312"/>
                    </a:cubicBezTo>
                    <a:cubicBezTo>
                      <a:pt x="11494" y="21117"/>
                      <a:pt x="11059" y="21142"/>
                      <a:pt x="10980" y="21055"/>
                    </a:cubicBezTo>
                    <a:cubicBezTo>
                      <a:pt x="10959" y="21032"/>
                      <a:pt x="10941" y="21042"/>
                      <a:pt x="10916" y="21019"/>
                    </a:cubicBezTo>
                    <a:cubicBezTo>
                      <a:pt x="10641" y="20766"/>
                      <a:pt x="10612" y="20041"/>
                      <a:pt x="10659" y="19548"/>
                    </a:cubicBezTo>
                    <a:cubicBezTo>
                      <a:pt x="10682" y="19322"/>
                      <a:pt x="10799" y="19125"/>
                      <a:pt x="10756" y="18961"/>
                    </a:cubicBezTo>
                    <a:cubicBezTo>
                      <a:pt x="10684" y="18685"/>
                      <a:pt x="10288" y="18651"/>
                      <a:pt x="9987" y="18667"/>
                    </a:cubicBezTo>
                    <a:cubicBezTo>
                      <a:pt x="9824" y="18676"/>
                      <a:pt x="9608" y="18755"/>
                      <a:pt x="9538" y="18704"/>
                    </a:cubicBezTo>
                    <a:cubicBezTo>
                      <a:pt x="9322" y="18544"/>
                      <a:pt x="9432" y="18396"/>
                      <a:pt x="9538" y="18115"/>
                    </a:cubicBezTo>
                    <a:cubicBezTo>
                      <a:pt x="9585" y="17990"/>
                      <a:pt x="9646" y="17857"/>
                      <a:pt x="9698" y="17748"/>
                    </a:cubicBezTo>
                    <a:cubicBezTo>
                      <a:pt x="9839" y="17455"/>
                      <a:pt x="10012" y="17190"/>
                      <a:pt x="9987" y="16940"/>
                    </a:cubicBezTo>
                    <a:cubicBezTo>
                      <a:pt x="9963" y="16711"/>
                      <a:pt x="9450" y="16715"/>
                      <a:pt x="9346" y="16830"/>
                    </a:cubicBezTo>
                    <a:cubicBezTo>
                      <a:pt x="9321" y="16857"/>
                      <a:pt x="9315" y="16841"/>
                      <a:pt x="9282" y="16866"/>
                    </a:cubicBezTo>
                    <a:cubicBezTo>
                      <a:pt x="9154" y="16967"/>
                      <a:pt x="9069" y="17253"/>
                      <a:pt x="8993" y="17344"/>
                    </a:cubicBezTo>
                    <a:cubicBezTo>
                      <a:pt x="8913" y="17443"/>
                      <a:pt x="8848" y="17534"/>
                      <a:pt x="8769" y="17602"/>
                    </a:cubicBezTo>
                    <a:cubicBezTo>
                      <a:pt x="8614" y="17734"/>
                      <a:pt x="8255" y="17913"/>
                      <a:pt x="8001" y="17895"/>
                    </a:cubicBezTo>
                    <a:cubicBezTo>
                      <a:pt x="7819" y="17883"/>
                      <a:pt x="7642" y="17700"/>
                      <a:pt x="7520" y="17528"/>
                    </a:cubicBezTo>
                    <a:cubicBezTo>
                      <a:pt x="7471" y="17458"/>
                      <a:pt x="7432" y="17356"/>
                      <a:pt x="7392" y="17271"/>
                    </a:cubicBezTo>
                    <a:cubicBezTo>
                      <a:pt x="7352" y="17184"/>
                      <a:pt x="7295" y="17104"/>
                      <a:pt x="7264" y="17013"/>
                    </a:cubicBezTo>
                    <a:cubicBezTo>
                      <a:pt x="7227" y="16909"/>
                      <a:pt x="7223" y="16785"/>
                      <a:pt x="7200" y="16682"/>
                    </a:cubicBezTo>
                    <a:cubicBezTo>
                      <a:pt x="7170" y="16548"/>
                      <a:pt x="7134" y="16454"/>
                      <a:pt x="7135" y="16351"/>
                    </a:cubicBezTo>
                    <a:cubicBezTo>
                      <a:pt x="7141" y="16079"/>
                      <a:pt x="7313" y="15716"/>
                      <a:pt x="7424" y="15286"/>
                    </a:cubicBezTo>
                    <a:cubicBezTo>
                      <a:pt x="7460" y="15147"/>
                      <a:pt x="7481" y="14909"/>
                      <a:pt x="7520" y="14809"/>
                    </a:cubicBezTo>
                    <a:cubicBezTo>
                      <a:pt x="7525" y="14794"/>
                      <a:pt x="7578" y="14789"/>
                      <a:pt x="7584" y="14772"/>
                    </a:cubicBezTo>
                    <a:cubicBezTo>
                      <a:pt x="7604" y="14719"/>
                      <a:pt x="7602" y="14663"/>
                      <a:pt x="7616" y="14625"/>
                    </a:cubicBezTo>
                    <a:cubicBezTo>
                      <a:pt x="7689" y="14431"/>
                      <a:pt x="7793" y="14302"/>
                      <a:pt x="7936" y="14220"/>
                    </a:cubicBezTo>
                    <a:cubicBezTo>
                      <a:pt x="8167" y="14091"/>
                      <a:pt x="8416" y="13957"/>
                      <a:pt x="8641" y="13853"/>
                    </a:cubicBezTo>
                    <a:cubicBezTo>
                      <a:pt x="8715" y="13819"/>
                      <a:pt x="8822" y="13743"/>
                      <a:pt x="8961" y="13743"/>
                    </a:cubicBezTo>
                    <a:cubicBezTo>
                      <a:pt x="9100" y="13742"/>
                      <a:pt x="9258" y="13820"/>
                      <a:pt x="9346" y="13853"/>
                    </a:cubicBezTo>
                    <a:cubicBezTo>
                      <a:pt x="9430" y="13885"/>
                      <a:pt x="9555" y="14026"/>
                      <a:pt x="9730" y="14000"/>
                    </a:cubicBezTo>
                    <a:cubicBezTo>
                      <a:pt x="9848" y="13983"/>
                      <a:pt x="9890" y="13860"/>
                      <a:pt x="9987" y="13780"/>
                    </a:cubicBezTo>
                    <a:cubicBezTo>
                      <a:pt x="10079" y="13704"/>
                      <a:pt x="10172" y="13638"/>
                      <a:pt x="10275" y="13596"/>
                    </a:cubicBezTo>
                    <a:cubicBezTo>
                      <a:pt x="10525" y="13495"/>
                      <a:pt x="10839" y="13722"/>
                      <a:pt x="11025" y="13758"/>
                    </a:cubicBezTo>
                    <a:cubicBezTo>
                      <a:pt x="11198" y="13791"/>
                      <a:pt x="11293" y="13686"/>
                      <a:pt x="11397" y="13734"/>
                    </a:cubicBezTo>
                    <a:cubicBezTo>
                      <a:pt x="11533" y="13797"/>
                      <a:pt x="11682" y="13996"/>
                      <a:pt x="11708" y="14149"/>
                    </a:cubicBezTo>
                    <a:cubicBezTo>
                      <a:pt x="11737" y="14320"/>
                      <a:pt x="11701" y="14592"/>
                      <a:pt x="11749" y="14809"/>
                    </a:cubicBezTo>
                    <a:cubicBezTo>
                      <a:pt x="11785" y="14976"/>
                      <a:pt x="11777" y="15062"/>
                      <a:pt x="11877" y="15176"/>
                    </a:cubicBezTo>
                    <a:cubicBezTo>
                      <a:pt x="11937" y="15246"/>
                      <a:pt x="11986" y="15424"/>
                      <a:pt x="12036" y="15424"/>
                    </a:cubicBezTo>
                    <a:cubicBezTo>
                      <a:pt x="12157" y="15422"/>
                      <a:pt x="12283" y="15120"/>
                      <a:pt x="12295" y="14840"/>
                    </a:cubicBezTo>
                    <a:cubicBezTo>
                      <a:pt x="12311" y="14491"/>
                      <a:pt x="12178" y="14340"/>
                      <a:pt x="12165" y="14184"/>
                    </a:cubicBezTo>
                    <a:cubicBezTo>
                      <a:pt x="12129" y="13732"/>
                      <a:pt x="12229" y="13465"/>
                      <a:pt x="12357" y="13265"/>
                    </a:cubicBezTo>
                    <a:cubicBezTo>
                      <a:pt x="12465" y="13099"/>
                      <a:pt x="12539" y="13008"/>
                      <a:pt x="12646" y="12898"/>
                    </a:cubicBezTo>
                    <a:cubicBezTo>
                      <a:pt x="12707" y="12834"/>
                      <a:pt x="12757" y="12761"/>
                      <a:pt x="12806" y="12714"/>
                    </a:cubicBezTo>
                    <a:cubicBezTo>
                      <a:pt x="12858" y="12666"/>
                      <a:pt x="12891" y="12663"/>
                      <a:pt x="12934" y="12641"/>
                    </a:cubicBezTo>
                    <a:cubicBezTo>
                      <a:pt x="13016" y="12595"/>
                      <a:pt x="13079" y="12474"/>
                      <a:pt x="13158" y="12420"/>
                    </a:cubicBezTo>
                    <a:cubicBezTo>
                      <a:pt x="13304" y="12319"/>
                      <a:pt x="13479" y="12292"/>
                      <a:pt x="13607" y="12200"/>
                    </a:cubicBezTo>
                    <a:cubicBezTo>
                      <a:pt x="13687" y="12142"/>
                      <a:pt x="13757" y="12031"/>
                      <a:pt x="13831" y="11943"/>
                    </a:cubicBezTo>
                    <a:cubicBezTo>
                      <a:pt x="13940" y="11814"/>
                      <a:pt x="13990" y="11774"/>
                      <a:pt x="14023" y="11649"/>
                    </a:cubicBezTo>
                    <a:cubicBezTo>
                      <a:pt x="14049" y="11553"/>
                      <a:pt x="13997" y="11382"/>
                      <a:pt x="14055" y="11171"/>
                    </a:cubicBezTo>
                    <a:cubicBezTo>
                      <a:pt x="14064" y="11138"/>
                      <a:pt x="14083" y="11010"/>
                      <a:pt x="14151" y="10955"/>
                    </a:cubicBezTo>
                    <a:cubicBezTo>
                      <a:pt x="14206" y="10911"/>
                      <a:pt x="14211" y="10939"/>
                      <a:pt x="14249" y="10933"/>
                    </a:cubicBezTo>
                    <a:cubicBezTo>
                      <a:pt x="14262" y="10931"/>
                      <a:pt x="14307" y="11001"/>
                      <a:pt x="14327" y="10996"/>
                    </a:cubicBezTo>
                    <a:cubicBezTo>
                      <a:pt x="14395" y="10982"/>
                      <a:pt x="14384" y="10756"/>
                      <a:pt x="14397" y="10741"/>
                    </a:cubicBezTo>
                    <a:cubicBezTo>
                      <a:pt x="14580" y="10537"/>
                      <a:pt x="14698" y="10447"/>
                      <a:pt x="14888" y="10289"/>
                    </a:cubicBezTo>
                    <a:cubicBezTo>
                      <a:pt x="14967" y="10224"/>
                      <a:pt x="15035" y="10125"/>
                      <a:pt x="15113" y="10069"/>
                    </a:cubicBezTo>
                    <a:cubicBezTo>
                      <a:pt x="15197" y="10008"/>
                      <a:pt x="15314" y="9974"/>
                      <a:pt x="15401" y="9922"/>
                    </a:cubicBezTo>
                    <a:cubicBezTo>
                      <a:pt x="15504" y="9860"/>
                      <a:pt x="15593" y="9781"/>
                      <a:pt x="15689" y="9738"/>
                    </a:cubicBezTo>
                    <a:cubicBezTo>
                      <a:pt x="15789" y="9693"/>
                      <a:pt x="15918" y="9687"/>
                      <a:pt x="16010" y="9627"/>
                    </a:cubicBezTo>
                    <a:cubicBezTo>
                      <a:pt x="16053" y="9599"/>
                      <a:pt x="16211" y="9641"/>
                      <a:pt x="16216" y="9584"/>
                    </a:cubicBezTo>
                    <a:cubicBezTo>
                      <a:pt x="16232" y="9392"/>
                      <a:pt x="16349" y="9194"/>
                      <a:pt x="16490" y="9076"/>
                    </a:cubicBezTo>
                    <a:cubicBezTo>
                      <a:pt x="16531" y="9043"/>
                      <a:pt x="16613" y="9049"/>
                      <a:pt x="16682" y="9003"/>
                    </a:cubicBezTo>
                    <a:cubicBezTo>
                      <a:pt x="16729" y="8972"/>
                      <a:pt x="16767" y="8884"/>
                      <a:pt x="16811" y="8856"/>
                    </a:cubicBezTo>
                    <a:cubicBezTo>
                      <a:pt x="16936" y="8774"/>
                      <a:pt x="17076" y="8718"/>
                      <a:pt x="17163" y="8672"/>
                    </a:cubicBezTo>
                    <a:cubicBezTo>
                      <a:pt x="17265" y="8618"/>
                      <a:pt x="17769" y="8411"/>
                      <a:pt x="17932" y="8416"/>
                    </a:cubicBezTo>
                    <a:cubicBezTo>
                      <a:pt x="18485" y="8430"/>
                      <a:pt x="17587" y="8774"/>
                      <a:pt x="17663" y="8887"/>
                    </a:cubicBezTo>
                    <a:cubicBezTo>
                      <a:pt x="17742" y="9003"/>
                      <a:pt x="18428" y="8683"/>
                      <a:pt x="18508" y="8636"/>
                    </a:cubicBezTo>
                    <a:cubicBezTo>
                      <a:pt x="18609" y="8577"/>
                      <a:pt x="18905" y="8491"/>
                      <a:pt x="19046" y="8389"/>
                    </a:cubicBezTo>
                    <a:cubicBezTo>
                      <a:pt x="19285" y="8216"/>
                      <a:pt x="18508" y="8257"/>
                      <a:pt x="18412" y="8158"/>
                    </a:cubicBezTo>
                    <a:cubicBezTo>
                      <a:pt x="18362" y="8106"/>
                      <a:pt x="18187" y="7989"/>
                      <a:pt x="18188" y="7790"/>
                    </a:cubicBezTo>
                    <a:cubicBezTo>
                      <a:pt x="18189" y="7605"/>
                      <a:pt x="18498" y="7461"/>
                      <a:pt x="18380" y="7239"/>
                    </a:cubicBezTo>
                    <a:cubicBezTo>
                      <a:pt x="18373" y="7227"/>
                      <a:pt x="18291" y="7132"/>
                      <a:pt x="18284" y="7129"/>
                    </a:cubicBezTo>
                    <a:cubicBezTo>
                      <a:pt x="18157" y="7083"/>
                      <a:pt x="17854" y="7261"/>
                      <a:pt x="17771" y="7129"/>
                    </a:cubicBezTo>
                    <a:cubicBezTo>
                      <a:pt x="17744" y="7086"/>
                      <a:pt x="17804" y="7011"/>
                      <a:pt x="17868" y="6945"/>
                    </a:cubicBezTo>
                    <a:cubicBezTo>
                      <a:pt x="17967" y="6841"/>
                      <a:pt x="18301" y="6742"/>
                      <a:pt x="18445" y="6725"/>
                    </a:cubicBezTo>
                    <a:cubicBezTo>
                      <a:pt x="18653" y="6699"/>
                      <a:pt x="18912" y="6753"/>
                      <a:pt x="19213" y="6725"/>
                    </a:cubicBezTo>
                    <a:cubicBezTo>
                      <a:pt x="19372" y="6711"/>
                      <a:pt x="19595" y="6638"/>
                      <a:pt x="19821" y="6578"/>
                    </a:cubicBezTo>
                    <a:cubicBezTo>
                      <a:pt x="19981" y="6535"/>
                      <a:pt x="20088" y="6471"/>
                      <a:pt x="20238" y="6527"/>
                    </a:cubicBezTo>
                    <a:cubicBezTo>
                      <a:pt x="20315" y="6555"/>
                      <a:pt x="20505" y="6634"/>
                      <a:pt x="20428" y="6901"/>
                    </a:cubicBezTo>
                    <a:cubicBezTo>
                      <a:pt x="20389" y="7034"/>
                      <a:pt x="19867" y="7365"/>
                      <a:pt x="19886" y="7450"/>
                    </a:cubicBezTo>
                    <a:cubicBezTo>
                      <a:pt x="19946" y="7724"/>
                      <a:pt x="20600" y="7683"/>
                      <a:pt x="20618" y="7676"/>
                    </a:cubicBezTo>
                    <a:cubicBezTo>
                      <a:pt x="20632" y="7670"/>
                      <a:pt x="21300" y="7654"/>
                      <a:pt x="21274" y="7381"/>
                    </a:cubicBezTo>
                    <a:cubicBezTo>
                      <a:pt x="21265" y="7284"/>
                      <a:pt x="20724" y="6980"/>
                      <a:pt x="20683" y="6732"/>
                    </a:cubicBezTo>
                    <a:cubicBezTo>
                      <a:pt x="20641" y="6481"/>
                      <a:pt x="20458" y="6440"/>
                      <a:pt x="20532" y="6387"/>
                    </a:cubicBezTo>
                    <a:cubicBezTo>
                      <a:pt x="20845" y="6164"/>
                      <a:pt x="21292" y="5862"/>
                      <a:pt x="21072" y="5586"/>
                    </a:cubicBezTo>
                    <a:cubicBezTo>
                      <a:pt x="21040" y="5546"/>
                      <a:pt x="20984" y="5543"/>
                      <a:pt x="20943" y="5512"/>
                    </a:cubicBezTo>
                    <a:cubicBezTo>
                      <a:pt x="20929" y="5501"/>
                      <a:pt x="20929" y="5446"/>
                      <a:pt x="20911" y="5439"/>
                    </a:cubicBezTo>
                    <a:cubicBezTo>
                      <a:pt x="20767" y="5385"/>
                      <a:pt x="20635" y="5524"/>
                      <a:pt x="20527" y="5439"/>
                    </a:cubicBezTo>
                    <a:cubicBezTo>
                      <a:pt x="20436" y="5368"/>
                      <a:pt x="20470" y="5217"/>
                      <a:pt x="20398" y="4998"/>
                    </a:cubicBezTo>
                    <a:cubicBezTo>
                      <a:pt x="20360" y="4881"/>
                      <a:pt x="20290" y="4804"/>
                      <a:pt x="20270" y="4704"/>
                    </a:cubicBezTo>
                    <a:cubicBezTo>
                      <a:pt x="20195" y="4316"/>
                      <a:pt x="20347" y="3766"/>
                      <a:pt x="20078" y="3675"/>
                    </a:cubicBezTo>
                    <a:cubicBezTo>
                      <a:pt x="19917" y="3620"/>
                      <a:pt x="19905" y="3754"/>
                      <a:pt x="19854" y="3785"/>
                    </a:cubicBezTo>
                    <a:cubicBezTo>
                      <a:pt x="19752" y="3846"/>
                      <a:pt x="19666" y="3873"/>
                      <a:pt x="19629" y="3895"/>
                    </a:cubicBezTo>
                    <a:cubicBezTo>
                      <a:pt x="19489" y="3979"/>
                      <a:pt x="19302" y="4118"/>
                      <a:pt x="19149" y="4079"/>
                    </a:cubicBezTo>
                    <a:cubicBezTo>
                      <a:pt x="19009" y="4044"/>
                      <a:pt x="18949" y="3921"/>
                      <a:pt x="18925" y="3822"/>
                    </a:cubicBezTo>
                    <a:cubicBezTo>
                      <a:pt x="18887" y="3667"/>
                      <a:pt x="19000" y="3508"/>
                      <a:pt x="18957" y="3308"/>
                    </a:cubicBezTo>
                    <a:cubicBezTo>
                      <a:pt x="18928" y="3176"/>
                      <a:pt x="18798" y="3058"/>
                      <a:pt x="18668" y="2977"/>
                    </a:cubicBezTo>
                    <a:cubicBezTo>
                      <a:pt x="18607" y="2938"/>
                      <a:pt x="18531" y="2938"/>
                      <a:pt x="18445" y="2904"/>
                    </a:cubicBezTo>
                    <a:cubicBezTo>
                      <a:pt x="18373" y="2876"/>
                      <a:pt x="18309" y="2808"/>
                      <a:pt x="18252" y="2793"/>
                    </a:cubicBezTo>
                    <a:cubicBezTo>
                      <a:pt x="17858" y="2692"/>
                      <a:pt x="17588" y="2838"/>
                      <a:pt x="17451" y="3050"/>
                    </a:cubicBezTo>
                    <a:cubicBezTo>
                      <a:pt x="17410" y="3116"/>
                      <a:pt x="17412" y="3206"/>
                      <a:pt x="17387" y="3271"/>
                    </a:cubicBezTo>
                    <a:cubicBezTo>
                      <a:pt x="17348" y="3373"/>
                      <a:pt x="17271" y="3477"/>
                      <a:pt x="17227" y="3528"/>
                    </a:cubicBezTo>
                    <a:cubicBezTo>
                      <a:pt x="17211" y="3546"/>
                      <a:pt x="17211" y="3583"/>
                      <a:pt x="17194" y="3601"/>
                    </a:cubicBezTo>
                    <a:cubicBezTo>
                      <a:pt x="17164" y="3637"/>
                      <a:pt x="17080" y="3657"/>
                      <a:pt x="17067" y="3675"/>
                    </a:cubicBezTo>
                    <a:cubicBezTo>
                      <a:pt x="17042" y="3708"/>
                      <a:pt x="17024" y="3785"/>
                      <a:pt x="17002" y="3822"/>
                    </a:cubicBezTo>
                    <a:cubicBezTo>
                      <a:pt x="16964" y="3890"/>
                      <a:pt x="16916" y="3939"/>
                      <a:pt x="16907" y="3970"/>
                    </a:cubicBezTo>
                    <a:cubicBezTo>
                      <a:pt x="16885" y="4038"/>
                      <a:pt x="16920" y="4254"/>
                      <a:pt x="16874" y="4410"/>
                    </a:cubicBezTo>
                    <a:cubicBezTo>
                      <a:pt x="16870" y="4426"/>
                      <a:pt x="16823" y="4496"/>
                      <a:pt x="16810" y="4521"/>
                    </a:cubicBezTo>
                    <a:cubicBezTo>
                      <a:pt x="16703" y="4732"/>
                      <a:pt x="16487" y="4865"/>
                      <a:pt x="16362" y="4998"/>
                    </a:cubicBezTo>
                    <a:cubicBezTo>
                      <a:pt x="16336" y="5026"/>
                      <a:pt x="16296" y="5010"/>
                      <a:pt x="16265" y="5035"/>
                    </a:cubicBezTo>
                    <a:cubicBezTo>
                      <a:pt x="16195" y="5094"/>
                      <a:pt x="16150" y="5188"/>
                      <a:pt x="16074" y="5255"/>
                    </a:cubicBezTo>
                    <a:cubicBezTo>
                      <a:pt x="15985" y="5333"/>
                      <a:pt x="15877" y="5369"/>
                      <a:pt x="15818" y="5439"/>
                    </a:cubicBezTo>
                    <a:cubicBezTo>
                      <a:pt x="15794" y="5466"/>
                      <a:pt x="15773" y="5520"/>
                      <a:pt x="15753" y="5549"/>
                    </a:cubicBezTo>
                    <a:cubicBezTo>
                      <a:pt x="15721" y="5597"/>
                      <a:pt x="15669" y="5636"/>
                      <a:pt x="15657" y="5659"/>
                    </a:cubicBezTo>
                    <a:cubicBezTo>
                      <a:pt x="15603" y="5769"/>
                      <a:pt x="15621" y="5923"/>
                      <a:pt x="15561" y="6027"/>
                    </a:cubicBezTo>
                    <a:cubicBezTo>
                      <a:pt x="15537" y="6070"/>
                      <a:pt x="15341" y="6282"/>
                      <a:pt x="15336" y="6284"/>
                    </a:cubicBezTo>
                    <a:cubicBezTo>
                      <a:pt x="15256" y="6328"/>
                      <a:pt x="15130" y="6333"/>
                      <a:pt x="15081" y="6321"/>
                    </a:cubicBezTo>
                    <a:cubicBezTo>
                      <a:pt x="14937" y="6287"/>
                      <a:pt x="14869" y="6098"/>
                      <a:pt x="14856" y="5990"/>
                    </a:cubicBezTo>
                    <a:cubicBezTo>
                      <a:pt x="14827" y="5742"/>
                      <a:pt x="15008" y="5519"/>
                      <a:pt x="14984" y="5365"/>
                    </a:cubicBezTo>
                    <a:cubicBezTo>
                      <a:pt x="14953" y="5164"/>
                      <a:pt x="14602" y="5022"/>
                      <a:pt x="14472" y="4924"/>
                    </a:cubicBezTo>
                    <a:cubicBezTo>
                      <a:pt x="14381" y="4856"/>
                      <a:pt x="14281" y="4823"/>
                      <a:pt x="14183" y="4777"/>
                    </a:cubicBezTo>
                    <a:cubicBezTo>
                      <a:pt x="14069" y="4724"/>
                      <a:pt x="13888" y="4621"/>
                      <a:pt x="13799" y="4594"/>
                    </a:cubicBezTo>
                    <a:cubicBezTo>
                      <a:pt x="13736" y="4574"/>
                      <a:pt x="13607" y="4595"/>
                      <a:pt x="13543" y="4557"/>
                    </a:cubicBezTo>
                    <a:cubicBezTo>
                      <a:pt x="13486" y="4523"/>
                      <a:pt x="13416" y="4416"/>
                      <a:pt x="13318" y="4263"/>
                    </a:cubicBezTo>
                    <a:cubicBezTo>
                      <a:pt x="13247" y="4150"/>
                      <a:pt x="13151" y="4041"/>
                      <a:pt x="13158" y="3896"/>
                    </a:cubicBezTo>
                    <a:cubicBezTo>
                      <a:pt x="13168" y="3733"/>
                      <a:pt x="13394" y="3480"/>
                      <a:pt x="13575" y="3308"/>
                    </a:cubicBezTo>
                    <a:cubicBezTo>
                      <a:pt x="13750" y="3141"/>
                      <a:pt x="13966" y="2968"/>
                      <a:pt x="14152" y="2866"/>
                    </a:cubicBezTo>
                    <a:cubicBezTo>
                      <a:pt x="14270" y="2803"/>
                      <a:pt x="14397" y="2788"/>
                      <a:pt x="14504" y="2719"/>
                    </a:cubicBezTo>
                    <a:cubicBezTo>
                      <a:pt x="14765" y="2553"/>
                      <a:pt x="14766" y="2390"/>
                      <a:pt x="14984" y="2315"/>
                    </a:cubicBezTo>
                    <a:cubicBezTo>
                      <a:pt x="15035" y="2298"/>
                      <a:pt x="15082" y="2352"/>
                      <a:pt x="15145" y="2352"/>
                    </a:cubicBezTo>
                    <a:cubicBezTo>
                      <a:pt x="15203" y="2353"/>
                      <a:pt x="15268" y="2322"/>
                      <a:pt x="15305" y="2315"/>
                    </a:cubicBezTo>
                    <a:cubicBezTo>
                      <a:pt x="15383" y="2303"/>
                      <a:pt x="15715" y="2240"/>
                      <a:pt x="15773" y="2206"/>
                    </a:cubicBezTo>
                    <a:cubicBezTo>
                      <a:pt x="15818" y="2179"/>
                      <a:pt x="15866" y="2095"/>
                      <a:pt x="15902" y="2059"/>
                    </a:cubicBezTo>
                    <a:cubicBezTo>
                      <a:pt x="15949" y="2010"/>
                      <a:pt x="15888" y="1943"/>
                      <a:pt x="15945" y="1911"/>
                    </a:cubicBezTo>
                    <a:cubicBezTo>
                      <a:pt x="16055" y="1851"/>
                      <a:pt x="16300" y="1778"/>
                      <a:pt x="16362" y="1875"/>
                    </a:cubicBezTo>
                    <a:cubicBezTo>
                      <a:pt x="16410" y="1949"/>
                      <a:pt x="16274" y="2077"/>
                      <a:pt x="16265" y="2095"/>
                    </a:cubicBezTo>
                    <a:cubicBezTo>
                      <a:pt x="16267" y="2093"/>
                      <a:pt x="16043" y="2349"/>
                      <a:pt x="16150" y="2508"/>
                    </a:cubicBezTo>
                    <a:cubicBezTo>
                      <a:pt x="16224" y="2617"/>
                      <a:pt x="16478" y="2314"/>
                      <a:pt x="16618" y="2315"/>
                    </a:cubicBezTo>
                    <a:cubicBezTo>
                      <a:pt x="16759" y="2317"/>
                      <a:pt x="17082" y="2600"/>
                      <a:pt x="17170" y="2412"/>
                    </a:cubicBezTo>
                    <a:cubicBezTo>
                      <a:pt x="17230" y="2285"/>
                      <a:pt x="16942" y="2053"/>
                      <a:pt x="16907" y="2022"/>
                    </a:cubicBezTo>
                    <a:cubicBezTo>
                      <a:pt x="16822" y="1946"/>
                      <a:pt x="16640" y="2065"/>
                      <a:pt x="16650" y="1875"/>
                    </a:cubicBezTo>
                    <a:cubicBezTo>
                      <a:pt x="16660" y="1692"/>
                      <a:pt x="16764" y="1756"/>
                      <a:pt x="16907" y="1728"/>
                    </a:cubicBezTo>
                    <a:cubicBezTo>
                      <a:pt x="17037" y="1703"/>
                      <a:pt x="17199" y="1708"/>
                      <a:pt x="17259" y="1691"/>
                    </a:cubicBezTo>
                    <a:cubicBezTo>
                      <a:pt x="17351" y="1665"/>
                      <a:pt x="17576" y="1542"/>
                      <a:pt x="17643" y="1508"/>
                    </a:cubicBezTo>
                    <a:cubicBezTo>
                      <a:pt x="17654" y="1502"/>
                      <a:pt x="17664" y="1443"/>
                      <a:pt x="17676" y="1434"/>
                    </a:cubicBezTo>
                    <a:cubicBezTo>
                      <a:pt x="17755" y="1372"/>
                      <a:pt x="17807" y="1391"/>
                      <a:pt x="17868" y="1286"/>
                    </a:cubicBezTo>
                    <a:cubicBezTo>
                      <a:pt x="17886" y="1255"/>
                      <a:pt x="17907" y="1228"/>
                      <a:pt x="17921" y="1200"/>
                    </a:cubicBezTo>
                    <a:cubicBezTo>
                      <a:pt x="17939" y="1210"/>
                      <a:pt x="17963" y="1217"/>
                      <a:pt x="18005" y="1216"/>
                    </a:cubicBezTo>
                    <a:cubicBezTo>
                      <a:pt x="18140" y="1213"/>
                      <a:pt x="18893" y="655"/>
                      <a:pt x="18989" y="662"/>
                    </a:cubicBezTo>
                    <a:cubicBezTo>
                      <a:pt x="19181" y="678"/>
                      <a:pt x="19216" y="766"/>
                      <a:pt x="19341" y="882"/>
                    </a:cubicBezTo>
                    <a:cubicBezTo>
                      <a:pt x="19500" y="1031"/>
                      <a:pt x="19625" y="1141"/>
                      <a:pt x="19758" y="1286"/>
                    </a:cubicBezTo>
                    <a:cubicBezTo>
                      <a:pt x="19797" y="1329"/>
                      <a:pt x="19865" y="1327"/>
                      <a:pt x="19886" y="1360"/>
                    </a:cubicBezTo>
                    <a:cubicBezTo>
                      <a:pt x="19921" y="1416"/>
                      <a:pt x="19944" y="1465"/>
                      <a:pt x="19918" y="1544"/>
                    </a:cubicBezTo>
                    <a:cubicBezTo>
                      <a:pt x="19848" y="1758"/>
                      <a:pt x="19691" y="1573"/>
                      <a:pt x="19438" y="1617"/>
                    </a:cubicBezTo>
                    <a:cubicBezTo>
                      <a:pt x="19314" y="1638"/>
                      <a:pt x="19241" y="1684"/>
                      <a:pt x="19181" y="1728"/>
                    </a:cubicBezTo>
                    <a:cubicBezTo>
                      <a:pt x="19072" y="1809"/>
                      <a:pt x="18967" y="1898"/>
                      <a:pt x="18957" y="2022"/>
                    </a:cubicBezTo>
                    <a:cubicBezTo>
                      <a:pt x="18946" y="2153"/>
                      <a:pt x="19033" y="2223"/>
                      <a:pt x="19117" y="2352"/>
                    </a:cubicBezTo>
                    <a:cubicBezTo>
                      <a:pt x="19204" y="2485"/>
                      <a:pt x="19277" y="2596"/>
                      <a:pt x="19374" y="2646"/>
                    </a:cubicBezTo>
                    <a:cubicBezTo>
                      <a:pt x="19385" y="2652"/>
                      <a:pt x="19392" y="2711"/>
                      <a:pt x="19406" y="2719"/>
                    </a:cubicBezTo>
                    <a:cubicBezTo>
                      <a:pt x="19478" y="2767"/>
                      <a:pt x="19767" y="2880"/>
                      <a:pt x="19822" y="2866"/>
                    </a:cubicBezTo>
                    <a:cubicBezTo>
                      <a:pt x="19872" y="2854"/>
                      <a:pt x="19901" y="2780"/>
                      <a:pt x="19950" y="2719"/>
                    </a:cubicBezTo>
                    <a:cubicBezTo>
                      <a:pt x="20011" y="2645"/>
                      <a:pt x="20045" y="2614"/>
                      <a:pt x="20110" y="2573"/>
                    </a:cubicBezTo>
                    <a:cubicBezTo>
                      <a:pt x="20286" y="2461"/>
                      <a:pt x="20378" y="2547"/>
                      <a:pt x="20463" y="2426"/>
                    </a:cubicBezTo>
                    <a:cubicBezTo>
                      <a:pt x="20497" y="2376"/>
                      <a:pt x="20525" y="2240"/>
                      <a:pt x="20527" y="2168"/>
                    </a:cubicBezTo>
                    <a:cubicBezTo>
                      <a:pt x="20528" y="2063"/>
                      <a:pt x="20455" y="2030"/>
                      <a:pt x="20495" y="1911"/>
                    </a:cubicBezTo>
                    <a:cubicBezTo>
                      <a:pt x="20588" y="1637"/>
                      <a:pt x="20777" y="1792"/>
                      <a:pt x="21039" y="1801"/>
                    </a:cubicBezTo>
                    <a:cubicBezTo>
                      <a:pt x="21208" y="1807"/>
                      <a:pt x="21374" y="1854"/>
                      <a:pt x="21424" y="1691"/>
                    </a:cubicBezTo>
                    <a:cubicBezTo>
                      <a:pt x="21504" y="1423"/>
                      <a:pt x="21176" y="1393"/>
                      <a:pt x="21007" y="1139"/>
                    </a:cubicBezTo>
                    <a:cubicBezTo>
                      <a:pt x="20978" y="1096"/>
                      <a:pt x="21176" y="1393"/>
                      <a:pt x="21007" y="1139"/>
                    </a:cubicBezTo>
                    <a:close/>
                    <a:moveTo>
                      <a:pt x="13222" y="7570"/>
                    </a:moveTo>
                    <a:cubicBezTo>
                      <a:pt x="13271" y="7673"/>
                      <a:pt x="13241" y="7837"/>
                      <a:pt x="13318" y="7973"/>
                    </a:cubicBezTo>
                    <a:cubicBezTo>
                      <a:pt x="13369" y="8063"/>
                      <a:pt x="13448" y="8196"/>
                      <a:pt x="13516" y="8222"/>
                    </a:cubicBezTo>
                    <a:cubicBezTo>
                      <a:pt x="13632" y="8265"/>
                      <a:pt x="13841" y="8145"/>
                      <a:pt x="13918" y="8193"/>
                    </a:cubicBezTo>
                    <a:cubicBezTo>
                      <a:pt x="13951" y="8212"/>
                      <a:pt x="14006" y="8277"/>
                      <a:pt x="14052" y="8344"/>
                    </a:cubicBezTo>
                    <a:cubicBezTo>
                      <a:pt x="14072" y="8371"/>
                      <a:pt x="14145" y="8432"/>
                      <a:pt x="14175" y="8461"/>
                    </a:cubicBezTo>
                    <a:cubicBezTo>
                      <a:pt x="14222" y="8508"/>
                      <a:pt x="14292" y="8733"/>
                      <a:pt x="14581" y="8810"/>
                    </a:cubicBezTo>
                    <a:cubicBezTo>
                      <a:pt x="14620" y="8821"/>
                      <a:pt x="14885" y="8812"/>
                      <a:pt x="14914" y="8838"/>
                    </a:cubicBezTo>
                    <a:cubicBezTo>
                      <a:pt x="15019" y="8931"/>
                      <a:pt x="14856" y="9058"/>
                      <a:pt x="14846" y="9070"/>
                    </a:cubicBezTo>
                    <a:cubicBezTo>
                      <a:pt x="14830" y="9090"/>
                      <a:pt x="14529" y="9261"/>
                      <a:pt x="14284" y="9018"/>
                    </a:cubicBezTo>
                    <a:cubicBezTo>
                      <a:pt x="14254" y="8987"/>
                      <a:pt x="14342" y="8907"/>
                      <a:pt x="14313" y="8860"/>
                    </a:cubicBezTo>
                    <a:cubicBezTo>
                      <a:pt x="14199" y="8682"/>
                      <a:pt x="14034" y="8736"/>
                      <a:pt x="13988" y="8741"/>
                    </a:cubicBezTo>
                    <a:cubicBezTo>
                      <a:pt x="13919" y="8749"/>
                      <a:pt x="13771" y="8761"/>
                      <a:pt x="13735" y="8819"/>
                    </a:cubicBezTo>
                    <a:cubicBezTo>
                      <a:pt x="13698" y="8877"/>
                      <a:pt x="13423" y="9153"/>
                      <a:pt x="13412" y="9258"/>
                    </a:cubicBezTo>
                    <a:cubicBezTo>
                      <a:pt x="13398" y="9390"/>
                      <a:pt x="13829" y="9367"/>
                      <a:pt x="13789" y="9487"/>
                    </a:cubicBezTo>
                    <a:cubicBezTo>
                      <a:pt x="13730" y="9661"/>
                      <a:pt x="13441" y="9795"/>
                      <a:pt x="13401" y="9787"/>
                    </a:cubicBezTo>
                    <a:cubicBezTo>
                      <a:pt x="13155" y="9739"/>
                      <a:pt x="13153" y="9759"/>
                      <a:pt x="13087" y="9631"/>
                    </a:cubicBezTo>
                    <a:cubicBezTo>
                      <a:pt x="13027" y="9517"/>
                      <a:pt x="13469" y="9331"/>
                      <a:pt x="13190" y="8892"/>
                    </a:cubicBezTo>
                    <a:cubicBezTo>
                      <a:pt x="13135" y="8805"/>
                      <a:pt x="13423" y="8477"/>
                      <a:pt x="13094" y="8415"/>
                    </a:cubicBezTo>
                    <a:cubicBezTo>
                      <a:pt x="13007" y="8397"/>
                      <a:pt x="12816" y="8550"/>
                      <a:pt x="12696" y="8645"/>
                    </a:cubicBezTo>
                    <a:cubicBezTo>
                      <a:pt x="12571" y="8743"/>
                      <a:pt x="12407" y="8934"/>
                      <a:pt x="12344" y="9037"/>
                    </a:cubicBezTo>
                    <a:cubicBezTo>
                      <a:pt x="12260" y="9176"/>
                      <a:pt x="12142" y="9723"/>
                      <a:pt x="11925" y="9714"/>
                    </a:cubicBezTo>
                    <a:cubicBezTo>
                      <a:pt x="11762" y="9707"/>
                      <a:pt x="11768" y="9475"/>
                      <a:pt x="11780" y="9333"/>
                    </a:cubicBezTo>
                    <a:cubicBezTo>
                      <a:pt x="11793" y="9177"/>
                      <a:pt x="11923" y="9098"/>
                      <a:pt x="11986" y="8982"/>
                    </a:cubicBezTo>
                    <a:cubicBezTo>
                      <a:pt x="12141" y="8702"/>
                      <a:pt x="12215" y="8512"/>
                      <a:pt x="12325" y="8415"/>
                    </a:cubicBezTo>
                    <a:cubicBezTo>
                      <a:pt x="12352" y="8391"/>
                      <a:pt x="12367" y="8402"/>
                      <a:pt x="12389" y="8377"/>
                    </a:cubicBezTo>
                    <a:cubicBezTo>
                      <a:pt x="12436" y="8326"/>
                      <a:pt x="12657" y="8212"/>
                      <a:pt x="12846" y="8141"/>
                    </a:cubicBezTo>
                    <a:cubicBezTo>
                      <a:pt x="12992" y="8084"/>
                      <a:pt x="12542" y="8068"/>
                      <a:pt x="12357" y="7900"/>
                    </a:cubicBezTo>
                    <a:cubicBezTo>
                      <a:pt x="12324" y="7871"/>
                      <a:pt x="12292" y="7864"/>
                      <a:pt x="12229" y="7864"/>
                    </a:cubicBezTo>
                    <a:cubicBezTo>
                      <a:pt x="12035" y="7863"/>
                      <a:pt x="11789" y="8145"/>
                      <a:pt x="11653" y="7937"/>
                    </a:cubicBezTo>
                    <a:cubicBezTo>
                      <a:pt x="11595" y="7851"/>
                      <a:pt x="11649" y="7783"/>
                      <a:pt x="11684" y="7717"/>
                    </a:cubicBezTo>
                    <a:cubicBezTo>
                      <a:pt x="11727" y="7636"/>
                      <a:pt x="11766" y="7618"/>
                      <a:pt x="11845" y="7570"/>
                    </a:cubicBezTo>
                    <a:cubicBezTo>
                      <a:pt x="11993" y="7478"/>
                      <a:pt x="12159" y="7497"/>
                      <a:pt x="12293" y="7459"/>
                    </a:cubicBezTo>
                    <a:cubicBezTo>
                      <a:pt x="12468" y="7410"/>
                      <a:pt x="12596" y="7328"/>
                      <a:pt x="12709" y="7312"/>
                    </a:cubicBezTo>
                    <a:cubicBezTo>
                      <a:pt x="12759" y="7305"/>
                      <a:pt x="12817" y="7261"/>
                      <a:pt x="12902" y="7275"/>
                    </a:cubicBezTo>
                    <a:cubicBezTo>
                      <a:pt x="13068" y="7304"/>
                      <a:pt x="13160" y="7438"/>
                      <a:pt x="13222" y="7570"/>
                    </a:cubicBezTo>
                    <a:close/>
                    <a:moveTo>
                      <a:pt x="13222" y="757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utoShape 6"/>
              <p:cNvSpPr>
                <a:spLocks/>
              </p:cNvSpPr>
              <p:nvPr/>
            </p:nvSpPr>
            <p:spPr bwMode="auto">
              <a:xfrm>
                <a:off x="1562100" y="3276600"/>
                <a:ext cx="484188" cy="187325"/>
              </a:xfrm>
              <a:custGeom>
                <a:avLst/>
                <a:gdLst/>
                <a:ahLst/>
                <a:cxnLst/>
                <a:rect l="0" t="0" r="r" b="b"/>
                <a:pathLst>
                  <a:path w="21350" h="21452">
                    <a:moveTo>
                      <a:pt x="21230" y="18504"/>
                    </a:moveTo>
                    <a:cubicBezTo>
                      <a:pt x="20616" y="19535"/>
                      <a:pt x="18684" y="21211"/>
                      <a:pt x="17839" y="21257"/>
                    </a:cubicBezTo>
                    <a:cubicBezTo>
                      <a:pt x="17536" y="21281"/>
                      <a:pt x="16341" y="21224"/>
                      <a:pt x="15891" y="20817"/>
                    </a:cubicBezTo>
                    <a:cubicBezTo>
                      <a:pt x="15718" y="20667"/>
                      <a:pt x="14845" y="21548"/>
                      <a:pt x="14307" y="21444"/>
                    </a:cubicBezTo>
                    <a:cubicBezTo>
                      <a:pt x="13307" y="21271"/>
                      <a:pt x="12470" y="18828"/>
                      <a:pt x="12466" y="18734"/>
                    </a:cubicBezTo>
                    <a:cubicBezTo>
                      <a:pt x="12428" y="18237"/>
                      <a:pt x="14727" y="18277"/>
                      <a:pt x="15656" y="16798"/>
                    </a:cubicBezTo>
                    <a:cubicBezTo>
                      <a:pt x="15954" y="16322"/>
                      <a:pt x="15416" y="15366"/>
                      <a:pt x="15282" y="15019"/>
                    </a:cubicBezTo>
                    <a:cubicBezTo>
                      <a:pt x="15169" y="14705"/>
                      <a:pt x="13862" y="12958"/>
                      <a:pt x="13233" y="12793"/>
                    </a:cubicBezTo>
                    <a:cubicBezTo>
                      <a:pt x="13216" y="12788"/>
                      <a:pt x="13196" y="12843"/>
                      <a:pt x="13183" y="12850"/>
                    </a:cubicBezTo>
                    <a:cubicBezTo>
                      <a:pt x="12402" y="13276"/>
                      <a:pt x="10802" y="12395"/>
                      <a:pt x="10010" y="12179"/>
                    </a:cubicBezTo>
                    <a:cubicBezTo>
                      <a:pt x="9529" y="12048"/>
                      <a:pt x="8565" y="11971"/>
                      <a:pt x="8300" y="11392"/>
                    </a:cubicBezTo>
                    <a:cubicBezTo>
                      <a:pt x="8228" y="11230"/>
                      <a:pt x="8182" y="11137"/>
                      <a:pt x="8123" y="10986"/>
                    </a:cubicBezTo>
                    <a:cubicBezTo>
                      <a:pt x="7959" y="10594"/>
                      <a:pt x="8163" y="9412"/>
                      <a:pt x="7903" y="8751"/>
                    </a:cubicBezTo>
                    <a:cubicBezTo>
                      <a:pt x="7462" y="7628"/>
                      <a:pt x="7155" y="6323"/>
                      <a:pt x="6617" y="5815"/>
                    </a:cubicBezTo>
                    <a:cubicBezTo>
                      <a:pt x="5587" y="4843"/>
                      <a:pt x="4692" y="3566"/>
                      <a:pt x="4129" y="3069"/>
                    </a:cubicBezTo>
                    <a:cubicBezTo>
                      <a:pt x="3435" y="2444"/>
                      <a:pt x="2536" y="3646"/>
                      <a:pt x="2065" y="4226"/>
                    </a:cubicBezTo>
                    <a:cubicBezTo>
                      <a:pt x="1720" y="4643"/>
                      <a:pt x="1633" y="5847"/>
                      <a:pt x="1095" y="6194"/>
                    </a:cubicBezTo>
                    <a:cubicBezTo>
                      <a:pt x="939" y="6299"/>
                      <a:pt x="576" y="5524"/>
                      <a:pt x="403" y="5512"/>
                    </a:cubicBezTo>
                    <a:cubicBezTo>
                      <a:pt x="118" y="5501"/>
                      <a:pt x="0" y="3344"/>
                      <a:pt x="0" y="2728"/>
                    </a:cubicBezTo>
                    <a:cubicBezTo>
                      <a:pt x="0" y="1732"/>
                      <a:pt x="1795" y="772"/>
                      <a:pt x="1807" y="701"/>
                    </a:cubicBezTo>
                    <a:cubicBezTo>
                      <a:pt x="1895" y="285"/>
                      <a:pt x="2051" y="297"/>
                      <a:pt x="2274" y="193"/>
                    </a:cubicBezTo>
                    <a:cubicBezTo>
                      <a:pt x="2353" y="158"/>
                      <a:pt x="5383" y="100"/>
                      <a:pt x="5476" y="6"/>
                    </a:cubicBezTo>
                    <a:cubicBezTo>
                      <a:pt x="5531" y="-52"/>
                      <a:pt x="5879" y="343"/>
                      <a:pt x="6678" y="748"/>
                    </a:cubicBezTo>
                    <a:cubicBezTo>
                      <a:pt x="6758" y="783"/>
                      <a:pt x="7077" y="1002"/>
                      <a:pt x="7135" y="1037"/>
                    </a:cubicBezTo>
                    <a:cubicBezTo>
                      <a:pt x="7330" y="1153"/>
                      <a:pt x="7678" y="1199"/>
                      <a:pt x="7867" y="1386"/>
                    </a:cubicBezTo>
                    <a:cubicBezTo>
                      <a:pt x="8561" y="2091"/>
                      <a:pt x="10040" y="5335"/>
                      <a:pt x="11094" y="6979"/>
                    </a:cubicBezTo>
                    <a:cubicBezTo>
                      <a:pt x="11204" y="7140"/>
                      <a:pt x="11355" y="7287"/>
                      <a:pt x="11418" y="7356"/>
                    </a:cubicBezTo>
                    <a:cubicBezTo>
                      <a:pt x="11544" y="7494"/>
                      <a:pt x="11720" y="7507"/>
                      <a:pt x="11838" y="7693"/>
                    </a:cubicBezTo>
                    <a:cubicBezTo>
                      <a:pt x="11906" y="7809"/>
                      <a:pt x="12170" y="8201"/>
                      <a:pt x="12220" y="8248"/>
                    </a:cubicBezTo>
                    <a:cubicBezTo>
                      <a:pt x="12477" y="8459"/>
                      <a:pt x="13400" y="9165"/>
                      <a:pt x="13623" y="9720"/>
                    </a:cubicBezTo>
                    <a:cubicBezTo>
                      <a:pt x="13640" y="9768"/>
                      <a:pt x="13657" y="9800"/>
                      <a:pt x="13678" y="9837"/>
                    </a:cubicBezTo>
                    <a:cubicBezTo>
                      <a:pt x="13682" y="9825"/>
                      <a:pt x="13682" y="9814"/>
                      <a:pt x="13687" y="9814"/>
                    </a:cubicBezTo>
                    <a:cubicBezTo>
                      <a:pt x="13745" y="9814"/>
                      <a:pt x="15495" y="12507"/>
                      <a:pt x="15688" y="12645"/>
                    </a:cubicBezTo>
                    <a:cubicBezTo>
                      <a:pt x="16024" y="12888"/>
                      <a:pt x="16692" y="12040"/>
                      <a:pt x="16776" y="11980"/>
                    </a:cubicBezTo>
                    <a:cubicBezTo>
                      <a:pt x="17108" y="11760"/>
                      <a:pt x="19734" y="14230"/>
                      <a:pt x="20772" y="16442"/>
                    </a:cubicBezTo>
                    <a:cubicBezTo>
                      <a:pt x="21015" y="16962"/>
                      <a:pt x="21600" y="17876"/>
                      <a:pt x="21230" y="18504"/>
                    </a:cubicBezTo>
                    <a:close/>
                    <a:moveTo>
                      <a:pt x="21230" y="1850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utoShape 22"/>
              <p:cNvSpPr>
                <a:spLocks/>
              </p:cNvSpPr>
              <p:nvPr/>
            </p:nvSpPr>
            <p:spPr bwMode="auto">
              <a:xfrm>
                <a:off x="1536700" y="3683000"/>
                <a:ext cx="1497013" cy="2465388"/>
              </a:xfrm>
              <a:custGeom>
                <a:avLst/>
                <a:gdLst/>
                <a:ahLst/>
                <a:cxnLst/>
                <a:rect l="0" t="0" r="r" b="b"/>
                <a:pathLst>
                  <a:path w="21267" h="21507">
                    <a:moveTo>
                      <a:pt x="21231" y="6376"/>
                    </a:moveTo>
                    <a:cubicBezTo>
                      <a:pt x="21219" y="6414"/>
                      <a:pt x="21089" y="6607"/>
                      <a:pt x="21024" y="6679"/>
                    </a:cubicBezTo>
                    <a:cubicBezTo>
                      <a:pt x="21024" y="6679"/>
                      <a:pt x="20971" y="6742"/>
                      <a:pt x="20971" y="6747"/>
                    </a:cubicBezTo>
                    <a:cubicBezTo>
                      <a:pt x="20951" y="6755"/>
                      <a:pt x="20881" y="6737"/>
                      <a:pt x="20868" y="6747"/>
                    </a:cubicBezTo>
                    <a:cubicBezTo>
                      <a:pt x="20834" y="6777"/>
                      <a:pt x="20849" y="6821"/>
                      <a:pt x="20817" y="6849"/>
                    </a:cubicBezTo>
                    <a:cubicBezTo>
                      <a:pt x="20634" y="7004"/>
                      <a:pt x="20396" y="7168"/>
                      <a:pt x="20196" y="7356"/>
                    </a:cubicBezTo>
                    <a:cubicBezTo>
                      <a:pt x="20071" y="7472"/>
                      <a:pt x="19956" y="7599"/>
                      <a:pt x="19833" y="7727"/>
                    </a:cubicBezTo>
                    <a:cubicBezTo>
                      <a:pt x="19695" y="7871"/>
                      <a:pt x="19500" y="8018"/>
                      <a:pt x="19471" y="8098"/>
                    </a:cubicBezTo>
                    <a:cubicBezTo>
                      <a:pt x="19378" y="8355"/>
                      <a:pt x="19490" y="8664"/>
                      <a:pt x="19471" y="8909"/>
                    </a:cubicBezTo>
                    <a:cubicBezTo>
                      <a:pt x="19456" y="9111"/>
                      <a:pt x="19430" y="9351"/>
                      <a:pt x="19367" y="9586"/>
                    </a:cubicBezTo>
                    <a:cubicBezTo>
                      <a:pt x="19342" y="9676"/>
                      <a:pt x="19242" y="9764"/>
                      <a:pt x="19212" y="9855"/>
                    </a:cubicBezTo>
                    <a:cubicBezTo>
                      <a:pt x="19157" y="10026"/>
                      <a:pt x="19192" y="10144"/>
                      <a:pt x="19108" y="10295"/>
                    </a:cubicBezTo>
                    <a:cubicBezTo>
                      <a:pt x="19057" y="10390"/>
                      <a:pt x="18886" y="10556"/>
                      <a:pt x="18798" y="10666"/>
                    </a:cubicBezTo>
                    <a:cubicBezTo>
                      <a:pt x="18681" y="10813"/>
                      <a:pt x="18592" y="10960"/>
                      <a:pt x="18488" y="11038"/>
                    </a:cubicBezTo>
                    <a:cubicBezTo>
                      <a:pt x="18473" y="11049"/>
                      <a:pt x="18401" y="11027"/>
                      <a:pt x="18385" y="11038"/>
                    </a:cubicBezTo>
                    <a:cubicBezTo>
                      <a:pt x="18367" y="11049"/>
                      <a:pt x="18401" y="11096"/>
                      <a:pt x="18385" y="11106"/>
                    </a:cubicBezTo>
                    <a:cubicBezTo>
                      <a:pt x="18345" y="11128"/>
                      <a:pt x="18272" y="11116"/>
                      <a:pt x="18229" y="11139"/>
                    </a:cubicBezTo>
                    <a:cubicBezTo>
                      <a:pt x="18127" y="11193"/>
                      <a:pt x="18089" y="11261"/>
                      <a:pt x="18022" y="11274"/>
                    </a:cubicBezTo>
                    <a:cubicBezTo>
                      <a:pt x="17874" y="11303"/>
                      <a:pt x="17635" y="11232"/>
                      <a:pt x="17504" y="11241"/>
                    </a:cubicBezTo>
                    <a:cubicBezTo>
                      <a:pt x="17232" y="11259"/>
                      <a:pt x="16785" y="11460"/>
                      <a:pt x="16469" y="11579"/>
                    </a:cubicBezTo>
                    <a:cubicBezTo>
                      <a:pt x="16282" y="11649"/>
                      <a:pt x="16145" y="11702"/>
                      <a:pt x="16003" y="11781"/>
                    </a:cubicBezTo>
                    <a:cubicBezTo>
                      <a:pt x="15846" y="11870"/>
                      <a:pt x="15683" y="11952"/>
                      <a:pt x="15641" y="12052"/>
                    </a:cubicBezTo>
                    <a:cubicBezTo>
                      <a:pt x="15569" y="12220"/>
                      <a:pt x="15689" y="12567"/>
                      <a:pt x="15641" y="12794"/>
                    </a:cubicBezTo>
                    <a:cubicBezTo>
                      <a:pt x="15601" y="12984"/>
                      <a:pt x="15408" y="13218"/>
                      <a:pt x="15227" y="13470"/>
                    </a:cubicBezTo>
                    <a:cubicBezTo>
                      <a:pt x="15109" y="13635"/>
                      <a:pt x="14998" y="13791"/>
                      <a:pt x="14864" y="13943"/>
                    </a:cubicBezTo>
                    <a:cubicBezTo>
                      <a:pt x="14654" y="14183"/>
                      <a:pt x="14408" y="14411"/>
                      <a:pt x="14139" y="14653"/>
                    </a:cubicBezTo>
                    <a:cubicBezTo>
                      <a:pt x="13888" y="14880"/>
                      <a:pt x="13652" y="15048"/>
                      <a:pt x="13363" y="15058"/>
                    </a:cubicBezTo>
                    <a:cubicBezTo>
                      <a:pt x="13150" y="15066"/>
                      <a:pt x="12569" y="14798"/>
                      <a:pt x="12379" y="14923"/>
                    </a:cubicBezTo>
                    <a:cubicBezTo>
                      <a:pt x="12176" y="15058"/>
                      <a:pt x="12688" y="15231"/>
                      <a:pt x="12793" y="15329"/>
                    </a:cubicBezTo>
                    <a:cubicBezTo>
                      <a:pt x="12922" y="15448"/>
                      <a:pt x="13014" y="15788"/>
                      <a:pt x="12898" y="15971"/>
                    </a:cubicBezTo>
                    <a:cubicBezTo>
                      <a:pt x="12887" y="15987"/>
                      <a:pt x="12803" y="15992"/>
                      <a:pt x="12793" y="16004"/>
                    </a:cubicBezTo>
                    <a:cubicBezTo>
                      <a:pt x="12638" y="16229"/>
                      <a:pt x="12203" y="16293"/>
                      <a:pt x="11759" y="16342"/>
                    </a:cubicBezTo>
                    <a:cubicBezTo>
                      <a:pt x="11629" y="16356"/>
                      <a:pt x="11413" y="16355"/>
                      <a:pt x="11344" y="16376"/>
                    </a:cubicBezTo>
                    <a:cubicBezTo>
                      <a:pt x="11295" y="16392"/>
                      <a:pt x="11101" y="16524"/>
                      <a:pt x="11085" y="16545"/>
                    </a:cubicBezTo>
                    <a:cubicBezTo>
                      <a:pt x="10951" y="16724"/>
                      <a:pt x="11162" y="16867"/>
                      <a:pt x="10982" y="16984"/>
                    </a:cubicBezTo>
                    <a:cubicBezTo>
                      <a:pt x="10947" y="17006"/>
                      <a:pt x="10859" y="17048"/>
                      <a:pt x="10775" y="17051"/>
                    </a:cubicBezTo>
                    <a:cubicBezTo>
                      <a:pt x="10683" y="17056"/>
                      <a:pt x="10664" y="17007"/>
                      <a:pt x="10568" y="17018"/>
                    </a:cubicBezTo>
                    <a:cubicBezTo>
                      <a:pt x="10423" y="17035"/>
                      <a:pt x="10248" y="17050"/>
                      <a:pt x="10206" y="17119"/>
                    </a:cubicBezTo>
                    <a:cubicBezTo>
                      <a:pt x="10164" y="17187"/>
                      <a:pt x="10226" y="17175"/>
                      <a:pt x="10309" y="17255"/>
                    </a:cubicBezTo>
                    <a:cubicBezTo>
                      <a:pt x="10511" y="17447"/>
                      <a:pt x="10667" y="17542"/>
                      <a:pt x="10568" y="17862"/>
                    </a:cubicBezTo>
                    <a:cubicBezTo>
                      <a:pt x="10542" y="17947"/>
                      <a:pt x="10546" y="18041"/>
                      <a:pt x="10516" y="18099"/>
                    </a:cubicBezTo>
                    <a:cubicBezTo>
                      <a:pt x="10440" y="18244"/>
                      <a:pt x="10190" y="18337"/>
                      <a:pt x="10206" y="18539"/>
                    </a:cubicBezTo>
                    <a:cubicBezTo>
                      <a:pt x="10225" y="18794"/>
                      <a:pt x="10854" y="18995"/>
                      <a:pt x="10878" y="19281"/>
                    </a:cubicBezTo>
                    <a:cubicBezTo>
                      <a:pt x="10888" y="19387"/>
                      <a:pt x="10756" y="19518"/>
                      <a:pt x="10672" y="19653"/>
                    </a:cubicBezTo>
                    <a:cubicBezTo>
                      <a:pt x="10604" y="19760"/>
                      <a:pt x="10481" y="19884"/>
                      <a:pt x="10465" y="19991"/>
                    </a:cubicBezTo>
                    <a:cubicBezTo>
                      <a:pt x="10453" y="20075"/>
                      <a:pt x="10537" y="20231"/>
                      <a:pt x="10564" y="20375"/>
                    </a:cubicBezTo>
                    <a:cubicBezTo>
                      <a:pt x="10789" y="20504"/>
                      <a:pt x="11144" y="20826"/>
                      <a:pt x="11293" y="20869"/>
                    </a:cubicBezTo>
                    <a:cubicBezTo>
                      <a:pt x="11500" y="20929"/>
                      <a:pt x="12091" y="21107"/>
                      <a:pt x="12742" y="21359"/>
                    </a:cubicBezTo>
                    <a:cubicBezTo>
                      <a:pt x="12761" y="21366"/>
                      <a:pt x="12761" y="21414"/>
                      <a:pt x="12704" y="21418"/>
                    </a:cubicBezTo>
                    <a:cubicBezTo>
                      <a:pt x="12558" y="21432"/>
                      <a:pt x="12207" y="21401"/>
                      <a:pt x="12088" y="21448"/>
                    </a:cubicBezTo>
                    <a:cubicBezTo>
                      <a:pt x="11782" y="21568"/>
                      <a:pt x="11531" y="21475"/>
                      <a:pt x="11241" y="21410"/>
                    </a:cubicBezTo>
                    <a:cubicBezTo>
                      <a:pt x="11106" y="21379"/>
                      <a:pt x="10959" y="21383"/>
                      <a:pt x="10878" y="21343"/>
                    </a:cubicBezTo>
                    <a:cubicBezTo>
                      <a:pt x="10316" y="21054"/>
                      <a:pt x="10595" y="20903"/>
                      <a:pt x="10040" y="20732"/>
                    </a:cubicBezTo>
                    <a:cubicBezTo>
                      <a:pt x="9701" y="20731"/>
                      <a:pt x="9297" y="20626"/>
                      <a:pt x="9118" y="20532"/>
                    </a:cubicBezTo>
                    <a:cubicBezTo>
                      <a:pt x="8816" y="20371"/>
                      <a:pt x="8483" y="20083"/>
                      <a:pt x="8239" y="19856"/>
                    </a:cubicBezTo>
                    <a:cubicBezTo>
                      <a:pt x="8115" y="19740"/>
                      <a:pt x="7968" y="19614"/>
                      <a:pt x="7876" y="19450"/>
                    </a:cubicBezTo>
                    <a:cubicBezTo>
                      <a:pt x="7849" y="19402"/>
                      <a:pt x="7861" y="19334"/>
                      <a:pt x="7824" y="19281"/>
                    </a:cubicBezTo>
                    <a:cubicBezTo>
                      <a:pt x="7581" y="18926"/>
                      <a:pt x="7223" y="18876"/>
                      <a:pt x="7411" y="18471"/>
                    </a:cubicBezTo>
                    <a:cubicBezTo>
                      <a:pt x="7448" y="18390"/>
                      <a:pt x="7510" y="18360"/>
                      <a:pt x="7514" y="18268"/>
                    </a:cubicBezTo>
                    <a:cubicBezTo>
                      <a:pt x="7518" y="18192"/>
                      <a:pt x="7499" y="18078"/>
                      <a:pt x="7463" y="17998"/>
                    </a:cubicBezTo>
                    <a:cubicBezTo>
                      <a:pt x="7437" y="17944"/>
                      <a:pt x="7342" y="17891"/>
                      <a:pt x="7307" y="17829"/>
                    </a:cubicBezTo>
                    <a:cubicBezTo>
                      <a:pt x="7230" y="17691"/>
                      <a:pt x="7185" y="17530"/>
                      <a:pt x="7100" y="17424"/>
                    </a:cubicBezTo>
                    <a:cubicBezTo>
                      <a:pt x="6882" y="17151"/>
                      <a:pt x="6425" y="17037"/>
                      <a:pt x="6324" y="16782"/>
                    </a:cubicBezTo>
                    <a:cubicBezTo>
                      <a:pt x="6275" y="16660"/>
                      <a:pt x="6355" y="16492"/>
                      <a:pt x="6324" y="16342"/>
                    </a:cubicBezTo>
                    <a:cubicBezTo>
                      <a:pt x="6276" y="16109"/>
                      <a:pt x="6079" y="15895"/>
                      <a:pt x="6065" y="15802"/>
                    </a:cubicBezTo>
                    <a:cubicBezTo>
                      <a:pt x="6036" y="15612"/>
                      <a:pt x="6147" y="15419"/>
                      <a:pt x="6169" y="15227"/>
                    </a:cubicBezTo>
                    <a:cubicBezTo>
                      <a:pt x="6193" y="15006"/>
                      <a:pt x="6191" y="14774"/>
                      <a:pt x="6169" y="14552"/>
                    </a:cubicBezTo>
                    <a:cubicBezTo>
                      <a:pt x="6116" y="14037"/>
                      <a:pt x="5866" y="13537"/>
                      <a:pt x="5806" y="13032"/>
                    </a:cubicBezTo>
                    <a:cubicBezTo>
                      <a:pt x="5765" y="12682"/>
                      <a:pt x="5845" y="12323"/>
                      <a:pt x="5806" y="11984"/>
                    </a:cubicBezTo>
                    <a:cubicBezTo>
                      <a:pt x="5787" y="11821"/>
                      <a:pt x="5699" y="11666"/>
                      <a:pt x="5703" y="11511"/>
                    </a:cubicBezTo>
                    <a:cubicBezTo>
                      <a:pt x="5710" y="11253"/>
                      <a:pt x="5839" y="11160"/>
                      <a:pt x="5858" y="11004"/>
                    </a:cubicBezTo>
                    <a:cubicBezTo>
                      <a:pt x="5913" y="10571"/>
                      <a:pt x="5696" y="10178"/>
                      <a:pt x="5444" y="9924"/>
                    </a:cubicBezTo>
                    <a:cubicBezTo>
                      <a:pt x="5303" y="9781"/>
                      <a:pt x="5088" y="9648"/>
                      <a:pt x="4874" y="9518"/>
                    </a:cubicBezTo>
                    <a:cubicBezTo>
                      <a:pt x="4817" y="9482"/>
                      <a:pt x="4777" y="9444"/>
                      <a:pt x="4719" y="9417"/>
                    </a:cubicBezTo>
                    <a:cubicBezTo>
                      <a:pt x="4664" y="9389"/>
                      <a:pt x="4577" y="9383"/>
                      <a:pt x="4512" y="9349"/>
                    </a:cubicBezTo>
                    <a:cubicBezTo>
                      <a:pt x="4409" y="9294"/>
                      <a:pt x="4356" y="9193"/>
                      <a:pt x="4253" y="9146"/>
                    </a:cubicBezTo>
                    <a:cubicBezTo>
                      <a:pt x="4155" y="9101"/>
                      <a:pt x="4010" y="9090"/>
                      <a:pt x="3890" y="9044"/>
                    </a:cubicBezTo>
                    <a:cubicBezTo>
                      <a:pt x="3801" y="9011"/>
                      <a:pt x="3722" y="8942"/>
                      <a:pt x="3632" y="8909"/>
                    </a:cubicBezTo>
                    <a:cubicBezTo>
                      <a:pt x="3446" y="8842"/>
                      <a:pt x="3183" y="8807"/>
                      <a:pt x="3011" y="8707"/>
                    </a:cubicBezTo>
                    <a:cubicBezTo>
                      <a:pt x="2775" y="8572"/>
                      <a:pt x="2517" y="8203"/>
                      <a:pt x="2338" y="7964"/>
                    </a:cubicBezTo>
                    <a:cubicBezTo>
                      <a:pt x="2304" y="7918"/>
                      <a:pt x="2331" y="7927"/>
                      <a:pt x="2286" y="7896"/>
                    </a:cubicBezTo>
                    <a:cubicBezTo>
                      <a:pt x="2244" y="7868"/>
                      <a:pt x="2248" y="7792"/>
                      <a:pt x="2183" y="7727"/>
                    </a:cubicBezTo>
                    <a:cubicBezTo>
                      <a:pt x="2154" y="7699"/>
                      <a:pt x="2055" y="7687"/>
                      <a:pt x="2028" y="7660"/>
                    </a:cubicBezTo>
                    <a:cubicBezTo>
                      <a:pt x="1961" y="7593"/>
                      <a:pt x="1933" y="7484"/>
                      <a:pt x="1872" y="7423"/>
                    </a:cubicBezTo>
                    <a:cubicBezTo>
                      <a:pt x="1727" y="7278"/>
                      <a:pt x="1563" y="7169"/>
                      <a:pt x="1459" y="7051"/>
                    </a:cubicBezTo>
                    <a:cubicBezTo>
                      <a:pt x="1231" y="6795"/>
                      <a:pt x="1094" y="6441"/>
                      <a:pt x="785" y="6139"/>
                    </a:cubicBezTo>
                    <a:cubicBezTo>
                      <a:pt x="317" y="5682"/>
                      <a:pt x="-243" y="5535"/>
                      <a:pt x="112" y="5058"/>
                    </a:cubicBezTo>
                    <a:cubicBezTo>
                      <a:pt x="184" y="4963"/>
                      <a:pt x="300" y="4911"/>
                      <a:pt x="319" y="4788"/>
                    </a:cubicBezTo>
                    <a:cubicBezTo>
                      <a:pt x="336" y="4687"/>
                      <a:pt x="311" y="4592"/>
                      <a:pt x="268" y="4484"/>
                    </a:cubicBezTo>
                    <a:cubicBezTo>
                      <a:pt x="256" y="4454"/>
                      <a:pt x="181" y="4444"/>
                      <a:pt x="164" y="4383"/>
                    </a:cubicBezTo>
                    <a:cubicBezTo>
                      <a:pt x="112" y="4197"/>
                      <a:pt x="209" y="4122"/>
                      <a:pt x="320" y="3977"/>
                    </a:cubicBezTo>
                    <a:cubicBezTo>
                      <a:pt x="382" y="3896"/>
                      <a:pt x="406" y="3804"/>
                      <a:pt x="475" y="3741"/>
                    </a:cubicBezTo>
                    <a:cubicBezTo>
                      <a:pt x="531" y="3688"/>
                      <a:pt x="659" y="3634"/>
                      <a:pt x="734" y="3572"/>
                    </a:cubicBezTo>
                    <a:cubicBezTo>
                      <a:pt x="943" y="3397"/>
                      <a:pt x="1158" y="3192"/>
                      <a:pt x="1354" y="2964"/>
                    </a:cubicBezTo>
                    <a:cubicBezTo>
                      <a:pt x="1415" y="2893"/>
                      <a:pt x="1448" y="2801"/>
                      <a:pt x="1510" y="2727"/>
                    </a:cubicBezTo>
                    <a:cubicBezTo>
                      <a:pt x="1578" y="2646"/>
                      <a:pt x="1677" y="2599"/>
                      <a:pt x="1718" y="2524"/>
                    </a:cubicBezTo>
                    <a:cubicBezTo>
                      <a:pt x="1818" y="2336"/>
                      <a:pt x="1868" y="2068"/>
                      <a:pt x="1769" y="1849"/>
                    </a:cubicBezTo>
                    <a:cubicBezTo>
                      <a:pt x="1718" y="1734"/>
                      <a:pt x="1620" y="1638"/>
                      <a:pt x="1562" y="1511"/>
                    </a:cubicBezTo>
                    <a:cubicBezTo>
                      <a:pt x="1466" y="1299"/>
                      <a:pt x="1392" y="1113"/>
                      <a:pt x="1769" y="1038"/>
                    </a:cubicBezTo>
                    <a:cubicBezTo>
                      <a:pt x="1876" y="1016"/>
                      <a:pt x="2013" y="1045"/>
                      <a:pt x="2131" y="1004"/>
                    </a:cubicBezTo>
                    <a:cubicBezTo>
                      <a:pt x="2315" y="940"/>
                      <a:pt x="2471" y="788"/>
                      <a:pt x="2648" y="666"/>
                    </a:cubicBezTo>
                    <a:cubicBezTo>
                      <a:pt x="2736" y="606"/>
                      <a:pt x="2823" y="561"/>
                      <a:pt x="2907" y="498"/>
                    </a:cubicBezTo>
                    <a:cubicBezTo>
                      <a:pt x="3011" y="420"/>
                      <a:pt x="3082" y="355"/>
                      <a:pt x="3219" y="294"/>
                    </a:cubicBezTo>
                    <a:cubicBezTo>
                      <a:pt x="3464" y="185"/>
                      <a:pt x="3762" y="133"/>
                      <a:pt x="3944" y="58"/>
                    </a:cubicBezTo>
                    <a:cubicBezTo>
                      <a:pt x="3976" y="45"/>
                      <a:pt x="4002" y="29"/>
                      <a:pt x="4046" y="24"/>
                    </a:cubicBezTo>
                    <a:cubicBezTo>
                      <a:pt x="4272" y="3"/>
                      <a:pt x="4348" y="-32"/>
                      <a:pt x="4461" y="58"/>
                    </a:cubicBezTo>
                    <a:cubicBezTo>
                      <a:pt x="4487" y="79"/>
                      <a:pt x="4522" y="117"/>
                      <a:pt x="4512" y="159"/>
                    </a:cubicBezTo>
                    <a:cubicBezTo>
                      <a:pt x="4500" y="159"/>
                      <a:pt x="3983" y="812"/>
                      <a:pt x="4615" y="666"/>
                    </a:cubicBezTo>
                    <a:cubicBezTo>
                      <a:pt x="4786" y="627"/>
                      <a:pt x="4691" y="587"/>
                      <a:pt x="4720" y="498"/>
                    </a:cubicBezTo>
                    <a:cubicBezTo>
                      <a:pt x="4770" y="332"/>
                      <a:pt x="4867" y="119"/>
                      <a:pt x="5133" y="58"/>
                    </a:cubicBezTo>
                    <a:cubicBezTo>
                      <a:pt x="5150" y="54"/>
                      <a:pt x="5390" y="25"/>
                      <a:pt x="5391" y="25"/>
                    </a:cubicBezTo>
                    <a:cubicBezTo>
                      <a:pt x="5708" y="37"/>
                      <a:pt x="5935" y="256"/>
                      <a:pt x="6221" y="362"/>
                    </a:cubicBezTo>
                    <a:cubicBezTo>
                      <a:pt x="6260" y="376"/>
                      <a:pt x="6334" y="350"/>
                      <a:pt x="6375" y="362"/>
                    </a:cubicBezTo>
                    <a:cubicBezTo>
                      <a:pt x="6398" y="370"/>
                      <a:pt x="6410" y="425"/>
                      <a:pt x="6428" y="430"/>
                    </a:cubicBezTo>
                    <a:cubicBezTo>
                      <a:pt x="6473" y="442"/>
                      <a:pt x="6618" y="444"/>
                      <a:pt x="6738" y="464"/>
                    </a:cubicBezTo>
                    <a:cubicBezTo>
                      <a:pt x="6920" y="494"/>
                      <a:pt x="7300" y="592"/>
                      <a:pt x="7566" y="599"/>
                    </a:cubicBezTo>
                    <a:cubicBezTo>
                      <a:pt x="7754" y="604"/>
                      <a:pt x="7978" y="552"/>
                      <a:pt x="8188" y="565"/>
                    </a:cubicBezTo>
                    <a:cubicBezTo>
                      <a:pt x="8292" y="571"/>
                      <a:pt x="8375" y="610"/>
                      <a:pt x="8498" y="633"/>
                    </a:cubicBezTo>
                    <a:cubicBezTo>
                      <a:pt x="8736" y="677"/>
                      <a:pt x="8781" y="673"/>
                      <a:pt x="8964" y="767"/>
                    </a:cubicBezTo>
                    <a:cubicBezTo>
                      <a:pt x="9015" y="794"/>
                      <a:pt x="9066" y="810"/>
                      <a:pt x="9118" y="836"/>
                    </a:cubicBezTo>
                    <a:cubicBezTo>
                      <a:pt x="9182" y="866"/>
                      <a:pt x="9259" y="868"/>
                      <a:pt x="9326" y="903"/>
                    </a:cubicBezTo>
                    <a:cubicBezTo>
                      <a:pt x="9417" y="949"/>
                      <a:pt x="9500" y="1004"/>
                      <a:pt x="9636" y="1072"/>
                    </a:cubicBezTo>
                    <a:cubicBezTo>
                      <a:pt x="9654" y="1080"/>
                      <a:pt x="9673" y="1135"/>
                      <a:pt x="9689" y="1140"/>
                    </a:cubicBezTo>
                    <a:cubicBezTo>
                      <a:pt x="9808" y="1175"/>
                      <a:pt x="9925" y="1233"/>
                      <a:pt x="10051" y="1309"/>
                    </a:cubicBezTo>
                    <a:cubicBezTo>
                      <a:pt x="10335" y="1477"/>
                      <a:pt x="10593" y="1661"/>
                      <a:pt x="10931" y="1815"/>
                    </a:cubicBezTo>
                    <a:cubicBezTo>
                      <a:pt x="11022" y="1857"/>
                      <a:pt x="11145" y="1930"/>
                      <a:pt x="11241" y="1951"/>
                    </a:cubicBezTo>
                    <a:cubicBezTo>
                      <a:pt x="11686" y="2042"/>
                      <a:pt x="12412" y="1912"/>
                      <a:pt x="12743" y="2051"/>
                    </a:cubicBezTo>
                    <a:cubicBezTo>
                      <a:pt x="12835" y="2090"/>
                      <a:pt x="13023" y="2146"/>
                      <a:pt x="13157" y="2220"/>
                    </a:cubicBezTo>
                    <a:cubicBezTo>
                      <a:pt x="13228" y="2261"/>
                      <a:pt x="13288" y="2333"/>
                      <a:pt x="13363" y="2389"/>
                    </a:cubicBezTo>
                    <a:cubicBezTo>
                      <a:pt x="13436" y="2444"/>
                      <a:pt x="13539" y="2486"/>
                      <a:pt x="13570" y="2524"/>
                    </a:cubicBezTo>
                    <a:cubicBezTo>
                      <a:pt x="13625" y="2591"/>
                      <a:pt x="13580" y="2668"/>
                      <a:pt x="13622" y="2761"/>
                    </a:cubicBezTo>
                    <a:cubicBezTo>
                      <a:pt x="13650" y="2822"/>
                      <a:pt x="13744" y="2876"/>
                      <a:pt x="13778" y="2930"/>
                    </a:cubicBezTo>
                    <a:cubicBezTo>
                      <a:pt x="13882" y="3097"/>
                      <a:pt x="13980" y="3210"/>
                      <a:pt x="13985" y="3302"/>
                    </a:cubicBezTo>
                    <a:cubicBezTo>
                      <a:pt x="13990" y="3395"/>
                      <a:pt x="13944" y="3450"/>
                      <a:pt x="13881" y="3572"/>
                    </a:cubicBezTo>
                    <a:cubicBezTo>
                      <a:pt x="13830" y="3671"/>
                      <a:pt x="13729" y="3799"/>
                      <a:pt x="13777" y="3842"/>
                    </a:cubicBezTo>
                    <a:cubicBezTo>
                      <a:pt x="13866" y="3921"/>
                      <a:pt x="14123" y="3871"/>
                      <a:pt x="14192" y="3876"/>
                    </a:cubicBezTo>
                    <a:cubicBezTo>
                      <a:pt x="14375" y="3890"/>
                      <a:pt x="14556" y="3892"/>
                      <a:pt x="14658" y="4011"/>
                    </a:cubicBezTo>
                    <a:cubicBezTo>
                      <a:pt x="14726" y="4092"/>
                      <a:pt x="14626" y="4220"/>
                      <a:pt x="14864" y="4281"/>
                    </a:cubicBezTo>
                    <a:cubicBezTo>
                      <a:pt x="15167" y="4358"/>
                      <a:pt x="15489" y="4112"/>
                      <a:pt x="15901" y="4146"/>
                    </a:cubicBezTo>
                    <a:cubicBezTo>
                      <a:pt x="16057" y="4159"/>
                      <a:pt x="16171" y="4219"/>
                      <a:pt x="16314" y="4281"/>
                    </a:cubicBezTo>
                    <a:cubicBezTo>
                      <a:pt x="16525" y="4372"/>
                      <a:pt x="16554" y="4704"/>
                      <a:pt x="16831" y="4754"/>
                    </a:cubicBezTo>
                    <a:cubicBezTo>
                      <a:pt x="16967" y="4778"/>
                      <a:pt x="17247" y="4665"/>
                      <a:pt x="17402" y="4653"/>
                    </a:cubicBezTo>
                    <a:cubicBezTo>
                      <a:pt x="17954" y="4610"/>
                      <a:pt x="18762" y="4735"/>
                      <a:pt x="19161" y="4890"/>
                    </a:cubicBezTo>
                    <a:cubicBezTo>
                      <a:pt x="19460" y="5005"/>
                      <a:pt x="19710" y="5301"/>
                      <a:pt x="20092" y="5396"/>
                    </a:cubicBezTo>
                    <a:cubicBezTo>
                      <a:pt x="20456" y="5488"/>
                      <a:pt x="20604" y="5467"/>
                      <a:pt x="20868" y="5599"/>
                    </a:cubicBezTo>
                    <a:cubicBezTo>
                      <a:pt x="21128" y="5729"/>
                      <a:pt x="21357" y="5959"/>
                      <a:pt x="21231" y="6376"/>
                    </a:cubicBezTo>
                    <a:close/>
                    <a:moveTo>
                      <a:pt x="21231" y="6376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" name="Rectangle 85"/>
          <p:cNvSpPr>
            <a:spLocks/>
          </p:cNvSpPr>
          <p:nvPr/>
        </p:nvSpPr>
        <p:spPr bwMode="auto">
          <a:xfrm>
            <a:off x="1507067" y="3031067"/>
            <a:ext cx="2745317" cy="1049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4400" b="1">
                <a:solidFill>
                  <a:srgbClr val="71EF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sym typeface="Arial Bold" charset="0"/>
              </a:rPr>
              <a:t>America</a:t>
            </a:r>
          </a:p>
        </p:txBody>
      </p:sp>
      <p:sp>
        <p:nvSpPr>
          <p:cNvPr id="72" name="Rectangle 85"/>
          <p:cNvSpPr>
            <a:spLocks/>
          </p:cNvSpPr>
          <p:nvPr/>
        </p:nvSpPr>
        <p:spPr bwMode="auto">
          <a:xfrm>
            <a:off x="4565651" y="3297767"/>
            <a:ext cx="2743200" cy="1049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4400" b="1">
                <a:solidFill>
                  <a:srgbClr val="10B0F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sym typeface="Arial Bold" charset="0"/>
              </a:rPr>
              <a:t>Africa</a:t>
            </a:r>
          </a:p>
        </p:txBody>
      </p:sp>
      <p:sp>
        <p:nvSpPr>
          <p:cNvPr id="73" name="Rectangle 85"/>
          <p:cNvSpPr>
            <a:spLocks/>
          </p:cNvSpPr>
          <p:nvPr/>
        </p:nvSpPr>
        <p:spPr bwMode="auto">
          <a:xfrm>
            <a:off x="4364567" y="1530351"/>
            <a:ext cx="2743200" cy="104986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4400" b="1" dirty="0">
                <a:solidFill>
                  <a:srgbClr val="FEE60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sym typeface="Arial Bold" charset="0"/>
              </a:rPr>
              <a:t>Europa</a:t>
            </a:r>
          </a:p>
        </p:txBody>
      </p:sp>
      <p:sp>
        <p:nvSpPr>
          <p:cNvPr id="74" name="Rectangle 85"/>
          <p:cNvSpPr>
            <a:spLocks/>
          </p:cNvSpPr>
          <p:nvPr/>
        </p:nvSpPr>
        <p:spPr bwMode="auto">
          <a:xfrm>
            <a:off x="6424085" y="2070100"/>
            <a:ext cx="2745316" cy="1049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4400" b="1">
                <a:solidFill>
                  <a:srgbClr val="FE3D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sym typeface="Arial Bold" charset="0"/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13779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17848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800" dirty="0"/>
              <a:t>1) Kolik dívek v zemích s nízkým příjmem dnes dokončí základní školu?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7C5350-2456-4C48-A508-40D6AB52F22B}"/>
              </a:ext>
            </a:extLst>
          </p:cNvPr>
          <p:cNvSpPr txBox="1">
            <a:spLocks/>
          </p:cNvSpPr>
          <p:nvPr/>
        </p:nvSpPr>
        <p:spPr>
          <a:xfrm>
            <a:off x="1030308" y="2908077"/>
            <a:ext cx="10058400" cy="104184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2"/>
                </a:solidFill>
              </a:rPr>
              <a:t>Podle </a:t>
            </a:r>
            <a:r>
              <a:rPr lang="cs-CZ" dirty="0" err="1">
                <a:solidFill>
                  <a:schemeClr val="accent2"/>
                </a:solidFill>
              </a:rPr>
              <a:t>World</a:t>
            </a:r>
            <a:r>
              <a:rPr lang="cs-CZ" dirty="0">
                <a:solidFill>
                  <a:schemeClr val="accent2"/>
                </a:solidFill>
              </a:rPr>
              <a:t> Bank jde přesně o 63,2 %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 20 % necelá 2 % dívek (Afghánistán, Jižní Súdán)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0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5"/>
          <p:cNvSpPr>
            <a:spLocks/>
          </p:cNvSpPr>
          <p:nvPr/>
        </p:nvSpPr>
        <p:spPr bwMode="auto">
          <a:xfrm>
            <a:off x="4368800" y="-29634"/>
            <a:ext cx="2641600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6667" b="1" dirty="0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2015</a:t>
            </a:r>
          </a:p>
        </p:txBody>
      </p:sp>
      <p:grpSp>
        <p:nvGrpSpPr>
          <p:cNvPr id="35843" name="Grupp 109"/>
          <p:cNvGrpSpPr>
            <a:grpSpLocks/>
          </p:cNvGrpSpPr>
          <p:nvPr/>
        </p:nvGrpSpPr>
        <p:grpSpPr bwMode="auto">
          <a:xfrm>
            <a:off x="1504951" y="1272118"/>
            <a:ext cx="8676216" cy="4955116"/>
            <a:chOff x="330200" y="1460500"/>
            <a:chExt cx="7743224" cy="468788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700336" y="1460500"/>
              <a:ext cx="5183189" cy="1346200"/>
              <a:chOff x="-3" y="0"/>
              <a:chExt cx="3265" cy="848"/>
            </a:xfrm>
            <a:solidFill>
              <a:srgbClr val="FAF05C"/>
            </a:solidFill>
          </p:grpSpPr>
          <p:sp>
            <p:nvSpPr>
              <p:cNvPr id="26" name="AutoShape 3"/>
              <p:cNvSpPr>
                <a:spLocks/>
              </p:cNvSpPr>
              <p:nvPr/>
            </p:nvSpPr>
            <p:spPr bwMode="auto">
              <a:xfrm>
                <a:off x="480" y="0"/>
                <a:ext cx="2782" cy="848"/>
              </a:xfrm>
              <a:custGeom>
                <a:avLst/>
                <a:gdLst/>
                <a:ahLst/>
                <a:cxnLst/>
                <a:rect l="0" t="0" r="r" b="b"/>
                <a:pathLst>
                  <a:path w="21568" h="21597">
                    <a:moveTo>
                      <a:pt x="21494" y="3851"/>
                    </a:moveTo>
                    <a:cubicBezTo>
                      <a:pt x="21466" y="3771"/>
                      <a:pt x="21405" y="3628"/>
                      <a:pt x="21369" y="3602"/>
                    </a:cubicBezTo>
                    <a:cubicBezTo>
                      <a:pt x="21335" y="3576"/>
                      <a:pt x="21300" y="3575"/>
                      <a:pt x="21266" y="3584"/>
                    </a:cubicBezTo>
                    <a:cubicBezTo>
                      <a:pt x="21200" y="3589"/>
                      <a:pt x="21137" y="3651"/>
                      <a:pt x="21086" y="3669"/>
                    </a:cubicBezTo>
                    <a:cubicBezTo>
                      <a:pt x="21080" y="3669"/>
                      <a:pt x="21073" y="3667"/>
                      <a:pt x="21067" y="3664"/>
                    </a:cubicBezTo>
                    <a:cubicBezTo>
                      <a:pt x="21026" y="3643"/>
                      <a:pt x="20987" y="3554"/>
                      <a:pt x="20942" y="3479"/>
                    </a:cubicBezTo>
                    <a:cubicBezTo>
                      <a:pt x="20905" y="3414"/>
                      <a:pt x="20862" y="3279"/>
                      <a:pt x="20818" y="3230"/>
                    </a:cubicBezTo>
                    <a:cubicBezTo>
                      <a:pt x="20806" y="3217"/>
                      <a:pt x="20792" y="3221"/>
                      <a:pt x="20776" y="3227"/>
                    </a:cubicBezTo>
                    <a:cubicBezTo>
                      <a:pt x="20764" y="3225"/>
                      <a:pt x="20750" y="3233"/>
                      <a:pt x="20736" y="3238"/>
                    </a:cubicBezTo>
                    <a:cubicBezTo>
                      <a:pt x="20728" y="3238"/>
                      <a:pt x="20719" y="3236"/>
                      <a:pt x="20711" y="3230"/>
                    </a:cubicBezTo>
                    <a:cubicBezTo>
                      <a:pt x="20676" y="3206"/>
                      <a:pt x="20655" y="3126"/>
                      <a:pt x="20622" y="3105"/>
                    </a:cubicBezTo>
                    <a:cubicBezTo>
                      <a:pt x="20548" y="3060"/>
                      <a:pt x="20482" y="3021"/>
                      <a:pt x="20408" y="2981"/>
                    </a:cubicBezTo>
                    <a:cubicBezTo>
                      <a:pt x="20106" y="2824"/>
                      <a:pt x="19874" y="2608"/>
                      <a:pt x="19571" y="2423"/>
                    </a:cubicBezTo>
                    <a:cubicBezTo>
                      <a:pt x="19501" y="2379"/>
                      <a:pt x="19428" y="2330"/>
                      <a:pt x="19358" y="2299"/>
                    </a:cubicBezTo>
                    <a:cubicBezTo>
                      <a:pt x="19279" y="2263"/>
                      <a:pt x="19176" y="2214"/>
                      <a:pt x="19126" y="2236"/>
                    </a:cubicBezTo>
                    <a:cubicBezTo>
                      <a:pt x="19125" y="2236"/>
                      <a:pt x="19124" y="2237"/>
                      <a:pt x="19122" y="2238"/>
                    </a:cubicBezTo>
                    <a:cubicBezTo>
                      <a:pt x="19115" y="2238"/>
                      <a:pt x="19108" y="2240"/>
                      <a:pt x="19102" y="2242"/>
                    </a:cubicBezTo>
                    <a:cubicBezTo>
                      <a:pt x="19028" y="2276"/>
                      <a:pt x="18954" y="2505"/>
                      <a:pt x="18868" y="2547"/>
                    </a:cubicBezTo>
                    <a:cubicBezTo>
                      <a:pt x="18791" y="2552"/>
                      <a:pt x="18687" y="2395"/>
                      <a:pt x="18575" y="2361"/>
                    </a:cubicBezTo>
                    <a:cubicBezTo>
                      <a:pt x="18342" y="2289"/>
                      <a:pt x="18060" y="2484"/>
                      <a:pt x="17862" y="2361"/>
                    </a:cubicBezTo>
                    <a:cubicBezTo>
                      <a:pt x="17840" y="2346"/>
                      <a:pt x="17820" y="2270"/>
                      <a:pt x="17791" y="2235"/>
                    </a:cubicBezTo>
                    <a:cubicBezTo>
                      <a:pt x="17679" y="2105"/>
                      <a:pt x="17587" y="2023"/>
                      <a:pt x="17488" y="1988"/>
                    </a:cubicBezTo>
                    <a:cubicBezTo>
                      <a:pt x="17153" y="1868"/>
                      <a:pt x="16825" y="2090"/>
                      <a:pt x="16562" y="1863"/>
                    </a:cubicBezTo>
                    <a:cubicBezTo>
                      <a:pt x="16510" y="1818"/>
                      <a:pt x="16470" y="1683"/>
                      <a:pt x="16420" y="1614"/>
                    </a:cubicBezTo>
                    <a:cubicBezTo>
                      <a:pt x="16363" y="1538"/>
                      <a:pt x="16299" y="1455"/>
                      <a:pt x="16242" y="1429"/>
                    </a:cubicBezTo>
                    <a:cubicBezTo>
                      <a:pt x="16230" y="1423"/>
                      <a:pt x="16216" y="1427"/>
                      <a:pt x="16202" y="1435"/>
                    </a:cubicBezTo>
                    <a:cubicBezTo>
                      <a:pt x="16174" y="1440"/>
                      <a:pt x="16141" y="1474"/>
                      <a:pt x="16110" y="1490"/>
                    </a:cubicBezTo>
                    <a:cubicBezTo>
                      <a:pt x="16107" y="1491"/>
                      <a:pt x="16103" y="1491"/>
                      <a:pt x="16100" y="1491"/>
                    </a:cubicBezTo>
                    <a:cubicBezTo>
                      <a:pt x="16072" y="1487"/>
                      <a:pt x="16021" y="1442"/>
                      <a:pt x="15993" y="1429"/>
                    </a:cubicBezTo>
                    <a:cubicBezTo>
                      <a:pt x="15859" y="1364"/>
                      <a:pt x="15680" y="1274"/>
                      <a:pt x="15562" y="1329"/>
                    </a:cubicBezTo>
                    <a:cubicBezTo>
                      <a:pt x="15536" y="1338"/>
                      <a:pt x="15512" y="1352"/>
                      <a:pt x="15492" y="1373"/>
                    </a:cubicBezTo>
                    <a:cubicBezTo>
                      <a:pt x="15423" y="1450"/>
                      <a:pt x="15370" y="1723"/>
                      <a:pt x="15332" y="1809"/>
                    </a:cubicBezTo>
                    <a:cubicBezTo>
                      <a:pt x="15325" y="1825"/>
                      <a:pt x="15317" y="1833"/>
                      <a:pt x="15308" y="1838"/>
                    </a:cubicBezTo>
                    <a:cubicBezTo>
                      <a:pt x="15301" y="1840"/>
                      <a:pt x="15293" y="1842"/>
                      <a:pt x="15284" y="1846"/>
                    </a:cubicBezTo>
                    <a:cubicBezTo>
                      <a:pt x="15271" y="1850"/>
                      <a:pt x="15258" y="1854"/>
                      <a:pt x="15243" y="1870"/>
                    </a:cubicBezTo>
                    <a:cubicBezTo>
                      <a:pt x="15228" y="1886"/>
                      <a:pt x="15213" y="1897"/>
                      <a:pt x="15197" y="1904"/>
                    </a:cubicBezTo>
                    <a:cubicBezTo>
                      <a:pt x="15095" y="1932"/>
                      <a:pt x="14970" y="1835"/>
                      <a:pt x="14853" y="1863"/>
                    </a:cubicBezTo>
                    <a:cubicBezTo>
                      <a:pt x="14846" y="1865"/>
                      <a:pt x="14838" y="1868"/>
                      <a:pt x="14831" y="1871"/>
                    </a:cubicBezTo>
                    <a:cubicBezTo>
                      <a:pt x="14769" y="1889"/>
                      <a:pt x="14714" y="1963"/>
                      <a:pt x="14663" y="1988"/>
                    </a:cubicBezTo>
                    <a:cubicBezTo>
                      <a:pt x="14655" y="1990"/>
                      <a:pt x="14648" y="1990"/>
                      <a:pt x="14640" y="1988"/>
                    </a:cubicBezTo>
                    <a:cubicBezTo>
                      <a:pt x="14597" y="1977"/>
                      <a:pt x="14536" y="1897"/>
                      <a:pt x="14515" y="1863"/>
                    </a:cubicBezTo>
                    <a:cubicBezTo>
                      <a:pt x="14470" y="1790"/>
                      <a:pt x="14431" y="1743"/>
                      <a:pt x="14390" y="1676"/>
                    </a:cubicBezTo>
                    <a:cubicBezTo>
                      <a:pt x="14303" y="1535"/>
                      <a:pt x="14248" y="1418"/>
                      <a:pt x="14141" y="1304"/>
                    </a:cubicBezTo>
                    <a:cubicBezTo>
                      <a:pt x="14078" y="1237"/>
                      <a:pt x="14004" y="1145"/>
                      <a:pt x="13945" y="1119"/>
                    </a:cubicBezTo>
                    <a:cubicBezTo>
                      <a:pt x="13869" y="1083"/>
                      <a:pt x="13795" y="1105"/>
                      <a:pt x="13720" y="1141"/>
                    </a:cubicBezTo>
                    <a:cubicBezTo>
                      <a:pt x="13671" y="1163"/>
                      <a:pt x="13622" y="1192"/>
                      <a:pt x="13572" y="1216"/>
                    </a:cubicBezTo>
                    <a:cubicBezTo>
                      <a:pt x="13549" y="1226"/>
                      <a:pt x="13525" y="1236"/>
                      <a:pt x="13500" y="1242"/>
                    </a:cubicBezTo>
                    <a:cubicBezTo>
                      <a:pt x="13318" y="1291"/>
                      <a:pt x="13123" y="1153"/>
                      <a:pt x="12984" y="1119"/>
                    </a:cubicBezTo>
                    <a:cubicBezTo>
                      <a:pt x="12849" y="1084"/>
                      <a:pt x="12711" y="1136"/>
                      <a:pt x="12592" y="1119"/>
                    </a:cubicBezTo>
                    <a:cubicBezTo>
                      <a:pt x="12487" y="1101"/>
                      <a:pt x="12264" y="1041"/>
                      <a:pt x="12219" y="932"/>
                    </a:cubicBezTo>
                    <a:cubicBezTo>
                      <a:pt x="12163" y="797"/>
                      <a:pt x="12154" y="634"/>
                      <a:pt x="12130" y="498"/>
                    </a:cubicBezTo>
                    <a:cubicBezTo>
                      <a:pt x="12059" y="112"/>
                      <a:pt x="11752" y="376"/>
                      <a:pt x="11524" y="311"/>
                    </a:cubicBezTo>
                    <a:cubicBezTo>
                      <a:pt x="11328" y="256"/>
                      <a:pt x="11178" y="23"/>
                      <a:pt x="11097" y="0"/>
                    </a:cubicBezTo>
                    <a:cubicBezTo>
                      <a:pt x="11093" y="-1"/>
                      <a:pt x="11089" y="4"/>
                      <a:pt x="11087" y="12"/>
                    </a:cubicBezTo>
                    <a:cubicBezTo>
                      <a:pt x="11085" y="11"/>
                      <a:pt x="11084" y="11"/>
                      <a:pt x="11082" y="10"/>
                    </a:cubicBezTo>
                    <a:cubicBezTo>
                      <a:pt x="11070" y="6"/>
                      <a:pt x="11066" y="52"/>
                      <a:pt x="11065" y="67"/>
                    </a:cubicBezTo>
                    <a:cubicBezTo>
                      <a:pt x="11054" y="71"/>
                      <a:pt x="11043" y="77"/>
                      <a:pt x="11033" y="85"/>
                    </a:cubicBezTo>
                    <a:cubicBezTo>
                      <a:pt x="10973" y="119"/>
                      <a:pt x="10926" y="200"/>
                      <a:pt x="10874" y="239"/>
                    </a:cubicBezTo>
                    <a:cubicBezTo>
                      <a:pt x="10866" y="244"/>
                      <a:pt x="10857" y="247"/>
                      <a:pt x="10848" y="249"/>
                    </a:cubicBezTo>
                    <a:cubicBezTo>
                      <a:pt x="10783" y="260"/>
                      <a:pt x="10728" y="151"/>
                      <a:pt x="10670" y="187"/>
                    </a:cubicBezTo>
                    <a:cubicBezTo>
                      <a:pt x="10665" y="190"/>
                      <a:pt x="10662" y="193"/>
                      <a:pt x="10659" y="195"/>
                    </a:cubicBezTo>
                    <a:cubicBezTo>
                      <a:pt x="10658" y="195"/>
                      <a:pt x="10657" y="196"/>
                      <a:pt x="10656" y="196"/>
                    </a:cubicBezTo>
                    <a:cubicBezTo>
                      <a:pt x="10615" y="221"/>
                      <a:pt x="10641" y="250"/>
                      <a:pt x="10620" y="320"/>
                    </a:cubicBezTo>
                    <a:cubicBezTo>
                      <a:pt x="10603" y="375"/>
                      <a:pt x="10575" y="410"/>
                      <a:pt x="10541" y="434"/>
                    </a:cubicBezTo>
                    <a:cubicBezTo>
                      <a:pt x="10467" y="478"/>
                      <a:pt x="10373" y="475"/>
                      <a:pt x="10314" y="498"/>
                    </a:cubicBezTo>
                    <a:cubicBezTo>
                      <a:pt x="10236" y="525"/>
                      <a:pt x="10155" y="520"/>
                      <a:pt x="10082" y="559"/>
                    </a:cubicBezTo>
                    <a:cubicBezTo>
                      <a:pt x="10079" y="561"/>
                      <a:pt x="10075" y="564"/>
                      <a:pt x="10072" y="567"/>
                    </a:cubicBezTo>
                    <a:cubicBezTo>
                      <a:pt x="10071" y="567"/>
                      <a:pt x="10070" y="568"/>
                      <a:pt x="10069" y="568"/>
                    </a:cubicBezTo>
                    <a:cubicBezTo>
                      <a:pt x="10029" y="588"/>
                      <a:pt x="9984" y="714"/>
                      <a:pt x="9962" y="753"/>
                    </a:cubicBezTo>
                    <a:cubicBezTo>
                      <a:pt x="9888" y="885"/>
                      <a:pt x="9829" y="1011"/>
                      <a:pt x="9766" y="1063"/>
                    </a:cubicBezTo>
                    <a:cubicBezTo>
                      <a:pt x="9764" y="1065"/>
                      <a:pt x="9761" y="1067"/>
                      <a:pt x="9758" y="1069"/>
                    </a:cubicBezTo>
                    <a:cubicBezTo>
                      <a:pt x="9693" y="1105"/>
                      <a:pt x="9623" y="1065"/>
                      <a:pt x="9554" y="1114"/>
                    </a:cubicBezTo>
                    <a:cubicBezTo>
                      <a:pt x="9548" y="1118"/>
                      <a:pt x="9541" y="1122"/>
                      <a:pt x="9535" y="1127"/>
                    </a:cubicBezTo>
                    <a:cubicBezTo>
                      <a:pt x="9465" y="1180"/>
                      <a:pt x="9387" y="1335"/>
                      <a:pt x="9304" y="1437"/>
                    </a:cubicBezTo>
                    <a:cubicBezTo>
                      <a:pt x="9263" y="1485"/>
                      <a:pt x="9224" y="1510"/>
                      <a:pt x="9179" y="1560"/>
                    </a:cubicBezTo>
                    <a:cubicBezTo>
                      <a:pt x="9124" y="1625"/>
                      <a:pt x="9053" y="1654"/>
                      <a:pt x="9037" y="1683"/>
                    </a:cubicBezTo>
                    <a:cubicBezTo>
                      <a:pt x="8968" y="1818"/>
                      <a:pt x="8995" y="1998"/>
                      <a:pt x="8926" y="2049"/>
                    </a:cubicBezTo>
                    <a:cubicBezTo>
                      <a:pt x="8925" y="2049"/>
                      <a:pt x="8925" y="2050"/>
                      <a:pt x="8925" y="2050"/>
                    </a:cubicBezTo>
                    <a:cubicBezTo>
                      <a:pt x="8780" y="2111"/>
                      <a:pt x="8682" y="1450"/>
                      <a:pt x="8533" y="1365"/>
                    </a:cubicBezTo>
                    <a:cubicBezTo>
                      <a:pt x="8491" y="1342"/>
                      <a:pt x="8454" y="1346"/>
                      <a:pt x="8423" y="1371"/>
                    </a:cubicBezTo>
                    <a:cubicBezTo>
                      <a:pt x="8288" y="1453"/>
                      <a:pt x="8245" y="1897"/>
                      <a:pt x="8326" y="2180"/>
                    </a:cubicBezTo>
                    <a:cubicBezTo>
                      <a:pt x="8374" y="2349"/>
                      <a:pt x="8496" y="2516"/>
                      <a:pt x="8451" y="2738"/>
                    </a:cubicBezTo>
                    <a:cubicBezTo>
                      <a:pt x="8446" y="2763"/>
                      <a:pt x="8438" y="2777"/>
                      <a:pt x="8428" y="2785"/>
                    </a:cubicBezTo>
                    <a:cubicBezTo>
                      <a:pt x="8373" y="2802"/>
                      <a:pt x="8277" y="2683"/>
                      <a:pt x="8248" y="2671"/>
                    </a:cubicBezTo>
                    <a:cubicBezTo>
                      <a:pt x="8239" y="2666"/>
                      <a:pt x="8059" y="2641"/>
                      <a:pt x="7999" y="2609"/>
                    </a:cubicBezTo>
                    <a:cubicBezTo>
                      <a:pt x="7939" y="2575"/>
                      <a:pt x="7822" y="2424"/>
                      <a:pt x="7768" y="2422"/>
                    </a:cubicBezTo>
                    <a:cubicBezTo>
                      <a:pt x="7757" y="2421"/>
                      <a:pt x="7746" y="2426"/>
                      <a:pt x="7735" y="2434"/>
                    </a:cubicBezTo>
                    <a:cubicBezTo>
                      <a:pt x="7698" y="2454"/>
                      <a:pt x="7662" y="2519"/>
                      <a:pt x="7615" y="2552"/>
                    </a:cubicBezTo>
                    <a:cubicBezTo>
                      <a:pt x="7572" y="2576"/>
                      <a:pt x="7521" y="2566"/>
                      <a:pt x="7481" y="2595"/>
                    </a:cubicBezTo>
                    <a:cubicBezTo>
                      <a:pt x="7471" y="2600"/>
                      <a:pt x="7463" y="2607"/>
                      <a:pt x="7455" y="2615"/>
                    </a:cubicBezTo>
                    <a:cubicBezTo>
                      <a:pt x="7392" y="2680"/>
                      <a:pt x="7337" y="2812"/>
                      <a:pt x="7277" y="2862"/>
                    </a:cubicBezTo>
                    <a:cubicBezTo>
                      <a:pt x="7272" y="2866"/>
                      <a:pt x="7268" y="2870"/>
                      <a:pt x="7263" y="2873"/>
                    </a:cubicBezTo>
                    <a:cubicBezTo>
                      <a:pt x="7144" y="2936"/>
                      <a:pt x="7032" y="2711"/>
                      <a:pt x="6913" y="2732"/>
                    </a:cubicBezTo>
                    <a:cubicBezTo>
                      <a:pt x="6902" y="2735"/>
                      <a:pt x="6890" y="2740"/>
                      <a:pt x="6877" y="2750"/>
                    </a:cubicBezTo>
                    <a:cubicBezTo>
                      <a:pt x="6755" y="2822"/>
                      <a:pt x="6577" y="3222"/>
                      <a:pt x="6429" y="3319"/>
                    </a:cubicBezTo>
                    <a:cubicBezTo>
                      <a:pt x="6385" y="3344"/>
                      <a:pt x="6344" y="3341"/>
                      <a:pt x="6308" y="3291"/>
                    </a:cubicBezTo>
                    <a:cubicBezTo>
                      <a:pt x="6248" y="3210"/>
                      <a:pt x="6209" y="3064"/>
                      <a:pt x="6148" y="3105"/>
                    </a:cubicBezTo>
                    <a:cubicBezTo>
                      <a:pt x="6146" y="3106"/>
                      <a:pt x="6145" y="3107"/>
                      <a:pt x="6143" y="3108"/>
                    </a:cubicBezTo>
                    <a:cubicBezTo>
                      <a:pt x="6142" y="3109"/>
                      <a:pt x="6140" y="3109"/>
                      <a:pt x="6139" y="3110"/>
                    </a:cubicBezTo>
                    <a:cubicBezTo>
                      <a:pt x="6061" y="3164"/>
                      <a:pt x="6009" y="3617"/>
                      <a:pt x="5944" y="3794"/>
                    </a:cubicBezTo>
                    <a:cubicBezTo>
                      <a:pt x="5938" y="3809"/>
                      <a:pt x="5932" y="3817"/>
                      <a:pt x="5927" y="3822"/>
                    </a:cubicBezTo>
                    <a:cubicBezTo>
                      <a:pt x="5917" y="3825"/>
                      <a:pt x="5907" y="3824"/>
                      <a:pt x="5896" y="3833"/>
                    </a:cubicBezTo>
                    <a:cubicBezTo>
                      <a:pt x="5889" y="3836"/>
                      <a:pt x="5881" y="3842"/>
                      <a:pt x="5872" y="3855"/>
                    </a:cubicBezTo>
                    <a:cubicBezTo>
                      <a:pt x="5838" y="3905"/>
                      <a:pt x="5796" y="4052"/>
                      <a:pt x="5783" y="4104"/>
                    </a:cubicBezTo>
                    <a:cubicBezTo>
                      <a:pt x="5752" y="4229"/>
                      <a:pt x="5724" y="4297"/>
                      <a:pt x="5695" y="4350"/>
                    </a:cubicBezTo>
                    <a:cubicBezTo>
                      <a:pt x="5671" y="4395"/>
                      <a:pt x="5652" y="4415"/>
                      <a:pt x="5636" y="4425"/>
                    </a:cubicBezTo>
                    <a:cubicBezTo>
                      <a:pt x="5619" y="4432"/>
                      <a:pt x="5604" y="4430"/>
                      <a:pt x="5589" y="4440"/>
                    </a:cubicBezTo>
                    <a:cubicBezTo>
                      <a:pt x="5572" y="4447"/>
                      <a:pt x="5555" y="4463"/>
                      <a:pt x="5533" y="4519"/>
                    </a:cubicBezTo>
                    <a:cubicBezTo>
                      <a:pt x="5520" y="4550"/>
                      <a:pt x="5446" y="4933"/>
                      <a:pt x="5430" y="4964"/>
                    </a:cubicBezTo>
                    <a:cubicBezTo>
                      <a:pt x="5429" y="4966"/>
                      <a:pt x="5427" y="4968"/>
                      <a:pt x="5425" y="4970"/>
                    </a:cubicBezTo>
                    <a:cubicBezTo>
                      <a:pt x="5395" y="4979"/>
                      <a:pt x="5330" y="4962"/>
                      <a:pt x="5316" y="4962"/>
                    </a:cubicBezTo>
                    <a:cubicBezTo>
                      <a:pt x="5261" y="4964"/>
                      <a:pt x="5188" y="4642"/>
                      <a:pt x="5133" y="4471"/>
                    </a:cubicBezTo>
                    <a:cubicBezTo>
                      <a:pt x="5120" y="4429"/>
                      <a:pt x="5093" y="4229"/>
                      <a:pt x="5061" y="4099"/>
                    </a:cubicBezTo>
                    <a:cubicBezTo>
                      <a:pt x="5031" y="3972"/>
                      <a:pt x="5046" y="3987"/>
                      <a:pt x="4974" y="3846"/>
                    </a:cubicBezTo>
                    <a:cubicBezTo>
                      <a:pt x="4970" y="3839"/>
                      <a:pt x="4919" y="3875"/>
                      <a:pt x="4905" y="3802"/>
                    </a:cubicBezTo>
                    <a:cubicBezTo>
                      <a:pt x="4903" y="3790"/>
                      <a:pt x="4900" y="3699"/>
                      <a:pt x="4901" y="3686"/>
                    </a:cubicBezTo>
                    <a:cubicBezTo>
                      <a:pt x="4911" y="3600"/>
                      <a:pt x="4944" y="3540"/>
                      <a:pt x="4988" y="3505"/>
                    </a:cubicBezTo>
                    <a:cubicBezTo>
                      <a:pt x="5073" y="3444"/>
                      <a:pt x="5192" y="3472"/>
                      <a:pt x="5256" y="3591"/>
                    </a:cubicBezTo>
                    <a:cubicBezTo>
                      <a:pt x="5333" y="3735"/>
                      <a:pt x="5463" y="3913"/>
                      <a:pt x="5551" y="3850"/>
                    </a:cubicBezTo>
                    <a:cubicBezTo>
                      <a:pt x="5563" y="3843"/>
                      <a:pt x="5574" y="3833"/>
                      <a:pt x="5585" y="3818"/>
                    </a:cubicBezTo>
                    <a:cubicBezTo>
                      <a:pt x="5622" y="3763"/>
                      <a:pt x="5750" y="3576"/>
                      <a:pt x="5750" y="3404"/>
                    </a:cubicBezTo>
                    <a:cubicBezTo>
                      <a:pt x="5750" y="3348"/>
                      <a:pt x="5723" y="3252"/>
                      <a:pt x="5699" y="3204"/>
                    </a:cubicBezTo>
                    <a:cubicBezTo>
                      <a:pt x="5620" y="3038"/>
                      <a:pt x="5444" y="2757"/>
                      <a:pt x="5328" y="2671"/>
                    </a:cubicBezTo>
                    <a:cubicBezTo>
                      <a:pt x="5198" y="2571"/>
                      <a:pt x="5007" y="2703"/>
                      <a:pt x="4866" y="2609"/>
                    </a:cubicBezTo>
                    <a:cubicBezTo>
                      <a:pt x="4829" y="2585"/>
                      <a:pt x="4779" y="2480"/>
                      <a:pt x="4741" y="2422"/>
                    </a:cubicBezTo>
                    <a:cubicBezTo>
                      <a:pt x="4611" y="2219"/>
                      <a:pt x="4491" y="2038"/>
                      <a:pt x="4332" y="1988"/>
                    </a:cubicBezTo>
                    <a:cubicBezTo>
                      <a:pt x="3998" y="1879"/>
                      <a:pt x="3692" y="2175"/>
                      <a:pt x="3477" y="2422"/>
                    </a:cubicBezTo>
                    <a:cubicBezTo>
                      <a:pt x="3404" y="2505"/>
                      <a:pt x="3304" y="2573"/>
                      <a:pt x="3234" y="2665"/>
                    </a:cubicBezTo>
                    <a:cubicBezTo>
                      <a:pt x="3217" y="2688"/>
                      <a:pt x="3201" y="2712"/>
                      <a:pt x="3187" y="2738"/>
                    </a:cubicBezTo>
                    <a:cubicBezTo>
                      <a:pt x="3044" y="3023"/>
                      <a:pt x="2916" y="3758"/>
                      <a:pt x="2814" y="4104"/>
                    </a:cubicBezTo>
                    <a:cubicBezTo>
                      <a:pt x="2767" y="4263"/>
                      <a:pt x="2646" y="4509"/>
                      <a:pt x="2601" y="4660"/>
                    </a:cubicBezTo>
                    <a:cubicBezTo>
                      <a:pt x="2586" y="4711"/>
                      <a:pt x="2562" y="4735"/>
                      <a:pt x="2547" y="4785"/>
                    </a:cubicBezTo>
                    <a:cubicBezTo>
                      <a:pt x="2532" y="4836"/>
                      <a:pt x="2509" y="4858"/>
                      <a:pt x="2494" y="4909"/>
                    </a:cubicBezTo>
                    <a:cubicBezTo>
                      <a:pt x="2487" y="4931"/>
                      <a:pt x="2484" y="4937"/>
                      <a:pt x="2480" y="4941"/>
                    </a:cubicBezTo>
                    <a:cubicBezTo>
                      <a:pt x="2479" y="4942"/>
                      <a:pt x="2478" y="4943"/>
                      <a:pt x="2477" y="4945"/>
                    </a:cubicBezTo>
                    <a:cubicBezTo>
                      <a:pt x="2472" y="4948"/>
                      <a:pt x="2467" y="4952"/>
                      <a:pt x="2458" y="4971"/>
                    </a:cubicBezTo>
                    <a:cubicBezTo>
                      <a:pt x="2369" y="5156"/>
                      <a:pt x="2304" y="5370"/>
                      <a:pt x="2192" y="5592"/>
                    </a:cubicBezTo>
                    <a:cubicBezTo>
                      <a:pt x="2144" y="5683"/>
                      <a:pt x="2105" y="5678"/>
                      <a:pt x="2067" y="5777"/>
                    </a:cubicBezTo>
                    <a:cubicBezTo>
                      <a:pt x="2040" y="5849"/>
                      <a:pt x="1983" y="6039"/>
                      <a:pt x="1978" y="6087"/>
                    </a:cubicBezTo>
                    <a:cubicBezTo>
                      <a:pt x="1950" y="6380"/>
                      <a:pt x="1999" y="7275"/>
                      <a:pt x="2014" y="7328"/>
                    </a:cubicBezTo>
                    <a:cubicBezTo>
                      <a:pt x="2027" y="7375"/>
                      <a:pt x="2019" y="7392"/>
                      <a:pt x="2031" y="7452"/>
                    </a:cubicBezTo>
                    <a:cubicBezTo>
                      <a:pt x="2090" y="7738"/>
                      <a:pt x="2170" y="7847"/>
                      <a:pt x="2251" y="7850"/>
                    </a:cubicBezTo>
                    <a:cubicBezTo>
                      <a:pt x="2299" y="7854"/>
                      <a:pt x="2347" y="7820"/>
                      <a:pt x="2391" y="7763"/>
                    </a:cubicBezTo>
                    <a:cubicBezTo>
                      <a:pt x="2448" y="7687"/>
                      <a:pt x="2486" y="7633"/>
                      <a:pt x="2518" y="7630"/>
                    </a:cubicBezTo>
                    <a:cubicBezTo>
                      <a:pt x="2551" y="7631"/>
                      <a:pt x="2579" y="7685"/>
                      <a:pt x="2618" y="7824"/>
                    </a:cubicBezTo>
                    <a:cubicBezTo>
                      <a:pt x="2686" y="8065"/>
                      <a:pt x="2706" y="8331"/>
                      <a:pt x="2743" y="8631"/>
                    </a:cubicBezTo>
                    <a:cubicBezTo>
                      <a:pt x="2761" y="8777"/>
                      <a:pt x="2780" y="9016"/>
                      <a:pt x="2796" y="9065"/>
                    </a:cubicBezTo>
                    <a:cubicBezTo>
                      <a:pt x="2798" y="9071"/>
                      <a:pt x="2801" y="9073"/>
                      <a:pt x="2806" y="9074"/>
                    </a:cubicBezTo>
                    <a:cubicBezTo>
                      <a:pt x="2816" y="9081"/>
                      <a:pt x="2837" y="9064"/>
                      <a:pt x="2849" y="9064"/>
                    </a:cubicBezTo>
                    <a:cubicBezTo>
                      <a:pt x="2849" y="9064"/>
                      <a:pt x="2849" y="9064"/>
                      <a:pt x="2850" y="9065"/>
                    </a:cubicBezTo>
                    <a:cubicBezTo>
                      <a:pt x="2856" y="9071"/>
                      <a:pt x="2886" y="9319"/>
                      <a:pt x="2895" y="9331"/>
                    </a:cubicBezTo>
                    <a:cubicBezTo>
                      <a:pt x="2914" y="9355"/>
                      <a:pt x="2932" y="9370"/>
                      <a:pt x="2948" y="9377"/>
                    </a:cubicBezTo>
                    <a:cubicBezTo>
                      <a:pt x="3058" y="9434"/>
                      <a:pt x="3120" y="9153"/>
                      <a:pt x="3156" y="8818"/>
                    </a:cubicBezTo>
                    <a:cubicBezTo>
                      <a:pt x="3184" y="8564"/>
                      <a:pt x="3205" y="8327"/>
                      <a:pt x="3245" y="8073"/>
                    </a:cubicBezTo>
                    <a:cubicBezTo>
                      <a:pt x="3298" y="7737"/>
                      <a:pt x="3438" y="7667"/>
                      <a:pt x="3479" y="7229"/>
                    </a:cubicBezTo>
                    <a:cubicBezTo>
                      <a:pt x="3504" y="6968"/>
                      <a:pt x="3359" y="6635"/>
                      <a:pt x="3334" y="6521"/>
                    </a:cubicBezTo>
                    <a:cubicBezTo>
                      <a:pt x="3325" y="6475"/>
                      <a:pt x="3323" y="6375"/>
                      <a:pt x="3317" y="6334"/>
                    </a:cubicBezTo>
                    <a:cubicBezTo>
                      <a:pt x="3299" y="6229"/>
                      <a:pt x="3278" y="6186"/>
                      <a:pt x="3281" y="6024"/>
                    </a:cubicBezTo>
                    <a:cubicBezTo>
                      <a:pt x="3284" y="5868"/>
                      <a:pt x="3347" y="5604"/>
                      <a:pt x="3406" y="5403"/>
                    </a:cubicBezTo>
                    <a:cubicBezTo>
                      <a:pt x="3456" y="5230"/>
                      <a:pt x="3529" y="5135"/>
                      <a:pt x="3584" y="4967"/>
                    </a:cubicBezTo>
                    <a:cubicBezTo>
                      <a:pt x="3621" y="4857"/>
                      <a:pt x="3668" y="4663"/>
                      <a:pt x="3726" y="4471"/>
                    </a:cubicBezTo>
                    <a:cubicBezTo>
                      <a:pt x="3732" y="4452"/>
                      <a:pt x="3733" y="4440"/>
                      <a:pt x="3739" y="4421"/>
                    </a:cubicBezTo>
                    <a:cubicBezTo>
                      <a:pt x="3746" y="4400"/>
                      <a:pt x="3755" y="4367"/>
                      <a:pt x="3762" y="4346"/>
                    </a:cubicBezTo>
                    <a:cubicBezTo>
                      <a:pt x="3797" y="4241"/>
                      <a:pt x="3819" y="4077"/>
                      <a:pt x="3862" y="4037"/>
                    </a:cubicBezTo>
                    <a:cubicBezTo>
                      <a:pt x="3873" y="4030"/>
                      <a:pt x="3885" y="4030"/>
                      <a:pt x="3899" y="4041"/>
                    </a:cubicBezTo>
                    <a:cubicBezTo>
                      <a:pt x="3956" y="4086"/>
                      <a:pt x="3983" y="4252"/>
                      <a:pt x="3988" y="4414"/>
                    </a:cubicBezTo>
                    <a:cubicBezTo>
                      <a:pt x="3992" y="4583"/>
                      <a:pt x="3910" y="4919"/>
                      <a:pt x="3881" y="5096"/>
                    </a:cubicBezTo>
                    <a:cubicBezTo>
                      <a:pt x="3841" y="5336"/>
                      <a:pt x="3791" y="5546"/>
                      <a:pt x="3792" y="5839"/>
                    </a:cubicBezTo>
                    <a:cubicBezTo>
                      <a:pt x="3792" y="5984"/>
                      <a:pt x="3816" y="6311"/>
                      <a:pt x="3845" y="6459"/>
                    </a:cubicBezTo>
                    <a:cubicBezTo>
                      <a:pt x="3912" y="6802"/>
                      <a:pt x="3996" y="6855"/>
                      <a:pt x="4105" y="6834"/>
                    </a:cubicBezTo>
                    <a:cubicBezTo>
                      <a:pt x="4161" y="6824"/>
                      <a:pt x="4225" y="6792"/>
                      <a:pt x="4296" y="6770"/>
                    </a:cubicBezTo>
                    <a:cubicBezTo>
                      <a:pt x="4311" y="6765"/>
                      <a:pt x="4331" y="6759"/>
                      <a:pt x="4355" y="6754"/>
                    </a:cubicBezTo>
                    <a:cubicBezTo>
                      <a:pt x="4492" y="6728"/>
                      <a:pt x="4725" y="6730"/>
                      <a:pt x="4646" y="7001"/>
                    </a:cubicBezTo>
                    <a:cubicBezTo>
                      <a:pt x="4556" y="7317"/>
                      <a:pt x="4462" y="7407"/>
                      <a:pt x="4380" y="7414"/>
                    </a:cubicBezTo>
                    <a:cubicBezTo>
                      <a:pt x="4289" y="7418"/>
                      <a:pt x="4212" y="7325"/>
                      <a:pt x="4171" y="7333"/>
                    </a:cubicBezTo>
                    <a:cubicBezTo>
                      <a:pt x="4160" y="7333"/>
                      <a:pt x="4150" y="7339"/>
                      <a:pt x="4143" y="7355"/>
                    </a:cubicBezTo>
                    <a:cubicBezTo>
                      <a:pt x="4076" y="7521"/>
                      <a:pt x="4042" y="7599"/>
                      <a:pt x="4042" y="7600"/>
                    </a:cubicBezTo>
                    <a:cubicBezTo>
                      <a:pt x="4038" y="7693"/>
                      <a:pt x="4102" y="7906"/>
                      <a:pt x="4112" y="7948"/>
                    </a:cubicBezTo>
                    <a:cubicBezTo>
                      <a:pt x="4168" y="8170"/>
                      <a:pt x="4117" y="8419"/>
                      <a:pt x="4103" y="8453"/>
                    </a:cubicBezTo>
                    <a:cubicBezTo>
                      <a:pt x="4091" y="8430"/>
                      <a:pt x="4061" y="8329"/>
                      <a:pt x="4047" y="8322"/>
                    </a:cubicBezTo>
                    <a:cubicBezTo>
                      <a:pt x="4032" y="8313"/>
                      <a:pt x="4015" y="8305"/>
                      <a:pt x="3999" y="8304"/>
                    </a:cubicBezTo>
                    <a:cubicBezTo>
                      <a:pt x="3982" y="8300"/>
                      <a:pt x="3966" y="8304"/>
                      <a:pt x="3952" y="8321"/>
                    </a:cubicBezTo>
                    <a:cubicBezTo>
                      <a:pt x="3900" y="8383"/>
                      <a:pt x="3846" y="8467"/>
                      <a:pt x="3827" y="8570"/>
                    </a:cubicBezTo>
                    <a:cubicBezTo>
                      <a:pt x="3786" y="8789"/>
                      <a:pt x="3835" y="9094"/>
                      <a:pt x="3792" y="9436"/>
                    </a:cubicBezTo>
                    <a:cubicBezTo>
                      <a:pt x="3774" y="9581"/>
                      <a:pt x="3701" y="9865"/>
                      <a:pt x="3632" y="9933"/>
                    </a:cubicBezTo>
                    <a:cubicBezTo>
                      <a:pt x="3552" y="10013"/>
                      <a:pt x="3434" y="9891"/>
                      <a:pt x="3347" y="9933"/>
                    </a:cubicBezTo>
                    <a:cubicBezTo>
                      <a:pt x="3228" y="9992"/>
                      <a:pt x="3126" y="10352"/>
                      <a:pt x="3064" y="10365"/>
                    </a:cubicBezTo>
                    <a:cubicBezTo>
                      <a:pt x="3059" y="10366"/>
                      <a:pt x="3053" y="10365"/>
                      <a:pt x="3047" y="10361"/>
                    </a:cubicBezTo>
                    <a:cubicBezTo>
                      <a:pt x="3010" y="10334"/>
                      <a:pt x="2964" y="10233"/>
                      <a:pt x="2913" y="10197"/>
                    </a:cubicBezTo>
                    <a:cubicBezTo>
                      <a:pt x="2905" y="10191"/>
                      <a:pt x="2896" y="10185"/>
                      <a:pt x="2887" y="10183"/>
                    </a:cubicBezTo>
                    <a:cubicBezTo>
                      <a:pt x="2811" y="10160"/>
                      <a:pt x="2676" y="10248"/>
                      <a:pt x="2604" y="10202"/>
                    </a:cubicBezTo>
                    <a:cubicBezTo>
                      <a:pt x="2586" y="10187"/>
                      <a:pt x="2572" y="10163"/>
                      <a:pt x="2565" y="10124"/>
                    </a:cubicBezTo>
                    <a:cubicBezTo>
                      <a:pt x="2528" y="9911"/>
                      <a:pt x="2729" y="9751"/>
                      <a:pt x="2734" y="9739"/>
                    </a:cubicBezTo>
                    <a:cubicBezTo>
                      <a:pt x="2801" y="9586"/>
                      <a:pt x="2776" y="9557"/>
                      <a:pt x="2769" y="9495"/>
                    </a:cubicBezTo>
                    <a:cubicBezTo>
                      <a:pt x="2762" y="9434"/>
                      <a:pt x="2758" y="9183"/>
                      <a:pt x="2708" y="9099"/>
                    </a:cubicBezTo>
                    <a:cubicBezTo>
                      <a:pt x="2703" y="9091"/>
                      <a:pt x="2698" y="9087"/>
                      <a:pt x="2692" y="9086"/>
                    </a:cubicBezTo>
                    <a:cubicBezTo>
                      <a:pt x="2651" y="9064"/>
                      <a:pt x="2584" y="9210"/>
                      <a:pt x="2538" y="9194"/>
                    </a:cubicBezTo>
                    <a:cubicBezTo>
                      <a:pt x="2533" y="9191"/>
                      <a:pt x="2528" y="9187"/>
                      <a:pt x="2524" y="9180"/>
                    </a:cubicBezTo>
                    <a:cubicBezTo>
                      <a:pt x="2489" y="9122"/>
                      <a:pt x="2517" y="8751"/>
                      <a:pt x="2498" y="8694"/>
                    </a:cubicBezTo>
                    <a:cubicBezTo>
                      <a:pt x="2484" y="8652"/>
                      <a:pt x="2520" y="8437"/>
                      <a:pt x="2506" y="8418"/>
                    </a:cubicBezTo>
                    <a:cubicBezTo>
                      <a:pt x="2498" y="8405"/>
                      <a:pt x="2489" y="8399"/>
                      <a:pt x="2480" y="8399"/>
                    </a:cubicBezTo>
                    <a:cubicBezTo>
                      <a:pt x="2396" y="8379"/>
                      <a:pt x="2305" y="8899"/>
                      <a:pt x="2298" y="9251"/>
                    </a:cubicBezTo>
                    <a:cubicBezTo>
                      <a:pt x="2296" y="9375"/>
                      <a:pt x="2330" y="9517"/>
                      <a:pt x="2334" y="9623"/>
                    </a:cubicBezTo>
                    <a:cubicBezTo>
                      <a:pt x="2343" y="9857"/>
                      <a:pt x="2397" y="9961"/>
                      <a:pt x="2381" y="10079"/>
                    </a:cubicBezTo>
                    <a:cubicBezTo>
                      <a:pt x="2361" y="10229"/>
                      <a:pt x="2327" y="10386"/>
                      <a:pt x="2288" y="10449"/>
                    </a:cubicBezTo>
                    <a:cubicBezTo>
                      <a:pt x="2236" y="10532"/>
                      <a:pt x="2098" y="10464"/>
                      <a:pt x="2049" y="10553"/>
                    </a:cubicBezTo>
                    <a:cubicBezTo>
                      <a:pt x="2000" y="10642"/>
                      <a:pt x="1945" y="10897"/>
                      <a:pt x="1871" y="11112"/>
                    </a:cubicBezTo>
                    <a:cubicBezTo>
                      <a:pt x="1735" y="11507"/>
                      <a:pt x="1599" y="11845"/>
                      <a:pt x="1480" y="12229"/>
                    </a:cubicBezTo>
                    <a:cubicBezTo>
                      <a:pt x="1386" y="12533"/>
                      <a:pt x="1304" y="12806"/>
                      <a:pt x="1214" y="12910"/>
                    </a:cubicBezTo>
                    <a:cubicBezTo>
                      <a:pt x="1153" y="12980"/>
                      <a:pt x="1171" y="12886"/>
                      <a:pt x="1089" y="12972"/>
                    </a:cubicBezTo>
                    <a:cubicBezTo>
                      <a:pt x="1050" y="13012"/>
                      <a:pt x="1021" y="13121"/>
                      <a:pt x="982" y="13159"/>
                    </a:cubicBezTo>
                    <a:cubicBezTo>
                      <a:pt x="871" y="13269"/>
                      <a:pt x="787" y="13198"/>
                      <a:pt x="769" y="13468"/>
                    </a:cubicBezTo>
                    <a:cubicBezTo>
                      <a:pt x="761" y="13595"/>
                      <a:pt x="765" y="13656"/>
                      <a:pt x="774" y="13689"/>
                    </a:cubicBezTo>
                    <a:cubicBezTo>
                      <a:pt x="786" y="13742"/>
                      <a:pt x="809" y="13737"/>
                      <a:pt x="824" y="13786"/>
                    </a:cubicBezTo>
                    <a:cubicBezTo>
                      <a:pt x="846" y="13859"/>
                      <a:pt x="874" y="13966"/>
                      <a:pt x="896" y="14035"/>
                    </a:cubicBezTo>
                    <a:cubicBezTo>
                      <a:pt x="909" y="14077"/>
                      <a:pt x="935" y="14054"/>
                      <a:pt x="949" y="14097"/>
                    </a:cubicBezTo>
                    <a:cubicBezTo>
                      <a:pt x="949" y="14097"/>
                      <a:pt x="949" y="14097"/>
                      <a:pt x="949" y="14098"/>
                    </a:cubicBezTo>
                    <a:cubicBezTo>
                      <a:pt x="959" y="14142"/>
                      <a:pt x="953" y="14231"/>
                      <a:pt x="965" y="14275"/>
                    </a:cubicBezTo>
                    <a:cubicBezTo>
                      <a:pt x="965" y="14277"/>
                      <a:pt x="966" y="14279"/>
                      <a:pt x="966" y="14282"/>
                    </a:cubicBezTo>
                    <a:cubicBezTo>
                      <a:pt x="967" y="14282"/>
                      <a:pt x="967" y="14283"/>
                      <a:pt x="967" y="14283"/>
                    </a:cubicBezTo>
                    <a:cubicBezTo>
                      <a:pt x="983" y="14344"/>
                      <a:pt x="996" y="14377"/>
                      <a:pt x="1008" y="14423"/>
                    </a:cubicBezTo>
                    <a:cubicBezTo>
                      <a:pt x="1018" y="14460"/>
                      <a:pt x="1027" y="14508"/>
                      <a:pt x="1035" y="14585"/>
                    </a:cubicBezTo>
                    <a:cubicBezTo>
                      <a:pt x="1068" y="14872"/>
                      <a:pt x="1070" y="15061"/>
                      <a:pt x="1054" y="15390"/>
                    </a:cubicBezTo>
                    <a:cubicBezTo>
                      <a:pt x="1028" y="15895"/>
                      <a:pt x="985" y="16283"/>
                      <a:pt x="840" y="16384"/>
                    </a:cubicBezTo>
                    <a:cubicBezTo>
                      <a:pt x="734" y="16455"/>
                      <a:pt x="626" y="16257"/>
                      <a:pt x="520" y="16197"/>
                    </a:cubicBezTo>
                    <a:cubicBezTo>
                      <a:pt x="408" y="16134"/>
                      <a:pt x="263" y="16057"/>
                      <a:pt x="182" y="16197"/>
                    </a:cubicBezTo>
                    <a:cubicBezTo>
                      <a:pt x="166" y="16224"/>
                      <a:pt x="95" y="16493"/>
                      <a:pt x="93" y="16507"/>
                    </a:cubicBezTo>
                    <a:cubicBezTo>
                      <a:pt x="69" y="16673"/>
                      <a:pt x="69" y="17065"/>
                      <a:pt x="58" y="17314"/>
                    </a:cubicBezTo>
                    <a:cubicBezTo>
                      <a:pt x="33" y="17861"/>
                      <a:pt x="-26" y="19059"/>
                      <a:pt x="13" y="19631"/>
                    </a:cubicBezTo>
                    <a:cubicBezTo>
                      <a:pt x="19" y="19731"/>
                      <a:pt x="28" y="19813"/>
                      <a:pt x="41" y="19871"/>
                    </a:cubicBezTo>
                    <a:cubicBezTo>
                      <a:pt x="81" y="20056"/>
                      <a:pt x="184" y="20032"/>
                      <a:pt x="254" y="20181"/>
                    </a:cubicBezTo>
                    <a:cubicBezTo>
                      <a:pt x="306" y="20290"/>
                      <a:pt x="355" y="20385"/>
                      <a:pt x="380" y="20553"/>
                    </a:cubicBezTo>
                    <a:cubicBezTo>
                      <a:pt x="386" y="20604"/>
                      <a:pt x="391" y="20661"/>
                      <a:pt x="393" y="20726"/>
                    </a:cubicBezTo>
                    <a:lnTo>
                      <a:pt x="503" y="20685"/>
                    </a:lnTo>
                    <a:cubicBezTo>
                      <a:pt x="504" y="20670"/>
                      <a:pt x="505" y="20653"/>
                      <a:pt x="505" y="20633"/>
                    </a:cubicBezTo>
                    <a:lnTo>
                      <a:pt x="508" y="20632"/>
                    </a:lnTo>
                    <a:cubicBezTo>
                      <a:pt x="508" y="20627"/>
                      <a:pt x="508" y="20621"/>
                      <a:pt x="508" y="20615"/>
                    </a:cubicBezTo>
                    <a:cubicBezTo>
                      <a:pt x="512" y="20203"/>
                      <a:pt x="734" y="20232"/>
                      <a:pt x="842" y="20120"/>
                    </a:cubicBezTo>
                    <a:cubicBezTo>
                      <a:pt x="925" y="20033"/>
                      <a:pt x="976" y="19856"/>
                      <a:pt x="1038" y="19622"/>
                    </a:cubicBezTo>
                    <a:cubicBezTo>
                      <a:pt x="1073" y="19492"/>
                      <a:pt x="1120" y="19344"/>
                      <a:pt x="1145" y="19188"/>
                    </a:cubicBezTo>
                    <a:cubicBezTo>
                      <a:pt x="1188" y="18909"/>
                      <a:pt x="1190" y="18535"/>
                      <a:pt x="1251" y="18195"/>
                    </a:cubicBezTo>
                    <a:cubicBezTo>
                      <a:pt x="1259" y="18153"/>
                      <a:pt x="1277" y="18122"/>
                      <a:pt x="1287" y="18070"/>
                    </a:cubicBezTo>
                    <a:cubicBezTo>
                      <a:pt x="1290" y="18057"/>
                      <a:pt x="1300" y="17964"/>
                      <a:pt x="1305" y="17947"/>
                    </a:cubicBezTo>
                    <a:cubicBezTo>
                      <a:pt x="1371" y="17690"/>
                      <a:pt x="1494" y="17511"/>
                      <a:pt x="1554" y="17264"/>
                    </a:cubicBezTo>
                    <a:cubicBezTo>
                      <a:pt x="1607" y="17046"/>
                      <a:pt x="1651" y="16557"/>
                      <a:pt x="1714" y="16456"/>
                    </a:cubicBezTo>
                    <a:cubicBezTo>
                      <a:pt x="1770" y="16368"/>
                      <a:pt x="1908" y="16453"/>
                      <a:pt x="1999" y="16395"/>
                    </a:cubicBezTo>
                    <a:cubicBezTo>
                      <a:pt x="2173" y="16282"/>
                      <a:pt x="2284" y="15797"/>
                      <a:pt x="2391" y="15836"/>
                    </a:cubicBezTo>
                    <a:cubicBezTo>
                      <a:pt x="2417" y="15845"/>
                      <a:pt x="2443" y="15887"/>
                      <a:pt x="2467" y="15949"/>
                    </a:cubicBezTo>
                    <a:cubicBezTo>
                      <a:pt x="2521" y="16090"/>
                      <a:pt x="2569" y="16323"/>
                      <a:pt x="2601" y="16507"/>
                    </a:cubicBezTo>
                    <a:cubicBezTo>
                      <a:pt x="2613" y="16580"/>
                      <a:pt x="2620" y="16743"/>
                      <a:pt x="2636" y="16817"/>
                    </a:cubicBezTo>
                    <a:cubicBezTo>
                      <a:pt x="2639" y="16833"/>
                      <a:pt x="2645" y="16856"/>
                      <a:pt x="2652" y="16883"/>
                    </a:cubicBezTo>
                    <a:cubicBezTo>
                      <a:pt x="2685" y="17041"/>
                      <a:pt x="2755" y="17384"/>
                      <a:pt x="2791" y="17473"/>
                    </a:cubicBezTo>
                    <a:cubicBezTo>
                      <a:pt x="2803" y="17502"/>
                      <a:pt x="2848" y="17586"/>
                      <a:pt x="2861" y="17608"/>
                    </a:cubicBezTo>
                    <a:cubicBezTo>
                      <a:pt x="2877" y="17632"/>
                      <a:pt x="2899" y="17647"/>
                      <a:pt x="2934" y="17722"/>
                    </a:cubicBezTo>
                    <a:cubicBezTo>
                      <a:pt x="2973" y="17806"/>
                      <a:pt x="3025" y="17873"/>
                      <a:pt x="3058" y="17970"/>
                    </a:cubicBezTo>
                    <a:cubicBezTo>
                      <a:pt x="3122" y="18154"/>
                      <a:pt x="3152" y="18205"/>
                      <a:pt x="3212" y="18488"/>
                    </a:cubicBezTo>
                    <a:cubicBezTo>
                      <a:pt x="3227" y="18560"/>
                      <a:pt x="3226" y="18816"/>
                      <a:pt x="3228" y="19015"/>
                    </a:cubicBezTo>
                    <a:cubicBezTo>
                      <a:pt x="3193" y="19311"/>
                      <a:pt x="3113" y="19466"/>
                      <a:pt x="3088" y="19437"/>
                    </a:cubicBezTo>
                    <a:cubicBezTo>
                      <a:pt x="3049" y="19391"/>
                      <a:pt x="3011" y="19323"/>
                      <a:pt x="2957" y="19347"/>
                    </a:cubicBezTo>
                    <a:cubicBezTo>
                      <a:pt x="2927" y="19362"/>
                      <a:pt x="2837" y="19418"/>
                      <a:pt x="2835" y="19447"/>
                    </a:cubicBezTo>
                    <a:cubicBezTo>
                      <a:pt x="2834" y="19802"/>
                      <a:pt x="3060" y="20270"/>
                      <a:pt x="3089" y="20294"/>
                    </a:cubicBezTo>
                    <a:cubicBezTo>
                      <a:pt x="3119" y="20318"/>
                      <a:pt x="3138" y="20255"/>
                      <a:pt x="3159" y="20153"/>
                    </a:cubicBezTo>
                    <a:cubicBezTo>
                      <a:pt x="3164" y="20130"/>
                      <a:pt x="3193" y="19961"/>
                      <a:pt x="3195" y="19931"/>
                    </a:cubicBezTo>
                    <a:cubicBezTo>
                      <a:pt x="3214" y="19707"/>
                      <a:pt x="3260" y="19617"/>
                      <a:pt x="3315" y="19416"/>
                    </a:cubicBezTo>
                    <a:cubicBezTo>
                      <a:pt x="3319" y="19401"/>
                      <a:pt x="3323" y="19386"/>
                      <a:pt x="3327" y="19370"/>
                    </a:cubicBezTo>
                    <a:cubicBezTo>
                      <a:pt x="3354" y="19256"/>
                      <a:pt x="3378" y="19119"/>
                      <a:pt x="3392" y="19021"/>
                    </a:cubicBezTo>
                    <a:cubicBezTo>
                      <a:pt x="3393" y="19016"/>
                      <a:pt x="3393" y="19011"/>
                      <a:pt x="3394" y="19008"/>
                    </a:cubicBezTo>
                    <a:cubicBezTo>
                      <a:pt x="3398" y="18967"/>
                      <a:pt x="3403" y="18930"/>
                      <a:pt x="3407" y="18897"/>
                    </a:cubicBezTo>
                    <a:cubicBezTo>
                      <a:pt x="3407" y="18897"/>
                      <a:pt x="3407" y="18897"/>
                      <a:pt x="3407" y="18897"/>
                    </a:cubicBezTo>
                    <a:cubicBezTo>
                      <a:pt x="3413" y="18849"/>
                      <a:pt x="3417" y="18809"/>
                      <a:pt x="3418" y="18790"/>
                    </a:cubicBezTo>
                    <a:cubicBezTo>
                      <a:pt x="3430" y="18653"/>
                      <a:pt x="3329" y="18584"/>
                      <a:pt x="3360" y="18356"/>
                    </a:cubicBezTo>
                    <a:cubicBezTo>
                      <a:pt x="3363" y="18327"/>
                      <a:pt x="3374" y="18304"/>
                      <a:pt x="3377" y="18281"/>
                    </a:cubicBezTo>
                    <a:cubicBezTo>
                      <a:pt x="3386" y="18214"/>
                      <a:pt x="3524" y="18445"/>
                      <a:pt x="3536" y="18353"/>
                    </a:cubicBezTo>
                    <a:cubicBezTo>
                      <a:pt x="3543" y="18300"/>
                      <a:pt x="3587" y="18190"/>
                      <a:pt x="3589" y="18141"/>
                    </a:cubicBezTo>
                    <a:cubicBezTo>
                      <a:pt x="3590" y="18136"/>
                      <a:pt x="3587" y="18128"/>
                      <a:pt x="3582" y="18117"/>
                    </a:cubicBezTo>
                    <a:cubicBezTo>
                      <a:pt x="3569" y="18078"/>
                      <a:pt x="3498" y="17989"/>
                      <a:pt x="3478" y="17949"/>
                    </a:cubicBezTo>
                    <a:cubicBezTo>
                      <a:pt x="3477" y="17948"/>
                      <a:pt x="3477" y="17947"/>
                      <a:pt x="3477" y="17946"/>
                    </a:cubicBezTo>
                    <a:cubicBezTo>
                      <a:pt x="3476" y="17927"/>
                      <a:pt x="3424" y="17795"/>
                      <a:pt x="3403" y="17744"/>
                    </a:cubicBezTo>
                    <a:cubicBezTo>
                      <a:pt x="3396" y="17727"/>
                      <a:pt x="3391" y="17716"/>
                      <a:pt x="3389" y="17713"/>
                    </a:cubicBezTo>
                    <a:cubicBezTo>
                      <a:pt x="3354" y="17645"/>
                      <a:pt x="3319" y="17565"/>
                      <a:pt x="3283" y="17480"/>
                    </a:cubicBezTo>
                    <a:cubicBezTo>
                      <a:pt x="3203" y="17285"/>
                      <a:pt x="3126" y="17062"/>
                      <a:pt x="3067" y="16890"/>
                    </a:cubicBezTo>
                    <a:cubicBezTo>
                      <a:pt x="3012" y="16726"/>
                      <a:pt x="2936" y="16456"/>
                      <a:pt x="2889" y="16269"/>
                    </a:cubicBezTo>
                    <a:cubicBezTo>
                      <a:pt x="2827" y="16021"/>
                      <a:pt x="2709" y="15507"/>
                      <a:pt x="2854" y="15276"/>
                    </a:cubicBezTo>
                    <a:cubicBezTo>
                      <a:pt x="2887" y="15224"/>
                      <a:pt x="2917" y="15248"/>
                      <a:pt x="2947" y="15309"/>
                    </a:cubicBezTo>
                    <a:cubicBezTo>
                      <a:pt x="2992" y="15406"/>
                      <a:pt x="3036" y="15581"/>
                      <a:pt x="3080" y="15700"/>
                    </a:cubicBezTo>
                    <a:cubicBezTo>
                      <a:pt x="3098" y="15745"/>
                      <a:pt x="3119" y="15781"/>
                      <a:pt x="3134" y="15825"/>
                    </a:cubicBezTo>
                    <a:cubicBezTo>
                      <a:pt x="3146" y="15859"/>
                      <a:pt x="3159" y="15921"/>
                      <a:pt x="3169" y="15949"/>
                    </a:cubicBezTo>
                    <a:cubicBezTo>
                      <a:pt x="3172" y="15956"/>
                      <a:pt x="3175" y="15963"/>
                      <a:pt x="3179" y="15970"/>
                    </a:cubicBezTo>
                    <a:cubicBezTo>
                      <a:pt x="3203" y="16024"/>
                      <a:pt x="3240" y="16058"/>
                      <a:pt x="3270" y="16121"/>
                    </a:cubicBezTo>
                    <a:cubicBezTo>
                      <a:pt x="3272" y="16125"/>
                      <a:pt x="3274" y="16130"/>
                      <a:pt x="3276" y="16135"/>
                    </a:cubicBezTo>
                    <a:cubicBezTo>
                      <a:pt x="3310" y="16218"/>
                      <a:pt x="3335" y="16315"/>
                      <a:pt x="3365" y="16383"/>
                    </a:cubicBezTo>
                    <a:cubicBezTo>
                      <a:pt x="3373" y="16400"/>
                      <a:pt x="3381" y="16418"/>
                      <a:pt x="3390" y="16437"/>
                    </a:cubicBezTo>
                    <a:cubicBezTo>
                      <a:pt x="3421" y="16502"/>
                      <a:pt x="3461" y="16581"/>
                      <a:pt x="3502" y="16664"/>
                    </a:cubicBezTo>
                    <a:cubicBezTo>
                      <a:pt x="3564" y="16795"/>
                      <a:pt x="3625" y="16938"/>
                      <a:pt x="3650" y="17065"/>
                    </a:cubicBezTo>
                    <a:cubicBezTo>
                      <a:pt x="3684" y="17242"/>
                      <a:pt x="3699" y="17513"/>
                      <a:pt x="3721" y="17747"/>
                    </a:cubicBezTo>
                    <a:cubicBezTo>
                      <a:pt x="3741" y="17975"/>
                      <a:pt x="3744" y="18276"/>
                      <a:pt x="3774" y="18492"/>
                    </a:cubicBezTo>
                    <a:cubicBezTo>
                      <a:pt x="3818" y="18796"/>
                      <a:pt x="3829" y="18957"/>
                      <a:pt x="3877" y="19068"/>
                    </a:cubicBezTo>
                    <a:cubicBezTo>
                      <a:pt x="3891" y="19105"/>
                      <a:pt x="3909" y="19136"/>
                      <a:pt x="3932" y="19165"/>
                    </a:cubicBezTo>
                    <a:cubicBezTo>
                      <a:pt x="3936" y="19169"/>
                      <a:pt x="3940" y="19178"/>
                      <a:pt x="3944" y="19188"/>
                    </a:cubicBezTo>
                    <a:cubicBezTo>
                      <a:pt x="3959" y="19227"/>
                      <a:pt x="3975" y="19285"/>
                      <a:pt x="3976" y="19318"/>
                    </a:cubicBezTo>
                    <a:cubicBezTo>
                      <a:pt x="3980" y="19630"/>
                      <a:pt x="3974" y="19542"/>
                      <a:pt x="3977" y="19635"/>
                    </a:cubicBezTo>
                    <a:cubicBezTo>
                      <a:pt x="3982" y="19833"/>
                      <a:pt x="4156" y="20317"/>
                      <a:pt x="4198" y="20424"/>
                    </a:cubicBezTo>
                    <a:cubicBezTo>
                      <a:pt x="4269" y="20604"/>
                      <a:pt x="4326" y="20964"/>
                      <a:pt x="4281" y="20994"/>
                    </a:cubicBezTo>
                    <a:cubicBezTo>
                      <a:pt x="4268" y="21001"/>
                      <a:pt x="4272" y="21042"/>
                      <a:pt x="4281" y="21090"/>
                    </a:cubicBezTo>
                    <a:cubicBezTo>
                      <a:pt x="4289" y="21167"/>
                      <a:pt x="4312" y="21279"/>
                      <a:pt x="4328" y="21327"/>
                    </a:cubicBezTo>
                    <a:cubicBezTo>
                      <a:pt x="4351" y="21404"/>
                      <a:pt x="4389" y="21368"/>
                      <a:pt x="4416" y="21381"/>
                    </a:cubicBezTo>
                    <a:cubicBezTo>
                      <a:pt x="4463" y="21404"/>
                      <a:pt x="4469" y="21592"/>
                      <a:pt x="4579" y="21598"/>
                    </a:cubicBezTo>
                    <a:cubicBezTo>
                      <a:pt x="4629" y="21599"/>
                      <a:pt x="4669" y="21301"/>
                      <a:pt x="4669" y="21260"/>
                    </a:cubicBezTo>
                    <a:cubicBezTo>
                      <a:pt x="4668" y="20801"/>
                      <a:pt x="4521" y="21075"/>
                      <a:pt x="4413" y="20752"/>
                    </a:cubicBezTo>
                    <a:cubicBezTo>
                      <a:pt x="4365" y="20608"/>
                      <a:pt x="4402" y="20376"/>
                      <a:pt x="4405" y="20353"/>
                    </a:cubicBezTo>
                    <a:cubicBezTo>
                      <a:pt x="4427" y="20202"/>
                      <a:pt x="4562" y="20001"/>
                      <a:pt x="4551" y="19759"/>
                    </a:cubicBezTo>
                    <a:cubicBezTo>
                      <a:pt x="4542" y="19560"/>
                      <a:pt x="4115" y="18599"/>
                      <a:pt x="4128" y="18371"/>
                    </a:cubicBezTo>
                    <a:cubicBezTo>
                      <a:pt x="4135" y="18257"/>
                      <a:pt x="4173" y="18159"/>
                      <a:pt x="4207" y="18180"/>
                    </a:cubicBezTo>
                    <a:cubicBezTo>
                      <a:pt x="4291" y="18231"/>
                      <a:pt x="4318" y="18336"/>
                      <a:pt x="4403" y="18031"/>
                    </a:cubicBezTo>
                    <a:cubicBezTo>
                      <a:pt x="4441" y="17894"/>
                      <a:pt x="4472" y="17860"/>
                      <a:pt x="4510" y="17885"/>
                    </a:cubicBezTo>
                    <a:cubicBezTo>
                      <a:pt x="4513" y="17886"/>
                      <a:pt x="4516" y="17889"/>
                      <a:pt x="4519" y="17892"/>
                    </a:cubicBezTo>
                    <a:cubicBezTo>
                      <a:pt x="4519" y="17892"/>
                      <a:pt x="4520" y="17893"/>
                      <a:pt x="4520" y="17893"/>
                    </a:cubicBezTo>
                    <a:cubicBezTo>
                      <a:pt x="4523" y="17897"/>
                      <a:pt x="4526" y="17900"/>
                      <a:pt x="4529" y="17904"/>
                    </a:cubicBezTo>
                    <a:cubicBezTo>
                      <a:pt x="4529" y="17904"/>
                      <a:pt x="4529" y="17904"/>
                      <a:pt x="4529" y="17905"/>
                    </a:cubicBezTo>
                    <a:cubicBezTo>
                      <a:pt x="4532" y="17909"/>
                      <a:pt x="4534" y="17913"/>
                      <a:pt x="4537" y="17917"/>
                    </a:cubicBezTo>
                    <a:cubicBezTo>
                      <a:pt x="4584" y="18016"/>
                      <a:pt x="4614" y="18243"/>
                      <a:pt x="4646" y="18430"/>
                    </a:cubicBezTo>
                    <a:cubicBezTo>
                      <a:pt x="4680" y="18635"/>
                      <a:pt x="4692" y="18901"/>
                      <a:pt x="4734" y="19112"/>
                    </a:cubicBezTo>
                    <a:cubicBezTo>
                      <a:pt x="4772" y="19299"/>
                      <a:pt x="4851" y="19613"/>
                      <a:pt x="4930" y="19671"/>
                    </a:cubicBezTo>
                    <a:cubicBezTo>
                      <a:pt x="5024" y="19737"/>
                      <a:pt x="5115" y="19528"/>
                      <a:pt x="5214" y="19545"/>
                    </a:cubicBezTo>
                    <a:cubicBezTo>
                      <a:pt x="5278" y="19557"/>
                      <a:pt x="5342" y="19675"/>
                      <a:pt x="5400" y="19743"/>
                    </a:cubicBezTo>
                    <a:cubicBezTo>
                      <a:pt x="5406" y="19752"/>
                      <a:pt x="5412" y="19827"/>
                      <a:pt x="5418" y="19938"/>
                    </a:cubicBezTo>
                    <a:cubicBezTo>
                      <a:pt x="5425" y="20069"/>
                      <a:pt x="5473" y="20259"/>
                      <a:pt x="5424" y="20383"/>
                    </a:cubicBezTo>
                    <a:cubicBezTo>
                      <a:pt x="5378" y="20501"/>
                      <a:pt x="5455" y="20766"/>
                      <a:pt x="5463" y="20768"/>
                    </a:cubicBezTo>
                    <a:cubicBezTo>
                      <a:pt x="5476" y="20771"/>
                      <a:pt x="5492" y="20763"/>
                      <a:pt x="5510" y="20751"/>
                    </a:cubicBezTo>
                    <a:cubicBezTo>
                      <a:pt x="5517" y="20746"/>
                      <a:pt x="5625" y="20503"/>
                      <a:pt x="5633" y="20301"/>
                    </a:cubicBezTo>
                    <a:cubicBezTo>
                      <a:pt x="5639" y="20146"/>
                      <a:pt x="5544" y="20044"/>
                      <a:pt x="5551" y="19917"/>
                    </a:cubicBezTo>
                    <a:cubicBezTo>
                      <a:pt x="5556" y="19811"/>
                      <a:pt x="5562" y="19738"/>
                      <a:pt x="5568" y="19733"/>
                    </a:cubicBezTo>
                    <a:cubicBezTo>
                      <a:pt x="5599" y="19711"/>
                      <a:pt x="5635" y="19685"/>
                      <a:pt x="5677" y="19671"/>
                    </a:cubicBezTo>
                    <a:cubicBezTo>
                      <a:pt x="5737" y="19646"/>
                      <a:pt x="5806" y="19563"/>
                      <a:pt x="5855" y="19732"/>
                    </a:cubicBezTo>
                    <a:cubicBezTo>
                      <a:pt x="5899" y="19888"/>
                      <a:pt x="5883" y="20078"/>
                      <a:pt x="5874" y="20340"/>
                    </a:cubicBezTo>
                    <a:lnTo>
                      <a:pt x="5890" y="20303"/>
                    </a:lnTo>
                    <a:cubicBezTo>
                      <a:pt x="5939" y="20214"/>
                      <a:pt x="6223" y="19851"/>
                      <a:pt x="6445" y="19791"/>
                    </a:cubicBezTo>
                    <a:cubicBezTo>
                      <a:pt x="6562" y="19760"/>
                      <a:pt x="6841" y="19727"/>
                      <a:pt x="6898" y="19299"/>
                    </a:cubicBezTo>
                    <a:cubicBezTo>
                      <a:pt x="6957" y="18852"/>
                      <a:pt x="6965" y="18810"/>
                      <a:pt x="6924" y="18183"/>
                    </a:cubicBezTo>
                    <a:cubicBezTo>
                      <a:pt x="6913" y="18024"/>
                      <a:pt x="6987" y="18011"/>
                      <a:pt x="7022" y="18004"/>
                    </a:cubicBezTo>
                    <a:cubicBezTo>
                      <a:pt x="7039" y="18000"/>
                      <a:pt x="7079" y="18403"/>
                      <a:pt x="7188" y="18464"/>
                    </a:cubicBezTo>
                    <a:cubicBezTo>
                      <a:pt x="7269" y="18508"/>
                      <a:pt x="7365" y="17850"/>
                      <a:pt x="7449" y="17990"/>
                    </a:cubicBezTo>
                    <a:cubicBezTo>
                      <a:pt x="7489" y="18056"/>
                      <a:pt x="7517" y="18190"/>
                      <a:pt x="7543" y="18304"/>
                    </a:cubicBezTo>
                    <a:cubicBezTo>
                      <a:pt x="7547" y="18034"/>
                      <a:pt x="7574" y="17725"/>
                      <a:pt x="7562" y="17436"/>
                    </a:cubicBezTo>
                    <a:cubicBezTo>
                      <a:pt x="7542" y="16997"/>
                      <a:pt x="7427" y="16627"/>
                      <a:pt x="7348" y="16258"/>
                    </a:cubicBezTo>
                    <a:cubicBezTo>
                      <a:pt x="7194" y="15536"/>
                      <a:pt x="7067" y="15052"/>
                      <a:pt x="7259" y="14336"/>
                    </a:cubicBezTo>
                    <a:cubicBezTo>
                      <a:pt x="7271" y="14292"/>
                      <a:pt x="7300" y="14248"/>
                      <a:pt x="7313" y="14211"/>
                    </a:cubicBezTo>
                    <a:cubicBezTo>
                      <a:pt x="7329" y="14164"/>
                      <a:pt x="7402" y="13878"/>
                      <a:pt x="7419" y="13839"/>
                    </a:cubicBezTo>
                    <a:cubicBezTo>
                      <a:pt x="7427" y="13821"/>
                      <a:pt x="7439" y="13802"/>
                      <a:pt x="7453" y="13783"/>
                    </a:cubicBezTo>
                    <a:cubicBezTo>
                      <a:pt x="7440" y="13521"/>
                      <a:pt x="7427" y="13283"/>
                      <a:pt x="7415" y="13181"/>
                    </a:cubicBezTo>
                    <a:cubicBezTo>
                      <a:pt x="7415" y="13181"/>
                      <a:pt x="7167" y="12647"/>
                      <a:pt x="7158" y="12343"/>
                    </a:cubicBezTo>
                    <a:cubicBezTo>
                      <a:pt x="7146" y="11885"/>
                      <a:pt x="7332" y="10977"/>
                      <a:pt x="7463" y="10814"/>
                    </a:cubicBezTo>
                    <a:cubicBezTo>
                      <a:pt x="7598" y="10847"/>
                      <a:pt x="7696" y="10882"/>
                      <a:pt x="7706" y="10918"/>
                    </a:cubicBezTo>
                    <a:cubicBezTo>
                      <a:pt x="7740" y="11036"/>
                      <a:pt x="7879" y="11241"/>
                      <a:pt x="7924" y="11162"/>
                    </a:cubicBezTo>
                    <a:cubicBezTo>
                      <a:pt x="7969" y="11083"/>
                      <a:pt x="7992" y="10560"/>
                      <a:pt x="7992" y="10555"/>
                    </a:cubicBezTo>
                    <a:lnTo>
                      <a:pt x="7994" y="10477"/>
                    </a:lnTo>
                    <a:cubicBezTo>
                      <a:pt x="7998" y="10484"/>
                      <a:pt x="8001" y="10493"/>
                      <a:pt x="8004" y="10503"/>
                    </a:cubicBezTo>
                    <a:cubicBezTo>
                      <a:pt x="8035" y="10626"/>
                      <a:pt x="8288" y="11126"/>
                      <a:pt x="8330" y="11044"/>
                    </a:cubicBezTo>
                    <a:cubicBezTo>
                      <a:pt x="8371" y="10962"/>
                      <a:pt x="8617" y="11315"/>
                      <a:pt x="8617" y="11315"/>
                    </a:cubicBezTo>
                    <a:lnTo>
                      <a:pt x="8950" y="11044"/>
                    </a:lnTo>
                    <a:cubicBezTo>
                      <a:pt x="8950" y="11044"/>
                      <a:pt x="9191" y="10936"/>
                      <a:pt x="9253" y="10936"/>
                    </a:cubicBezTo>
                    <a:cubicBezTo>
                      <a:pt x="9315" y="10936"/>
                      <a:pt x="9434" y="10802"/>
                      <a:pt x="9517" y="10639"/>
                    </a:cubicBezTo>
                    <a:cubicBezTo>
                      <a:pt x="9599" y="10475"/>
                      <a:pt x="9392" y="9151"/>
                      <a:pt x="9392" y="9151"/>
                    </a:cubicBezTo>
                    <a:cubicBezTo>
                      <a:pt x="9392" y="9151"/>
                      <a:pt x="9397" y="9067"/>
                      <a:pt x="9408" y="8943"/>
                    </a:cubicBezTo>
                    <a:cubicBezTo>
                      <a:pt x="9409" y="8943"/>
                      <a:pt x="9409" y="8943"/>
                      <a:pt x="9409" y="8943"/>
                    </a:cubicBezTo>
                    <a:cubicBezTo>
                      <a:pt x="9437" y="8943"/>
                      <a:pt x="9584" y="8969"/>
                      <a:pt x="9703" y="9481"/>
                    </a:cubicBezTo>
                    <a:cubicBezTo>
                      <a:pt x="9730" y="9593"/>
                      <a:pt x="9752" y="9699"/>
                      <a:pt x="9775" y="9802"/>
                    </a:cubicBezTo>
                    <a:cubicBezTo>
                      <a:pt x="9841" y="10108"/>
                      <a:pt x="9899" y="10372"/>
                      <a:pt x="9995" y="10588"/>
                    </a:cubicBezTo>
                    <a:cubicBezTo>
                      <a:pt x="10146" y="10926"/>
                      <a:pt x="10285" y="11171"/>
                      <a:pt x="10368" y="11243"/>
                    </a:cubicBezTo>
                    <a:cubicBezTo>
                      <a:pt x="10386" y="11259"/>
                      <a:pt x="10436" y="11308"/>
                      <a:pt x="10506" y="11374"/>
                    </a:cubicBezTo>
                    <a:cubicBezTo>
                      <a:pt x="10795" y="11652"/>
                      <a:pt x="11397" y="12229"/>
                      <a:pt x="11500" y="12229"/>
                    </a:cubicBezTo>
                    <a:cubicBezTo>
                      <a:pt x="11623" y="12229"/>
                      <a:pt x="11741" y="11914"/>
                      <a:pt x="11789" y="11619"/>
                    </a:cubicBezTo>
                    <a:cubicBezTo>
                      <a:pt x="11807" y="11508"/>
                      <a:pt x="11809" y="11379"/>
                      <a:pt x="11811" y="11243"/>
                    </a:cubicBezTo>
                    <a:cubicBezTo>
                      <a:pt x="11814" y="11029"/>
                      <a:pt x="11818" y="10807"/>
                      <a:pt x="11883" y="10629"/>
                    </a:cubicBezTo>
                    <a:cubicBezTo>
                      <a:pt x="11905" y="10569"/>
                      <a:pt x="11928" y="10530"/>
                      <a:pt x="11951" y="10505"/>
                    </a:cubicBezTo>
                    <a:cubicBezTo>
                      <a:pt x="11957" y="10526"/>
                      <a:pt x="11962" y="10544"/>
                      <a:pt x="11968" y="10557"/>
                    </a:cubicBezTo>
                    <a:cubicBezTo>
                      <a:pt x="12046" y="10754"/>
                      <a:pt x="12237" y="10680"/>
                      <a:pt x="12376" y="10641"/>
                    </a:cubicBezTo>
                    <a:cubicBezTo>
                      <a:pt x="12401" y="10721"/>
                      <a:pt x="12421" y="10811"/>
                      <a:pt x="12437" y="10878"/>
                    </a:cubicBezTo>
                    <a:lnTo>
                      <a:pt x="12444" y="10908"/>
                    </a:lnTo>
                    <a:cubicBezTo>
                      <a:pt x="12486" y="11097"/>
                      <a:pt x="12508" y="11192"/>
                      <a:pt x="12561" y="11081"/>
                    </a:cubicBezTo>
                    <a:cubicBezTo>
                      <a:pt x="12573" y="11054"/>
                      <a:pt x="12586" y="11033"/>
                      <a:pt x="12599" y="11015"/>
                    </a:cubicBezTo>
                    <a:cubicBezTo>
                      <a:pt x="12616" y="11133"/>
                      <a:pt x="12639" y="11234"/>
                      <a:pt x="12689" y="11234"/>
                    </a:cubicBezTo>
                    <a:cubicBezTo>
                      <a:pt x="12803" y="11234"/>
                      <a:pt x="12871" y="11331"/>
                      <a:pt x="12937" y="11396"/>
                    </a:cubicBezTo>
                    <a:cubicBezTo>
                      <a:pt x="13026" y="11484"/>
                      <a:pt x="13012" y="11960"/>
                      <a:pt x="13105" y="11674"/>
                    </a:cubicBezTo>
                    <a:cubicBezTo>
                      <a:pt x="13199" y="11388"/>
                      <a:pt x="13279" y="11245"/>
                      <a:pt x="13372" y="11164"/>
                    </a:cubicBezTo>
                    <a:cubicBezTo>
                      <a:pt x="13423" y="11118"/>
                      <a:pt x="13523" y="10896"/>
                      <a:pt x="13608" y="10742"/>
                    </a:cubicBezTo>
                    <a:cubicBezTo>
                      <a:pt x="13640" y="10906"/>
                      <a:pt x="13688" y="11083"/>
                      <a:pt x="13710" y="11165"/>
                    </a:cubicBezTo>
                    <a:cubicBezTo>
                      <a:pt x="13939" y="12012"/>
                      <a:pt x="14322" y="11618"/>
                      <a:pt x="14325" y="11613"/>
                    </a:cubicBezTo>
                    <a:lnTo>
                      <a:pt x="14326" y="11613"/>
                    </a:lnTo>
                    <a:lnTo>
                      <a:pt x="14327" y="11613"/>
                    </a:lnTo>
                    <a:cubicBezTo>
                      <a:pt x="14334" y="11615"/>
                      <a:pt x="15108" y="11812"/>
                      <a:pt x="15200" y="11331"/>
                    </a:cubicBezTo>
                    <a:cubicBezTo>
                      <a:pt x="15229" y="11174"/>
                      <a:pt x="15243" y="11034"/>
                      <a:pt x="15249" y="10917"/>
                    </a:cubicBezTo>
                    <a:lnTo>
                      <a:pt x="15522" y="10832"/>
                    </a:lnTo>
                    <a:lnTo>
                      <a:pt x="15900" y="10436"/>
                    </a:lnTo>
                    <a:cubicBezTo>
                      <a:pt x="15994" y="10518"/>
                      <a:pt x="16194" y="10882"/>
                      <a:pt x="16342" y="10740"/>
                    </a:cubicBezTo>
                    <a:cubicBezTo>
                      <a:pt x="16377" y="10707"/>
                      <a:pt x="16620" y="10201"/>
                      <a:pt x="16837" y="10619"/>
                    </a:cubicBezTo>
                    <a:cubicBezTo>
                      <a:pt x="16998" y="10927"/>
                      <a:pt x="17126" y="12250"/>
                      <a:pt x="17314" y="12668"/>
                    </a:cubicBezTo>
                    <a:cubicBezTo>
                      <a:pt x="17447" y="12964"/>
                      <a:pt x="17747" y="12538"/>
                      <a:pt x="17964" y="12416"/>
                    </a:cubicBezTo>
                    <a:lnTo>
                      <a:pt x="18137" y="14209"/>
                    </a:lnTo>
                    <a:lnTo>
                      <a:pt x="18196" y="15784"/>
                    </a:lnTo>
                    <a:cubicBezTo>
                      <a:pt x="18227" y="15818"/>
                      <a:pt x="18244" y="15914"/>
                      <a:pt x="18260" y="16023"/>
                    </a:cubicBezTo>
                    <a:lnTo>
                      <a:pt x="18244" y="16072"/>
                    </a:lnTo>
                    <a:cubicBezTo>
                      <a:pt x="18268" y="16250"/>
                      <a:pt x="18292" y="16440"/>
                      <a:pt x="18360" y="16446"/>
                    </a:cubicBezTo>
                    <a:cubicBezTo>
                      <a:pt x="18371" y="16455"/>
                      <a:pt x="18383" y="16459"/>
                      <a:pt x="18397" y="16456"/>
                    </a:cubicBezTo>
                    <a:cubicBezTo>
                      <a:pt x="18457" y="16441"/>
                      <a:pt x="18506" y="16098"/>
                      <a:pt x="18521" y="15959"/>
                    </a:cubicBezTo>
                    <a:cubicBezTo>
                      <a:pt x="18567" y="15549"/>
                      <a:pt x="18607" y="15160"/>
                      <a:pt x="18628" y="14779"/>
                    </a:cubicBezTo>
                    <a:cubicBezTo>
                      <a:pt x="18711" y="13301"/>
                      <a:pt x="18577" y="12386"/>
                      <a:pt x="18414" y="11674"/>
                    </a:cubicBezTo>
                    <a:cubicBezTo>
                      <a:pt x="18334" y="11322"/>
                      <a:pt x="18282" y="10915"/>
                      <a:pt x="18200" y="10618"/>
                    </a:cubicBezTo>
                    <a:cubicBezTo>
                      <a:pt x="18136" y="10384"/>
                      <a:pt x="18040" y="10150"/>
                      <a:pt x="18005" y="10122"/>
                    </a:cubicBezTo>
                    <a:cubicBezTo>
                      <a:pt x="17985" y="10106"/>
                      <a:pt x="17965" y="10100"/>
                      <a:pt x="17945" y="10100"/>
                    </a:cubicBezTo>
                    <a:cubicBezTo>
                      <a:pt x="17856" y="10076"/>
                      <a:pt x="17763" y="10204"/>
                      <a:pt x="17669" y="10202"/>
                    </a:cubicBezTo>
                    <a:cubicBezTo>
                      <a:pt x="17656" y="10199"/>
                      <a:pt x="17644" y="10193"/>
                      <a:pt x="17631" y="10184"/>
                    </a:cubicBezTo>
                    <a:cubicBezTo>
                      <a:pt x="17548" y="10124"/>
                      <a:pt x="17468" y="9922"/>
                      <a:pt x="17453" y="9625"/>
                    </a:cubicBezTo>
                    <a:cubicBezTo>
                      <a:pt x="17439" y="9361"/>
                      <a:pt x="17482" y="9324"/>
                      <a:pt x="17488" y="9253"/>
                    </a:cubicBezTo>
                    <a:cubicBezTo>
                      <a:pt x="17530" y="8757"/>
                      <a:pt x="17536" y="8136"/>
                      <a:pt x="17577" y="7886"/>
                    </a:cubicBezTo>
                    <a:cubicBezTo>
                      <a:pt x="17582" y="7861"/>
                      <a:pt x="17608" y="7850"/>
                      <a:pt x="17613" y="7824"/>
                    </a:cubicBezTo>
                    <a:cubicBezTo>
                      <a:pt x="17626" y="7764"/>
                      <a:pt x="17617" y="7687"/>
                      <a:pt x="17631" y="7637"/>
                    </a:cubicBezTo>
                    <a:cubicBezTo>
                      <a:pt x="17665" y="7518"/>
                      <a:pt x="17770" y="7320"/>
                      <a:pt x="17863" y="7265"/>
                    </a:cubicBezTo>
                    <a:cubicBezTo>
                      <a:pt x="17890" y="7249"/>
                      <a:pt x="17921" y="7242"/>
                      <a:pt x="17954" y="7240"/>
                    </a:cubicBezTo>
                    <a:cubicBezTo>
                      <a:pt x="18048" y="7240"/>
                      <a:pt x="18157" y="7277"/>
                      <a:pt x="18256" y="7271"/>
                    </a:cubicBezTo>
                    <a:cubicBezTo>
                      <a:pt x="18280" y="7271"/>
                      <a:pt x="18303" y="7270"/>
                      <a:pt x="18325" y="7265"/>
                    </a:cubicBezTo>
                    <a:cubicBezTo>
                      <a:pt x="18392" y="7252"/>
                      <a:pt x="18446" y="7211"/>
                      <a:pt x="18490" y="7202"/>
                    </a:cubicBezTo>
                    <a:cubicBezTo>
                      <a:pt x="18492" y="7203"/>
                      <a:pt x="18495" y="7203"/>
                      <a:pt x="18497" y="7204"/>
                    </a:cubicBezTo>
                    <a:cubicBezTo>
                      <a:pt x="18572" y="7223"/>
                      <a:pt x="18692" y="7446"/>
                      <a:pt x="18768" y="7422"/>
                    </a:cubicBezTo>
                    <a:cubicBezTo>
                      <a:pt x="18789" y="7427"/>
                      <a:pt x="18808" y="7419"/>
                      <a:pt x="18824" y="7390"/>
                    </a:cubicBezTo>
                    <a:cubicBezTo>
                      <a:pt x="18934" y="7179"/>
                      <a:pt x="18854" y="6712"/>
                      <a:pt x="18913" y="6334"/>
                    </a:cubicBezTo>
                    <a:cubicBezTo>
                      <a:pt x="18930" y="6225"/>
                      <a:pt x="18982" y="6129"/>
                      <a:pt x="19020" y="6085"/>
                    </a:cubicBezTo>
                    <a:cubicBezTo>
                      <a:pt x="19027" y="6077"/>
                      <a:pt x="19035" y="6071"/>
                      <a:pt x="19042" y="6068"/>
                    </a:cubicBezTo>
                    <a:cubicBezTo>
                      <a:pt x="19076" y="6075"/>
                      <a:pt x="19112" y="6114"/>
                      <a:pt x="19155" y="6149"/>
                    </a:cubicBezTo>
                    <a:cubicBezTo>
                      <a:pt x="19204" y="6189"/>
                      <a:pt x="19317" y="6344"/>
                      <a:pt x="19333" y="6335"/>
                    </a:cubicBezTo>
                    <a:cubicBezTo>
                      <a:pt x="19336" y="6334"/>
                      <a:pt x="19339" y="6330"/>
                      <a:pt x="19343" y="6325"/>
                    </a:cubicBezTo>
                    <a:cubicBezTo>
                      <a:pt x="19350" y="6332"/>
                      <a:pt x="19355" y="6335"/>
                      <a:pt x="19358" y="6334"/>
                    </a:cubicBezTo>
                    <a:cubicBezTo>
                      <a:pt x="19406" y="6308"/>
                      <a:pt x="19479" y="5829"/>
                      <a:pt x="19564" y="5777"/>
                    </a:cubicBezTo>
                    <a:cubicBezTo>
                      <a:pt x="19564" y="5777"/>
                      <a:pt x="19564" y="5777"/>
                      <a:pt x="19564" y="5777"/>
                    </a:cubicBezTo>
                    <a:cubicBezTo>
                      <a:pt x="19605" y="5796"/>
                      <a:pt x="19643" y="5866"/>
                      <a:pt x="19677" y="5964"/>
                    </a:cubicBezTo>
                    <a:cubicBezTo>
                      <a:pt x="19725" y="6225"/>
                      <a:pt x="19710" y="6687"/>
                      <a:pt x="19696" y="6955"/>
                    </a:cubicBezTo>
                    <a:cubicBezTo>
                      <a:pt x="19687" y="7128"/>
                      <a:pt x="19669" y="7364"/>
                      <a:pt x="19660" y="7514"/>
                    </a:cubicBezTo>
                    <a:cubicBezTo>
                      <a:pt x="19638" y="7925"/>
                      <a:pt x="19595" y="8300"/>
                      <a:pt x="19607" y="8632"/>
                    </a:cubicBezTo>
                    <a:cubicBezTo>
                      <a:pt x="19612" y="8772"/>
                      <a:pt x="19660" y="9056"/>
                      <a:pt x="19700" y="9266"/>
                    </a:cubicBezTo>
                    <a:cubicBezTo>
                      <a:pt x="19707" y="9374"/>
                      <a:pt x="19715" y="9462"/>
                      <a:pt x="19725" y="9499"/>
                    </a:cubicBezTo>
                    <a:cubicBezTo>
                      <a:pt x="19737" y="9546"/>
                      <a:pt x="19730" y="9631"/>
                      <a:pt x="19742" y="9684"/>
                    </a:cubicBezTo>
                    <a:cubicBezTo>
                      <a:pt x="19859" y="10204"/>
                      <a:pt x="19823" y="10447"/>
                      <a:pt x="19958" y="10902"/>
                    </a:cubicBezTo>
                    <a:cubicBezTo>
                      <a:pt x="20031" y="11147"/>
                      <a:pt x="20005" y="11823"/>
                      <a:pt x="20074" y="12171"/>
                    </a:cubicBezTo>
                    <a:cubicBezTo>
                      <a:pt x="20108" y="12341"/>
                      <a:pt x="20279" y="11766"/>
                      <a:pt x="20285" y="11497"/>
                    </a:cubicBezTo>
                    <a:cubicBezTo>
                      <a:pt x="20285" y="11480"/>
                      <a:pt x="20286" y="11459"/>
                      <a:pt x="20287" y="11435"/>
                    </a:cubicBezTo>
                    <a:cubicBezTo>
                      <a:pt x="20339" y="11624"/>
                      <a:pt x="20394" y="11754"/>
                      <a:pt x="20444" y="11674"/>
                    </a:cubicBezTo>
                    <a:cubicBezTo>
                      <a:pt x="20489" y="11601"/>
                      <a:pt x="20495" y="11387"/>
                      <a:pt x="20497" y="11177"/>
                    </a:cubicBezTo>
                    <a:cubicBezTo>
                      <a:pt x="20499" y="11003"/>
                      <a:pt x="20465" y="10806"/>
                      <a:pt x="20462" y="10556"/>
                    </a:cubicBezTo>
                    <a:cubicBezTo>
                      <a:pt x="20453" y="9864"/>
                      <a:pt x="20488" y="9721"/>
                      <a:pt x="20426" y="9253"/>
                    </a:cubicBezTo>
                    <a:cubicBezTo>
                      <a:pt x="20357" y="8728"/>
                      <a:pt x="20279" y="8534"/>
                      <a:pt x="20159" y="8134"/>
                    </a:cubicBezTo>
                    <a:cubicBezTo>
                      <a:pt x="20146" y="8090"/>
                      <a:pt x="20127" y="8034"/>
                      <a:pt x="20107" y="7970"/>
                    </a:cubicBezTo>
                    <a:cubicBezTo>
                      <a:pt x="20095" y="7801"/>
                      <a:pt x="20107" y="7578"/>
                      <a:pt x="20113" y="7390"/>
                    </a:cubicBezTo>
                    <a:cubicBezTo>
                      <a:pt x="20114" y="7363"/>
                      <a:pt x="20150" y="7137"/>
                      <a:pt x="20166" y="7080"/>
                    </a:cubicBezTo>
                    <a:cubicBezTo>
                      <a:pt x="20190" y="6996"/>
                      <a:pt x="20237" y="6967"/>
                      <a:pt x="20273" y="6894"/>
                    </a:cubicBezTo>
                    <a:cubicBezTo>
                      <a:pt x="20330" y="6778"/>
                      <a:pt x="20403" y="6650"/>
                      <a:pt x="20471" y="6601"/>
                    </a:cubicBezTo>
                    <a:cubicBezTo>
                      <a:pt x="20501" y="6618"/>
                      <a:pt x="20531" y="6641"/>
                      <a:pt x="20560" y="6651"/>
                    </a:cubicBezTo>
                    <a:cubicBezTo>
                      <a:pt x="20564" y="6657"/>
                      <a:pt x="20570" y="6660"/>
                      <a:pt x="20579" y="6656"/>
                    </a:cubicBezTo>
                    <a:cubicBezTo>
                      <a:pt x="20594" y="6658"/>
                      <a:pt x="20609" y="6655"/>
                      <a:pt x="20622" y="6644"/>
                    </a:cubicBezTo>
                    <a:cubicBezTo>
                      <a:pt x="20703" y="6581"/>
                      <a:pt x="20797" y="6083"/>
                      <a:pt x="20853" y="5961"/>
                    </a:cubicBezTo>
                    <a:cubicBezTo>
                      <a:pt x="20868" y="5929"/>
                      <a:pt x="20877" y="5859"/>
                      <a:pt x="20889" y="5836"/>
                    </a:cubicBezTo>
                    <a:cubicBezTo>
                      <a:pt x="20904" y="5807"/>
                      <a:pt x="20921" y="5795"/>
                      <a:pt x="20937" y="5790"/>
                    </a:cubicBezTo>
                    <a:cubicBezTo>
                      <a:pt x="20957" y="5791"/>
                      <a:pt x="20975" y="5796"/>
                      <a:pt x="20989" y="5790"/>
                    </a:cubicBezTo>
                    <a:cubicBezTo>
                      <a:pt x="21006" y="5792"/>
                      <a:pt x="21021" y="5791"/>
                      <a:pt x="21031" y="5775"/>
                    </a:cubicBezTo>
                    <a:cubicBezTo>
                      <a:pt x="21068" y="5719"/>
                      <a:pt x="21108" y="5716"/>
                      <a:pt x="21103" y="5402"/>
                    </a:cubicBezTo>
                    <a:cubicBezTo>
                      <a:pt x="21095" y="4952"/>
                      <a:pt x="20811" y="5040"/>
                      <a:pt x="20747" y="4843"/>
                    </a:cubicBezTo>
                    <a:cubicBezTo>
                      <a:pt x="20742" y="4828"/>
                      <a:pt x="20716" y="4466"/>
                      <a:pt x="20712" y="4466"/>
                    </a:cubicBezTo>
                    <a:cubicBezTo>
                      <a:pt x="20721" y="4230"/>
                      <a:pt x="20822" y="4105"/>
                      <a:pt x="20907" y="4080"/>
                    </a:cubicBezTo>
                    <a:cubicBezTo>
                      <a:pt x="20931" y="4080"/>
                      <a:pt x="20953" y="4087"/>
                      <a:pt x="20969" y="4103"/>
                    </a:cubicBezTo>
                    <a:cubicBezTo>
                      <a:pt x="21069" y="4201"/>
                      <a:pt x="21157" y="4269"/>
                      <a:pt x="21236" y="4350"/>
                    </a:cubicBezTo>
                    <a:cubicBezTo>
                      <a:pt x="21320" y="4440"/>
                      <a:pt x="21399" y="4608"/>
                      <a:pt x="21458" y="4571"/>
                    </a:cubicBezTo>
                    <a:cubicBezTo>
                      <a:pt x="21478" y="4576"/>
                      <a:pt x="21496" y="4566"/>
                      <a:pt x="21512" y="4533"/>
                    </a:cubicBezTo>
                    <a:cubicBezTo>
                      <a:pt x="21532" y="4492"/>
                      <a:pt x="21563" y="4336"/>
                      <a:pt x="21566" y="4284"/>
                    </a:cubicBezTo>
                    <a:cubicBezTo>
                      <a:pt x="21574" y="4122"/>
                      <a:pt x="21553" y="4017"/>
                      <a:pt x="21494" y="3851"/>
                    </a:cubicBezTo>
                    <a:close/>
                    <a:moveTo>
                      <a:pt x="6245" y="17189"/>
                    </a:moveTo>
                    <a:cubicBezTo>
                      <a:pt x="6160" y="17229"/>
                      <a:pt x="6077" y="17066"/>
                      <a:pt x="5979" y="16943"/>
                    </a:cubicBezTo>
                    <a:cubicBezTo>
                      <a:pt x="5941" y="16892"/>
                      <a:pt x="5897" y="16868"/>
                      <a:pt x="5855" y="16818"/>
                    </a:cubicBezTo>
                    <a:cubicBezTo>
                      <a:pt x="5774" y="16722"/>
                      <a:pt x="5605" y="16488"/>
                      <a:pt x="5463" y="16508"/>
                    </a:cubicBezTo>
                    <a:cubicBezTo>
                      <a:pt x="5361" y="16522"/>
                      <a:pt x="5249" y="16702"/>
                      <a:pt x="5161" y="16818"/>
                    </a:cubicBezTo>
                    <a:cubicBezTo>
                      <a:pt x="5115" y="16876"/>
                      <a:pt x="5064" y="16935"/>
                      <a:pt x="5019" y="17004"/>
                    </a:cubicBezTo>
                    <a:cubicBezTo>
                      <a:pt x="4969" y="17079"/>
                      <a:pt x="4927" y="17268"/>
                      <a:pt x="4860" y="17163"/>
                    </a:cubicBezTo>
                    <a:cubicBezTo>
                      <a:pt x="4856" y="17156"/>
                      <a:pt x="4852" y="17149"/>
                      <a:pt x="4848" y="17139"/>
                    </a:cubicBezTo>
                    <a:cubicBezTo>
                      <a:pt x="4796" y="17026"/>
                      <a:pt x="4808" y="16871"/>
                      <a:pt x="4812" y="16705"/>
                    </a:cubicBezTo>
                    <a:cubicBezTo>
                      <a:pt x="4818" y="16450"/>
                      <a:pt x="4845" y="16387"/>
                      <a:pt x="4865" y="16208"/>
                    </a:cubicBezTo>
                    <a:cubicBezTo>
                      <a:pt x="4908" y="15834"/>
                      <a:pt x="4953" y="15438"/>
                      <a:pt x="5008" y="15153"/>
                    </a:cubicBezTo>
                    <a:cubicBezTo>
                      <a:pt x="5040" y="14983"/>
                      <a:pt x="5086" y="14872"/>
                      <a:pt x="5150" y="14718"/>
                    </a:cubicBezTo>
                    <a:cubicBezTo>
                      <a:pt x="5167" y="14679"/>
                      <a:pt x="5180" y="14609"/>
                      <a:pt x="5204" y="14594"/>
                    </a:cubicBezTo>
                    <a:cubicBezTo>
                      <a:pt x="5255" y="14561"/>
                      <a:pt x="5289" y="14570"/>
                      <a:pt x="5317" y="14599"/>
                    </a:cubicBezTo>
                    <a:cubicBezTo>
                      <a:pt x="5367" y="14660"/>
                      <a:pt x="5396" y="14785"/>
                      <a:pt x="5463" y="14833"/>
                    </a:cubicBezTo>
                    <a:cubicBezTo>
                      <a:pt x="5584" y="14920"/>
                      <a:pt x="5603" y="14735"/>
                      <a:pt x="5623" y="14461"/>
                    </a:cubicBezTo>
                    <a:cubicBezTo>
                      <a:pt x="5654" y="14048"/>
                      <a:pt x="5624" y="13917"/>
                      <a:pt x="5747" y="13717"/>
                    </a:cubicBezTo>
                    <a:cubicBezTo>
                      <a:pt x="5774" y="13673"/>
                      <a:pt x="5798" y="13683"/>
                      <a:pt x="5819" y="13656"/>
                    </a:cubicBezTo>
                    <a:cubicBezTo>
                      <a:pt x="5837" y="13630"/>
                      <a:pt x="5845" y="13599"/>
                      <a:pt x="5872" y="13592"/>
                    </a:cubicBezTo>
                    <a:cubicBezTo>
                      <a:pt x="5937" y="13581"/>
                      <a:pt x="5984" y="13506"/>
                      <a:pt x="6015" y="13717"/>
                    </a:cubicBezTo>
                    <a:cubicBezTo>
                      <a:pt x="6058" y="14026"/>
                      <a:pt x="5953" y="14396"/>
                      <a:pt x="5961" y="14586"/>
                    </a:cubicBezTo>
                    <a:cubicBezTo>
                      <a:pt x="5980" y="15037"/>
                      <a:pt x="6246" y="15392"/>
                      <a:pt x="6370" y="15764"/>
                    </a:cubicBezTo>
                    <a:cubicBezTo>
                      <a:pt x="6423" y="15922"/>
                      <a:pt x="6465" y="16057"/>
                      <a:pt x="6477" y="16198"/>
                    </a:cubicBezTo>
                    <a:cubicBezTo>
                      <a:pt x="6512" y="16603"/>
                      <a:pt x="6387" y="17126"/>
                      <a:pt x="6245" y="17189"/>
                    </a:cubicBezTo>
                    <a:close/>
                    <a:moveTo>
                      <a:pt x="6245" y="1718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AutoShape 4"/>
              <p:cNvSpPr>
                <a:spLocks/>
              </p:cNvSpPr>
              <p:nvPr/>
            </p:nvSpPr>
            <p:spPr bwMode="auto">
              <a:xfrm>
                <a:off x="-3" y="42"/>
                <a:ext cx="621" cy="307"/>
              </a:xfrm>
              <a:custGeom>
                <a:avLst/>
                <a:gdLst/>
                <a:ahLst/>
                <a:cxnLst/>
                <a:rect l="0" t="0" r="r" b="b"/>
                <a:pathLst>
                  <a:path w="21346" h="21406">
                    <a:moveTo>
                      <a:pt x="20702" y="2402"/>
                    </a:moveTo>
                    <a:cubicBezTo>
                      <a:pt x="20483" y="2798"/>
                      <a:pt x="20218" y="4007"/>
                      <a:pt x="19754" y="4779"/>
                    </a:cubicBezTo>
                    <a:cubicBezTo>
                      <a:pt x="19690" y="4886"/>
                      <a:pt x="19583" y="4868"/>
                      <a:pt x="19518" y="4948"/>
                    </a:cubicBezTo>
                    <a:cubicBezTo>
                      <a:pt x="19393" y="5104"/>
                      <a:pt x="19143" y="5632"/>
                      <a:pt x="18965" y="5797"/>
                    </a:cubicBezTo>
                    <a:cubicBezTo>
                      <a:pt x="18599" y="6139"/>
                      <a:pt x="17992" y="6116"/>
                      <a:pt x="17859" y="6476"/>
                    </a:cubicBezTo>
                    <a:cubicBezTo>
                      <a:pt x="17554" y="7303"/>
                      <a:pt x="17889" y="8522"/>
                      <a:pt x="17543" y="9022"/>
                    </a:cubicBezTo>
                    <a:cubicBezTo>
                      <a:pt x="17390" y="9245"/>
                      <a:pt x="17417" y="9197"/>
                      <a:pt x="17263" y="9418"/>
                    </a:cubicBezTo>
                    <a:cubicBezTo>
                      <a:pt x="16852" y="10008"/>
                      <a:pt x="16886" y="9873"/>
                      <a:pt x="16854" y="10112"/>
                    </a:cubicBezTo>
                    <a:cubicBezTo>
                      <a:pt x="16803" y="10508"/>
                      <a:pt x="16803" y="10508"/>
                      <a:pt x="16820" y="10793"/>
                    </a:cubicBezTo>
                    <a:cubicBezTo>
                      <a:pt x="16837" y="11078"/>
                      <a:pt x="16888" y="11494"/>
                      <a:pt x="17062" y="11879"/>
                    </a:cubicBezTo>
                    <a:cubicBezTo>
                      <a:pt x="17264" y="11806"/>
                      <a:pt x="17582" y="12154"/>
                      <a:pt x="17918" y="12111"/>
                    </a:cubicBezTo>
                    <a:cubicBezTo>
                      <a:pt x="18583" y="12026"/>
                      <a:pt x="19322" y="11700"/>
                      <a:pt x="19390" y="12603"/>
                    </a:cubicBezTo>
                    <a:cubicBezTo>
                      <a:pt x="19452" y="13438"/>
                      <a:pt x="19147" y="13927"/>
                      <a:pt x="18661" y="14381"/>
                    </a:cubicBezTo>
                    <a:cubicBezTo>
                      <a:pt x="18441" y="14589"/>
                      <a:pt x="18106" y="15028"/>
                      <a:pt x="17843" y="15211"/>
                    </a:cubicBezTo>
                    <a:cubicBezTo>
                      <a:pt x="17695" y="15313"/>
                      <a:pt x="17432" y="15402"/>
                      <a:pt x="17300" y="15398"/>
                    </a:cubicBezTo>
                    <a:cubicBezTo>
                      <a:pt x="17201" y="15398"/>
                      <a:pt x="17096" y="15127"/>
                      <a:pt x="16992" y="14922"/>
                    </a:cubicBezTo>
                    <a:cubicBezTo>
                      <a:pt x="16676" y="14301"/>
                      <a:pt x="15619" y="14296"/>
                      <a:pt x="15522" y="13608"/>
                    </a:cubicBezTo>
                    <a:cubicBezTo>
                      <a:pt x="15487" y="13359"/>
                      <a:pt x="15885" y="12879"/>
                      <a:pt x="15997" y="12603"/>
                    </a:cubicBezTo>
                    <a:cubicBezTo>
                      <a:pt x="16015" y="12555"/>
                      <a:pt x="16131" y="12483"/>
                      <a:pt x="16154" y="12430"/>
                    </a:cubicBezTo>
                    <a:cubicBezTo>
                      <a:pt x="16263" y="12208"/>
                      <a:pt x="16451" y="12115"/>
                      <a:pt x="16707" y="12017"/>
                    </a:cubicBezTo>
                    <a:cubicBezTo>
                      <a:pt x="16647" y="11391"/>
                      <a:pt x="15999" y="10719"/>
                      <a:pt x="15965" y="10719"/>
                    </a:cubicBezTo>
                    <a:cubicBezTo>
                      <a:pt x="15765" y="10875"/>
                      <a:pt x="15435" y="10822"/>
                      <a:pt x="15177" y="10888"/>
                    </a:cubicBezTo>
                    <a:cubicBezTo>
                      <a:pt x="14900" y="10964"/>
                      <a:pt x="14677" y="11062"/>
                      <a:pt x="14466" y="11057"/>
                    </a:cubicBezTo>
                    <a:cubicBezTo>
                      <a:pt x="13663" y="11048"/>
                      <a:pt x="13117" y="10618"/>
                      <a:pt x="12572" y="11737"/>
                    </a:cubicBezTo>
                    <a:cubicBezTo>
                      <a:pt x="12491" y="11906"/>
                      <a:pt x="12202" y="12172"/>
                      <a:pt x="12021" y="12417"/>
                    </a:cubicBezTo>
                    <a:cubicBezTo>
                      <a:pt x="11748" y="12777"/>
                      <a:pt x="11475" y="13345"/>
                      <a:pt x="11153" y="13608"/>
                    </a:cubicBezTo>
                    <a:cubicBezTo>
                      <a:pt x="10376" y="14234"/>
                      <a:pt x="9467" y="14039"/>
                      <a:pt x="8784" y="14625"/>
                    </a:cubicBezTo>
                    <a:cubicBezTo>
                      <a:pt x="7833" y="15438"/>
                      <a:pt x="7189" y="17673"/>
                      <a:pt x="6573" y="19379"/>
                    </a:cubicBezTo>
                    <a:cubicBezTo>
                      <a:pt x="6526" y="19512"/>
                      <a:pt x="6466" y="19552"/>
                      <a:pt x="6416" y="19717"/>
                    </a:cubicBezTo>
                    <a:cubicBezTo>
                      <a:pt x="6235" y="20308"/>
                      <a:pt x="6137" y="20534"/>
                      <a:pt x="5784" y="21076"/>
                    </a:cubicBezTo>
                    <a:cubicBezTo>
                      <a:pt x="5559" y="21422"/>
                      <a:pt x="5264" y="21524"/>
                      <a:pt x="4760" y="21245"/>
                    </a:cubicBezTo>
                    <a:cubicBezTo>
                      <a:pt x="4264" y="20965"/>
                      <a:pt x="3948" y="20410"/>
                      <a:pt x="3654" y="19547"/>
                    </a:cubicBezTo>
                    <a:cubicBezTo>
                      <a:pt x="3246" y="18352"/>
                      <a:pt x="3196" y="17744"/>
                      <a:pt x="3260" y="15811"/>
                    </a:cubicBezTo>
                    <a:cubicBezTo>
                      <a:pt x="3289" y="14940"/>
                      <a:pt x="3165" y="13758"/>
                      <a:pt x="3260" y="13096"/>
                    </a:cubicBezTo>
                    <a:cubicBezTo>
                      <a:pt x="3304" y="12785"/>
                      <a:pt x="3471" y="12469"/>
                      <a:pt x="3576" y="12248"/>
                    </a:cubicBezTo>
                    <a:cubicBezTo>
                      <a:pt x="3898" y="11550"/>
                      <a:pt x="4485" y="11279"/>
                      <a:pt x="4838" y="10382"/>
                    </a:cubicBezTo>
                    <a:cubicBezTo>
                      <a:pt x="4960" y="10071"/>
                      <a:pt x="5154" y="9685"/>
                      <a:pt x="5154" y="9191"/>
                    </a:cubicBezTo>
                    <a:cubicBezTo>
                      <a:pt x="5154" y="8889"/>
                      <a:pt x="4925" y="8454"/>
                      <a:pt x="4838" y="8173"/>
                    </a:cubicBezTo>
                    <a:cubicBezTo>
                      <a:pt x="4733" y="7827"/>
                      <a:pt x="4669" y="7369"/>
                      <a:pt x="4601" y="7157"/>
                    </a:cubicBezTo>
                    <a:cubicBezTo>
                      <a:pt x="4582" y="7094"/>
                      <a:pt x="4454" y="7040"/>
                      <a:pt x="4443" y="6983"/>
                    </a:cubicBezTo>
                    <a:cubicBezTo>
                      <a:pt x="4425" y="6899"/>
                      <a:pt x="4468" y="6725"/>
                      <a:pt x="4443" y="6645"/>
                    </a:cubicBezTo>
                    <a:cubicBezTo>
                      <a:pt x="4423" y="6583"/>
                      <a:pt x="4297" y="6530"/>
                      <a:pt x="4284" y="6477"/>
                    </a:cubicBezTo>
                    <a:cubicBezTo>
                      <a:pt x="4268" y="6388"/>
                      <a:pt x="4309" y="6215"/>
                      <a:pt x="4284" y="6135"/>
                    </a:cubicBezTo>
                    <a:cubicBezTo>
                      <a:pt x="4266" y="6076"/>
                      <a:pt x="4140" y="6019"/>
                      <a:pt x="4128" y="5965"/>
                    </a:cubicBezTo>
                    <a:cubicBezTo>
                      <a:pt x="4053" y="5606"/>
                      <a:pt x="3985" y="5477"/>
                      <a:pt x="3812" y="5117"/>
                    </a:cubicBezTo>
                    <a:cubicBezTo>
                      <a:pt x="3688" y="4859"/>
                      <a:pt x="3138" y="4366"/>
                      <a:pt x="2865" y="4268"/>
                    </a:cubicBezTo>
                    <a:cubicBezTo>
                      <a:pt x="2591" y="4171"/>
                      <a:pt x="1762" y="4295"/>
                      <a:pt x="1207" y="4268"/>
                    </a:cubicBezTo>
                    <a:cubicBezTo>
                      <a:pt x="885" y="4256"/>
                      <a:pt x="-169" y="4566"/>
                      <a:pt x="23" y="3251"/>
                    </a:cubicBezTo>
                    <a:cubicBezTo>
                      <a:pt x="116" y="2625"/>
                      <a:pt x="279" y="2860"/>
                      <a:pt x="655" y="2740"/>
                    </a:cubicBezTo>
                    <a:cubicBezTo>
                      <a:pt x="1258" y="2554"/>
                      <a:pt x="2394" y="2256"/>
                      <a:pt x="2865" y="2060"/>
                    </a:cubicBezTo>
                    <a:cubicBezTo>
                      <a:pt x="3905" y="1634"/>
                      <a:pt x="4714" y="1017"/>
                      <a:pt x="5627" y="875"/>
                    </a:cubicBezTo>
                    <a:cubicBezTo>
                      <a:pt x="7038" y="652"/>
                      <a:pt x="8434" y="1003"/>
                      <a:pt x="9810" y="875"/>
                    </a:cubicBezTo>
                    <a:cubicBezTo>
                      <a:pt x="10729" y="786"/>
                      <a:pt x="11638" y="457"/>
                      <a:pt x="12572" y="363"/>
                    </a:cubicBezTo>
                    <a:cubicBezTo>
                      <a:pt x="14028" y="221"/>
                      <a:pt x="15484" y="341"/>
                      <a:pt x="16914" y="195"/>
                    </a:cubicBezTo>
                    <a:cubicBezTo>
                      <a:pt x="17331" y="150"/>
                      <a:pt x="18188" y="-76"/>
                      <a:pt x="18887" y="26"/>
                    </a:cubicBezTo>
                    <a:cubicBezTo>
                      <a:pt x="19182" y="71"/>
                      <a:pt x="19535" y="280"/>
                      <a:pt x="19913" y="363"/>
                    </a:cubicBezTo>
                    <a:cubicBezTo>
                      <a:pt x="20518" y="501"/>
                      <a:pt x="21245" y="128"/>
                      <a:pt x="21332" y="1212"/>
                    </a:cubicBezTo>
                    <a:cubicBezTo>
                      <a:pt x="21431" y="2438"/>
                      <a:pt x="20962" y="1927"/>
                      <a:pt x="20702" y="2402"/>
                    </a:cubicBezTo>
                    <a:close/>
                    <a:moveTo>
                      <a:pt x="20702" y="240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3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AutoShape 5"/>
              <p:cNvSpPr>
                <a:spLocks/>
              </p:cNvSpPr>
              <p:nvPr/>
            </p:nvSpPr>
            <p:spPr bwMode="auto">
              <a:xfrm>
                <a:off x="496" y="304"/>
                <a:ext cx="178" cy="166"/>
              </a:xfrm>
              <a:custGeom>
                <a:avLst/>
                <a:gdLst/>
                <a:ahLst/>
                <a:cxnLst/>
                <a:rect l="0" t="0" r="r" b="b"/>
                <a:pathLst>
                  <a:path w="20773" h="20763">
                    <a:moveTo>
                      <a:pt x="18527" y="17225"/>
                    </a:moveTo>
                    <a:cubicBezTo>
                      <a:pt x="18344" y="17442"/>
                      <a:pt x="19414" y="18389"/>
                      <a:pt x="19225" y="18572"/>
                    </a:cubicBezTo>
                    <a:cubicBezTo>
                      <a:pt x="18491" y="19251"/>
                      <a:pt x="15725" y="19186"/>
                      <a:pt x="13972" y="19872"/>
                    </a:cubicBezTo>
                    <a:cubicBezTo>
                      <a:pt x="9648" y="21553"/>
                      <a:pt x="8445" y="20390"/>
                      <a:pt x="8601" y="20118"/>
                    </a:cubicBezTo>
                    <a:cubicBezTo>
                      <a:pt x="9298" y="18922"/>
                      <a:pt x="12114" y="18652"/>
                      <a:pt x="12051" y="18516"/>
                    </a:cubicBezTo>
                    <a:cubicBezTo>
                      <a:pt x="11967" y="18340"/>
                      <a:pt x="12449" y="17169"/>
                      <a:pt x="11967" y="16930"/>
                    </a:cubicBezTo>
                    <a:cubicBezTo>
                      <a:pt x="11695" y="16801"/>
                      <a:pt x="11038" y="17177"/>
                      <a:pt x="10787" y="16779"/>
                    </a:cubicBezTo>
                    <a:cubicBezTo>
                      <a:pt x="10676" y="16612"/>
                      <a:pt x="9313" y="16133"/>
                      <a:pt x="9215" y="15982"/>
                    </a:cubicBezTo>
                    <a:cubicBezTo>
                      <a:pt x="9013" y="15696"/>
                      <a:pt x="10710" y="14691"/>
                      <a:pt x="10695" y="14586"/>
                    </a:cubicBezTo>
                    <a:cubicBezTo>
                      <a:pt x="10521" y="13191"/>
                      <a:pt x="10570" y="12697"/>
                      <a:pt x="11857" y="12339"/>
                    </a:cubicBezTo>
                    <a:cubicBezTo>
                      <a:pt x="12513" y="12155"/>
                      <a:pt x="13580" y="12148"/>
                      <a:pt x="13449" y="10600"/>
                    </a:cubicBezTo>
                    <a:cubicBezTo>
                      <a:pt x="13162" y="7244"/>
                      <a:pt x="11681" y="8376"/>
                      <a:pt x="10696" y="7651"/>
                    </a:cubicBezTo>
                    <a:cubicBezTo>
                      <a:pt x="9342" y="7835"/>
                      <a:pt x="8224" y="9566"/>
                      <a:pt x="8301" y="9829"/>
                    </a:cubicBezTo>
                    <a:cubicBezTo>
                      <a:pt x="8454" y="10362"/>
                      <a:pt x="6994" y="11167"/>
                      <a:pt x="6771" y="12022"/>
                    </a:cubicBezTo>
                    <a:cubicBezTo>
                      <a:pt x="6323" y="13695"/>
                      <a:pt x="6693" y="15186"/>
                      <a:pt x="4668" y="15735"/>
                    </a:cubicBezTo>
                    <a:cubicBezTo>
                      <a:pt x="4458" y="15790"/>
                      <a:pt x="3599" y="16038"/>
                      <a:pt x="3599" y="16038"/>
                    </a:cubicBezTo>
                    <a:cubicBezTo>
                      <a:pt x="2418" y="16413"/>
                      <a:pt x="657" y="17329"/>
                      <a:pt x="232" y="16580"/>
                    </a:cubicBezTo>
                    <a:cubicBezTo>
                      <a:pt x="-642" y="15033"/>
                      <a:pt x="1224" y="14667"/>
                      <a:pt x="1363" y="13598"/>
                    </a:cubicBezTo>
                    <a:cubicBezTo>
                      <a:pt x="1524" y="12386"/>
                      <a:pt x="714" y="11669"/>
                      <a:pt x="1105" y="10698"/>
                    </a:cubicBezTo>
                    <a:cubicBezTo>
                      <a:pt x="1552" y="9598"/>
                      <a:pt x="2809" y="9357"/>
                      <a:pt x="4402" y="7813"/>
                    </a:cubicBezTo>
                    <a:cubicBezTo>
                      <a:pt x="4828" y="7398"/>
                      <a:pt x="5457" y="7580"/>
                      <a:pt x="5890" y="7621"/>
                    </a:cubicBezTo>
                    <a:cubicBezTo>
                      <a:pt x="8321" y="7852"/>
                      <a:pt x="9305" y="7181"/>
                      <a:pt x="9808" y="5469"/>
                    </a:cubicBezTo>
                    <a:cubicBezTo>
                      <a:pt x="9781" y="5309"/>
                      <a:pt x="9753" y="5157"/>
                      <a:pt x="9726" y="5030"/>
                    </a:cubicBezTo>
                    <a:cubicBezTo>
                      <a:pt x="9306" y="2926"/>
                      <a:pt x="9517" y="2336"/>
                      <a:pt x="10096" y="1371"/>
                    </a:cubicBezTo>
                    <a:cubicBezTo>
                      <a:pt x="10285" y="1052"/>
                      <a:pt x="10515" y="175"/>
                      <a:pt x="11074" y="33"/>
                    </a:cubicBezTo>
                    <a:cubicBezTo>
                      <a:pt x="11373" y="-47"/>
                      <a:pt x="12275" y="0"/>
                      <a:pt x="12310" y="407"/>
                    </a:cubicBezTo>
                    <a:cubicBezTo>
                      <a:pt x="12359" y="958"/>
                      <a:pt x="12275" y="1420"/>
                      <a:pt x="12512" y="1563"/>
                    </a:cubicBezTo>
                    <a:cubicBezTo>
                      <a:pt x="12749" y="1707"/>
                      <a:pt x="13315" y="1524"/>
                      <a:pt x="13846" y="1922"/>
                    </a:cubicBezTo>
                    <a:cubicBezTo>
                      <a:pt x="14140" y="2138"/>
                      <a:pt x="13602" y="3149"/>
                      <a:pt x="13685" y="3493"/>
                    </a:cubicBezTo>
                    <a:cubicBezTo>
                      <a:pt x="13854" y="4161"/>
                      <a:pt x="12463" y="4975"/>
                      <a:pt x="13008" y="5317"/>
                    </a:cubicBezTo>
                    <a:cubicBezTo>
                      <a:pt x="13440" y="5589"/>
                      <a:pt x="14154" y="5804"/>
                      <a:pt x="14279" y="5900"/>
                    </a:cubicBezTo>
                    <a:cubicBezTo>
                      <a:pt x="15125" y="6537"/>
                      <a:pt x="15565" y="6904"/>
                      <a:pt x="16397" y="8076"/>
                    </a:cubicBezTo>
                    <a:cubicBezTo>
                      <a:pt x="16598" y="8363"/>
                      <a:pt x="16892" y="9153"/>
                      <a:pt x="17025" y="9424"/>
                    </a:cubicBezTo>
                    <a:cubicBezTo>
                      <a:pt x="17325" y="10046"/>
                      <a:pt x="17870" y="12788"/>
                      <a:pt x="18199" y="13616"/>
                    </a:cubicBezTo>
                    <a:cubicBezTo>
                      <a:pt x="18680" y="14843"/>
                      <a:pt x="20414" y="13289"/>
                      <a:pt x="20756" y="14541"/>
                    </a:cubicBezTo>
                    <a:cubicBezTo>
                      <a:pt x="20958" y="15288"/>
                      <a:pt x="19344" y="16238"/>
                      <a:pt x="18527" y="17225"/>
                    </a:cubicBezTo>
                    <a:close/>
                    <a:moveTo>
                      <a:pt x="18527" y="1722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224213" y="2705100"/>
              <a:ext cx="1981200" cy="2638425"/>
              <a:chOff x="0" y="0"/>
              <a:chExt cx="1247" cy="1662"/>
            </a:xfrm>
            <a:solidFill>
              <a:srgbClr val="8CE8F2"/>
            </a:solidFill>
          </p:grpSpPr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0" y="0"/>
                <a:ext cx="1230" cy="1662"/>
              </a:xfrm>
              <a:custGeom>
                <a:avLst/>
                <a:gdLst/>
                <a:ahLst/>
                <a:cxnLst/>
                <a:rect l="0" t="0" r="r" b="b"/>
                <a:pathLst>
                  <a:path w="21556" h="21542">
                    <a:moveTo>
                      <a:pt x="15616" y="1779"/>
                    </a:moveTo>
                    <a:cubicBezTo>
                      <a:pt x="15610" y="1770"/>
                      <a:pt x="15557" y="1697"/>
                      <a:pt x="15468" y="1575"/>
                    </a:cubicBezTo>
                    <a:cubicBezTo>
                      <a:pt x="15433" y="1587"/>
                      <a:pt x="15398" y="1599"/>
                      <a:pt x="15362" y="1612"/>
                    </a:cubicBezTo>
                    <a:cubicBezTo>
                      <a:pt x="15053" y="1726"/>
                      <a:pt x="14869" y="1831"/>
                      <a:pt x="14478" y="1833"/>
                    </a:cubicBezTo>
                    <a:cubicBezTo>
                      <a:pt x="14270" y="1834"/>
                      <a:pt x="14027" y="1772"/>
                      <a:pt x="13794" y="1738"/>
                    </a:cubicBezTo>
                    <a:cubicBezTo>
                      <a:pt x="13498" y="1697"/>
                      <a:pt x="13252" y="1655"/>
                      <a:pt x="13030" y="1580"/>
                    </a:cubicBezTo>
                    <a:cubicBezTo>
                      <a:pt x="12990" y="1567"/>
                      <a:pt x="12925" y="1569"/>
                      <a:pt x="12869" y="1549"/>
                    </a:cubicBezTo>
                    <a:cubicBezTo>
                      <a:pt x="12673" y="1480"/>
                      <a:pt x="12350" y="1256"/>
                      <a:pt x="12025" y="1297"/>
                    </a:cubicBezTo>
                    <a:cubicBezTo>
                      <a:pt x="11883" y="1314"/>
                      <a:pt x="11725" y="1402"/>
                      <a:pt x="11663" y="1486"/>
                    </a:cubicBezTo>
                    <a:cubicBezTo>
                      <a:pt x="11563" y="1621"/>
                      <a:pt x="11662" y="1921"/>
                      <a:pt x="11382" y="1991"/>
                    </a:cubicBezTo>
                    <a:cubicBezTo>
                      <a:pt x="11236" y="2027"/>
                      <a:pt x="10948" y="1914"/>
                      <a:pt x="10779" y="1864"/>
                    </a:cubicBezTo>
                    <a:cubicBezTo>
                      <a:pt x="10565" y="1803"/>
                      <a:pt x="10617" y="1820"/>
                      <a:pt x="10417" y="1707"/>
                    </a:cubicBezTo>
                    <a:cubicBezTo>
                      <a:pt x="10359" y="1674"/>
                      <a:pt x="10272" y="1646"/>
                      <a:pt x="10216" y="1612"/>
                    </a:cubicBezTo>
                    <a:cubicBezTo>
                      <a:pt x="10077" y="1527"/>
                      <a:pt x="9941" y="1392"/>
                      <a:pt x="9733" y="1328"/>
                    </a:cubicBezTo>
                    <a:cubicBezTo>
                      <a:pt x="9504" y="1258"/>
                      <a:pt x="9302" y="1248"/>
                      <a:pt x="9090" y="1170"/>
                    </a:cubicBezTo>
                    <a:cubicBezTo>
                      <a:pt x="8953" y="1120"/>
                      <a:pt x="8888" y="1106"/>
                      <a:pt x="8808" y="1012"/>
                    </a:cubicBezTo>
                    <a:cubicBezTo>
                      <a:pt x="8781" y="979"/>
                      <a:pt x="8799" y="974"/>
                      <a:pt x="8768" y="949"/>
                    </a:cubicBezTo>
                    <a:cubicBezTo>
                      <a:pt x="8660" y="860"/>
                      <a:pt x="8783" y="493"/>
                      <a:pt x="8728" y="318"/>
                    </a:cubicBezTo>
                    <a:cubicBezTo>
                      <a:pt x="8687" y="185"/>
                      <a:pt x="8523" y="23"/>
                      <a:pt x="8406" y="2"/>
                    </a:cubicBezTo>
                    <a:cubicBezTo>
                      <a:pt x="8302" y="-17"/>
                      <a:pt x="7935" y="111"/>
                      <a:pt x="7723" y="128"/>
                    </a:cubicBezTo>
                    <a:cubicBezTo>
                      <a:pt x="7356" y="158"/>
                      <a:pt x="6856" y="101"/>
                      <a:pt x="6517" y="128"/>
                    </a:cubicBezTo>
                    <a:cubicBezTo>
                      <a:pt x="6269" y="148"/>
                      <a:pt x="5882" y="237"/>
                      <a:pt x="5712" y="286"/>
                    </a:cubicBezTo>
                    <a:cubicBezTo>
                      <a:pt x="5517" y="343"/>
                      <a:pt x="5280" y="492"/>
                      <a:pt x="5030" y="570"/>
                    </a:cubicBezTo>
                    <a:cubicBezTo>
                      <a:pt x="4809" y="639"/>
                      <a:pt x="4149" y="634"/>
                      <a:pt x="3968" y="502"/>
                    </a:cubicBezTo>
                    <a:cubicBezTo>
                      <a:pt x="3943" y="483"/>
                      <a:pt x="3942" y="472"/>
                      <a:pt x="3945" y="455"/>
                    </a:cubicBezTo>
                    <a:lnTo>
                      <a:pt x="3698" y="476"/>
                    </a:lnTo>
                    <a:cubicBezTo>
                      <a:pt x="3700" y="487"/>
                      <a:pt x="3702" y="496"/>
                      <a:pt x="3703" y="507"/>
                    </a:cubicBezTo>
                    <a:cubicBezTo>
                      <a:pt x="3704" y="538"/>
                      <a:pt x="3696" y="569"/>
                      <a:pt x="3681" y="600"/>
                    </a:cubicBezTo>
                    <a:cubicBezTo>
                      <a:pt x="3620" y="727"/>
                      <a:pt x="3443" y="851"/>
                      <a:pt x="3301" y="949"/>
                    </a:cubicBezTo>
                    <a:cubicBezTo>
                      <a:pt x="3061" y="1113"/>
                      <a:pt x="2823" y="1212"/>
                      <a:pt x="2738" y="1360"/>
                    </a:cubicBezTo>
                    <a:cubicBezTo>
                      <a:pt x="2731" y="1370"/>
                      <a:pt x="2667" y="1378"/>
                      <a:pt x="2658" y="1391"/>
                    </a:cubicBezTo>
                    <a:cubicBezTo>
                      <a:pt x="2611" y="1455"/>
                      <a:pt x="2602" y="1547"/>
                      <a:pt x="2577" y="1612"/>
                    </a:cubicBezTo>
                    <a:cubicBezTo>
                      <a:pt x="2573" y="1624"/>
                      <a:pt x="2502" y="1659"/>
                      <a:pt x="2497" y="1675"/>
                    </a:cubicBezTo>
                    <a:cubicBezTo>
                      <a:pt x="2454" y="1799"/>
                      <a:pt x="2504" y="1958"/>
                      <a:pt x="2457" y="2054"/>
                    </a:cubicBezTo>
                    <a:cubicBezTo>
                      <a:pt x="2419" y="2129"/>
                      <a:pt x="2274" y="2236"/>
                      <a:pt x="2175" y="2307"/>
                    </a:cubicBezTo>
                    <a:cubicBezTo>
                      <a:pt x="2063" y="2386"/>
                      <a:pt x="1898" y="2437"/>
                      <a:pt x="1813" y="2496"/>
                    </a:cubicBezTo>
                    <a:cubicBezTo>
                      <a:pt x="1711" y="2568"/>
                      <a:pt x="1599" y="2725"/>
                      <a:pt x="1492" y="2780"/>
                    </a:cubicBezTo>
                    <a:cubicBezTo>
                      <a:pt x="1448" y="2803"/>
                      <a:pt x="1445" y="2815"/>
                      <a:pt x="1411" y="2844"/>
                    </a:cubicBezTo>
                    <a:cubicBezTo>
                      <a:pt x="1212" y="3019"/>
                      <a:pt x="1046" y="3244"/>
                      <a:pt x="929" y="3443"/>
                    </a:cubicBezTo>
                    <a:cubicBezTo>
                      <a:pt x="921" y="3457"/>
                      <a:pt x="908" y="3509"/>
                      <a:pt x="888" y="3538"/>
                    </a:cubicBezTo>
                    <a:cubicBezTo>
                      <a:pt x="829" y="3626"/>
                      <a:pt x="711" y="3700"/>
                      <a:pt x="647" y="3790"/>
                    </a:cubicBezTo>
                    <a:cubicBezTo>
                      <a:pt x="580" y="3886"/>
                      <a:pt x="548" y="4007"/>
                      <a:pt x="486" y="4106"/>
                    </a:cubicBezTo>
                    <a:cubicBezTo>
                      <a:pt x="351" y="4326"/>
                      <a:pt x="128" y="4530"/>
                      <a:pt x="125" y="4737"/>
                    </a:cubicBezTo>
                    <a:cubicBezTo>
                      <a:pt x="123" y="4861"/>
                      <a:pt x="204" y="4954"/>
                      <a:pt x="245" y="5053"/>
                    </a:cubicBezTo>
                    <a:cubicBezTo>
                      <a:pt x="405" y="5436"/>
                      <a:pt x="379" y="5902"/>
                      <a:pt x="205" y="6221"/>
                    </a:cubicBezTo>
                    <a:cubicBezTo>
                      <a:pt x="140" y="6341"/>
                      <a:pt x="23" y="6432"/>
                      <a:pt x="4" y="6568"/>
                    </a:cubicBezTo>
                    <a:cubicBezTo>
                      <a:pt x="-23" y="6763"/>
                      <a:pt x="94" y="6900"/>
                      <a:pt x="125" y="7042"/>
                    </a:cubicBezTo>
                    <a:cubicBezTo>
                      <a:pt x="155" y="7179"/>
                      <a:pt x="130" y="7339"/>
                      <a:pt x="165" y="7421"/>
                    </a:cubicBezTo>
                    <a:cubicBezTo>
                      <a:pt x="243" y="7601"/>
                      <a:pt x="607" y="7811"/>
                      <a:pt x="808" y="8021"/>
                    </a:cubicBezTo>
                    <a:cubicBezTo>
                      <a:pt x="911" y="8129"/>
                      <a:pt x="1033" y="8275"/>
                      <a:pt x="1130" y="8431"/>
                    </a:cubicBezTo>
                    <a:cubicBezTo>
                      <a:pt x="1229" y="8592"/>
                      <a:pt x="1262" y="8797"/>
                      <a:pt x="1371" y="8937"/>
                    </a:cubicBezTo>
                    <a:cubicBezTo>
                      <a:pt x="1430" y="9011"/>
                      <a:pt x="1569" y="9092"/>
                      <a:pt x="1693" y="9189"/>
                    </a:cubicBezTo>
                    <a:cubicBezTo>
                      <a:pt x="1796" y="9271"/>
                      <a:pt x="1905" y="9374"/>
                      <a:pt x="2014" y="9442"/>
                    </a:cubicBezTo>
                    <a:cubicBezTo>
                      <a:pt x="2302" y="9620"/>
                      <a:pt x="2678" y="9755"/>
                      <a:pt x="2939" y="9757"/>
                    </a:cubicBezTo>
                    <a:cubicBezTo>
                      <a:pt x="3286" y="9761"/>
                      <a:pt x="3724" y="9539"/>
                      <a:pt x="4025" y="9537"/>
                    </a:cubicBezTo>
                    <a:cubicBezTo>
                      <a:pt x="4266" y="9534"/>
                      <a:pt x="4477" y="9650"/>
                      <a:pt x="4708" y="9631"/>
                    </a:cubicBezTo>
                    <a:cubicBezTo>
                      <a:pt x="4854" y="9619"/>
                      <a:pt x="5000" y="9542"/>
                      <a:pt x="5110" y="9505"/>
                    </a:cubicBezTo>
                    <a:cubicBezTo>
                      <a:pt x="5267" y="9452"/>
                      <a:pt x="5400" y="9413"/>
                      <a:pt x="5512" y="9379"/>
                    </a:cubicBezTo>
                    <a:cubicBezTo>
                      <a:pt x="5921" y="9253"/>
                      <a:pt x="6400" y="9090"/>
                      <a:pt x="6799" y="9252"/>
                    </a:cubicBezTo>
                    <a:cubicBezTo>
                      <a:pt x="7085" y="9369"/>
                      <a:pt x="7111" y="9677"/>
                      <a:pt x="7401" y="9757"/>
                    </a:cubicBezTo>
                    <a:cubicBezTo>
                      <a:pt x="7448" y="9770"/>
                      <a:pt x="7753" y="9721"/>
                      <a:pt x="7924" y="9757"/>
                    </a:cubicBezTo>
                    <a:cubicBezTo>
                      <a:pt x="8003" y="9774"/>
                      <a:pt x="8090" y="9861"/>
                      <a:pt x="8165" y="9915"/>
                    </a:cubicBezTo>
                    <a:cubicBezTo>
                      <a:pt x="8340" y="10041"/>
                      <a:pt x="8419" y="10141"/>
                      <a:pt x="8448" y="10326"/>
                    </a:cubicBezTo>
                    <a:cubicBezTo>
                      <a:pt x="8504" y="10700"/>
                      <a:pt x="8213" y="11125"/>
                      <a:pt x="8287" y="11526"/>
                    </a:cubicBezTo>
                    <a:cubicBezTo>
                      <a:pt x="8308" y="11645"/>
                      <a:pt x="8387" y="11787"/>
                      <a:pt x="8448" y="11873"/>
                    </a:cubicBezTo>
                    <a:cubicBezTo>
                      <a:pt x="8605" y="12102"/>
                      <a:pt x="8923" y="12246"/>
                      <a:pt x="9090" y="12535"/>
                    </a:cubicBezTo>
                    <a:cubicBezTo>
                      <a:pt x="9141" y="12624"/>
                      <a:pt x="9118" y="12727"/>
                      <a:pt x="9170" y="12852"/>
                    </a:cubicBezTo>
                    <a:cubicBezTo>
                      <a:pt x="9190" y="12900"/>
                      <a:pt x="9258" y="12952"/>
                      <a:pt x="9291" y="13009"/>
                    </a:cubicBezTo>
                    <a:cubicBezTo>
                      <a:pt x="9396" y="13194"/>
                      <a:pt x="9545" y="13434"/>
                      <a:pt x="9572" y="13577"/>
                    </a:cubicBezTo>
                    <a:cubicBezTo>
                      <a:pt x="9607" y="13753"/>
                      <a:pt x="9548" y="13969"/>
                      <a:pt x="9572" y="14146"/>
                    </a:cubicBezTo>
                    <a:cubicBezTo>
                      <a:pt x="9603" y="14360"/>
                      <a:pt x="9703" y="14516"/>
                      <a:pt x="9693" y="14619"/>
                    </a:cubicBezTo>
                    <a:cubicBezTo>
                      <a:pt x="9686" y="14702"/>
                      <a:pt x="9622" y="14779"/>
                      <a:pt x="9572" y="14872"/>
                    </a:cubicBezTo>
                    <a:cubicBezTo>
                      <a:pt x="9529" y="14955"/>
                      <a:pt x="9495" y="15047"/>
                      <a:pt x="9452" y="15124"/>
                    </a:cubicBezTo>
                    <a:cubicBezTo>
                      <a:pt x="9409" y="15200"/>
                      <a:pt x="9331" y="15261"/>
                      <a:pt x="9291" y="15345"/>
                    </a:cubicBezTo>
                    <a:cubicBezTo>
                      <a:pt x="9272" y="15383"/>
                      <a:pt x="9268" y="15459"/>
                      <a:pt x="9251" y="15503"/>
                    </a:cubicBezTo>
                    <a:cubicBezTo>
                      <a:pt x="9194" y="15650"/>
                      <a:pt x="9162" y="15762"/>
                      <a:pt x="9130" y="15945"/>
                    </a:cubicBezTo>
                    <a:cubicBezTo>
                      <a:pt x="9111" y="16054"/>
                      <a:pt x="9086" y="16162"/>
                      <a:pt x="9090" y="16261"/>
                    </a:cubicBezTo>
                    <a:cubicBezTo>
                      <a:pt x="9100" y="16472"/>
                      <a:pt x="9228" y="16670"/>
                      <a:pt x="9291" y="16766"/>
                    </a:cubicBezTo>
                    <a:cubicBezTo>
                      <a:pt x="9543" y="17151"/>
                      <a:pt x="9745" y="17671"/>
                      <a:pt x="9894" y="18092"/>
                    </a:cubicBezTo>
                    <a:cubicBezTo>
                      <a:pt x="9966" y="18292"/>
                      <a:pt x="10023" y="18477"/>
                      <a:pt x="10055" y="18660"/>
                    </a:cubicBezTo>
                    <a:cubicBezTo>
                      <a:pt x="10078" y="18786"/>
                      <a:pt x="10071" y="18905"/>
                      <a:pt x="10095" y="19039"/>
                    </a:cubicBezTo>
                    <a:cubicBezTo>
                      <a:pt x="10116" y="19150"/>
                      <a:pt x="10128" y="19308"/>
                      <a:pt x="10175" y="19418"/>
                    </a:cubicBezTo>
                    <a:cubicBezTo>
                      <a:pt x="10192" y="19454"/>
                      <a:pt x="10265" y="19495"/>
                      <a:pt x="10296" y="19544"/>
                    </a:cubicBezTo>
                    <a:cubicBezTo>
                      <a:pt x="10334" y="19604"/>
                      <a:pt x="10341" y="19687"/>
                      <a:pt x="10376" y="19734"/>
                    </a:cubicBezTo>
                    <a:cubicBezTo>
                      <a:pt x="10415" y="19782"/>
                      <a:pt x="10489" y="19809"/>
                      <a:pt x="10537" y="19860"/>
                    </a:cubicBezTo>
                    <a:cubicBezTo>
                      <a:pt x="10550" y="19872"/>
                      <a:pt x="10523" y="19912"/>
                      <a:pt x="10537" y="19923"/>
                    </a:cubicBezTo>
                    <a:cubicBezTo>
                      <a:pt x="10550" y="19933"/>
                      <a:pt x="10608" y="19912"/>
                      <a:pt x="10618" y="19923"/>
                    </a:cubicBezTo>
                    <a:cubicBezTo>
                      <a:pt x="10641" y="19947"/>
                      <a:pt x="10640" y="19996"/>
                      <a:pt x="10658" y="20018"/>
                    </a:cubicBezTo>
                    <a:cubicBezTo>
                      <a:pt x="10740" y="20120"/>
                      <a:pt x="10833" y="20254"/>
                      <a:pt x="10899" y="20365"/>
                    </a:cubicBezTo>
                    <a:cubicBezTo>
                      <a:pt x="10982" y="20503"/>
                      <a:pt x="11073" y="20647"/>
                      <a:pt x="11100" y="20776"/>
                    </a:cubicBezTo>
                    <a:cubicBezTo>
                      <a:pt x="11138" y="20950"/>
                      <a:pt x="11066" y="21228"/>
                      <a:pt x="11140" y="21343"/>
                    </a:cubicBezTo>
                    <a:cubicBezTo>
                      <a:pt x="11154" y="21365"/>
                      <a:pt x="11384" y="21518"/>
                      <a:pt x="11462" y="21534"/>
                    </a:cubicBezTo>
                    <a:cubicBezTo>
                      <a:pt x="11736" y="21583"/>
                      <a:pt x="12023" y="21405"/>
                      <a:pt x="12507" y="21407"/>
                    </a:cubicBezTo>
                    <a:cubicBezTo>
                      <a:pt x="12688" y="21407"/>
                      <a:pt x="12744" y="21460"/>
                      <a:pt x="12829" y="21470"/>
                    </a:cubicBezTo>
                    <a:cubicBezTo>
                      <a:pt x="12981" y="21488"/>
                      <a:pt x="13182" y="21483"/>
                      <a:pt x="13271" y="21470"/>
                    </a:cubicBezTo>
                    <a:cubicBezTo>
                      <a:pt x="13441" y="21444"/>
                      <a:pt x="13536" y="21334"/>
                      <a:pt x="13633" y="21281"/>
                    </a:cubicBezTo>
                    <a:cubicBezTo>
                      <a:pt x="13905" y="21133"/>
                      <a:pt x="14078" y="21010"/>
                      <a:pt x="14277" y="20839"/>
                    </a:cubicBezTo>
                    <a:cubicBezTo>
                      <a:pt x="14355" y="20771"/>
                      <a:pt x="14469" y="20698"/>
                      <a:pt x="14517" y="20649"/>
                    </a:cubicBezTo>
                    <a:cubicBezTo>
                      <a:pt x="14543" y="20623"/>
                      <a:pt x="14530" y="20582"/>
                      <a:pt x="14558" y="20554"/>
                    </a:cubicBezTo>
                    <a:cubicBezTo>
                      <a:pt x="14639" y="20473"/>
                      <a:pt x="14749" y="20402"/>
                      <a:pt x="14838" y="20302"/>
                    </a:cubicBezTo>
                    <a:cubicBezTo>
                      <a:pt x="14922" y="20210"/>
                      <a:pt x="14995" y="20112"/>
                      <a:pt x="15081" y="20018"/>
                    </a:cubicBezTo>
                    <a:cubicBezTo>
                      <a:pt x="15268" y="19809"/>
                      <a:pt x="15520" y="19581"/>
                      <a:pt x="15562" y="19418"/>
                    </a:cubicBezTo>
                    <a:cubicBezTo>
                      <a:pt x="15608" y="19245"/>
                      <a:pt x="15522" y="19069"/>
                      <a:pt x="15562" y="18976"/>
                    </a:cubicBezTo>
                    <a:cubicBezTo>
                      <a:pt x="15571" y="18956"/>
                      <a:pt x="15680" y="18885"/>
                      <a:pt x="15723" y="18850"/>
                    </a:cubicBezTo>
                    <a:cubicBezTo>
                      <a:pt x="15897" y="18710"/>
                      <a:pt x="16211" y="18619"/>
                      <a:pt x="16326" y="18471"/>
                    </a:cubicBezTo>
                    <a:cubicBezTo>
                      <a:pt x="16402" y="18375"/>
                      <a:pt x="16489" y="18100"/>
                      <a:pt x="16487" y="17997"/>
                    </a:cubicBezTo>
                    <a:cubicBezTo>
                      <a:pt x="16483" y="17782"/>
                      <a:pt x="16272" y="17639"/>
                      <a:pt x="16326" y="17334"/>
                    </a:cubicBezTo>
                    <a:cubicBezTo>
                      <a:pt x="16337" y="17277"/>
                      <a:pt x="16394" y="17191"/>
                      <a:pt x="16447" y="17114"/>
                    </a:cubicBezTo>
                    <a:cubicBezTo>
                      <a:pt x="16528" y="16995"/>
                      <a:pt x="16657" y="16901"/>
                      <a:pt x="16728" y="16830"/>
                    </a:cubicBezTo>
                    <a:cubicBezTo>
                      <a:pt x="16759" y="16800"/>
                      <a:pt x="16777" y="16735"/>
                      <a:pt x="16809" y="16703"/>
                    </a:cubicBezTo>
                    <a:cubicBezTo>
                      <a:pt x="16934" y="16579"/>
                      <a:pt x="17025" y="16545"/>
                      <a:pt x="17130" y="16482"/>
                    </a:cubicBezTo>
                    <a:cubicBezTo>
                      <a:pt x="17161" y="16464"/>
                      <a:pt x="17173" y="16438"/>
                      <a:pt x="17211" y="16419"/>
                    </a:cubicBezTo>
                    <a:cubicBezTo>
                      <a:pt x="17391" y="16328"/>
                      <a:pt x="17516" y="16281"/>
                      <a:pt x="17653" y="16198"/>
                    </a:cubicBezTo>
                    <a:cubicBezTo>
                      <a:pt x="17789" y="16117"/>
                      <a:pt x="17883" y="16036"/>
                      <a:pt x="17934" y="15945"/>
                    </a:cubicBezTo>
                    <a:cubicBezTo>
                      <a:pt x="17941" y="15936"/>
                      <a:pt x="18005" y="15925"/>
                      <a:pt x="18015" y="15914"/>
                    </a:cubicBezTo>
                    <a:cubicBezTo>
                      <a:pt x="18140" y="15777"/>
                      <a:pt x="18205" y="15675"/>
                      <a:pt x="18256" y="15503"/>
                    </a:cubicBezTo>
                    <a:cubicBezTo>
                      <a:pt x="18336" y="15242"/>
                      <a:pt x="18255" y="15064"/>
                      <a:pt x="18216" y="14841"/>
                    </a:cubicBezTo>
                    <a:cubicBezTo>
                      <a:pt x="18187" y="14673"/>
                      <a:pt x="18225" y="14508"/>
                      <a:pt x="18176" y="14366"/>
                    </a:cubicBezTo>
                    <a:cubicBezTo>
                      <a:pt x="18140" y="14262"/>
                      <a:pt x="17987" y="14133"/>
                      <a:pt x="17934" y="14019"/>
                    </a:cubicBezTo>
                    <a:cubicBezTo>
                      <a:pt x="17915" y="13978"/>
                      <a:pt x="17915" y="13922"/>
                      <a:pt x="17894" y="13861"/>
                    </a:cubicBezTo>
                    <a:cubicBezTo>
                      <a:pt x="17800" y="13582"/>
                      <a:pt x="17662" y="13183"/>
                      <a:pt x="17733" y="12788"/>
                    </a:cubicBezTo>
                    <a:cubicBezTo>
                      <a:pt x="17754" y="12673"/>
                      <a:pt x="17859" y="12508"/>
                      <a:pt x="17894" y="12441"/>
                    </a:cubicBezTo>
                    <a:cubicBezTo>
                      <a:pt x="17965" y="12313"/>
                      <a:pt x="18007" y="12277"/>
                      <a:pt x="18095" y="12188"/>
                    </a:cubicBezTo>
                    <a:cubicBezTo>
                      <a:pt x="18480" y="11810"/>
                      <a:pt x="18717" y="11507"/>
                      <a:pt x="19141" y="11115"/>
                    </a:cubicBezTo>
                    <a:cubicBezTo>
                      <a:pt x="19196" y="11064"/>
                      <a:pt x="19206" y="11008"/>
                      <a:pt x="19261" y="10957"/>
                    </a:cubicBezTo>
                    <a:cubicBezTo>
                      <a:pt x="19420" y="10811"/>
                      <a:pt x="19616" y="10674"/>
                      <a:pt x="19784" y="10546"/>
                    </a:cubicBezTo>
                    <a:cubicBezTo>
                      <a:pt x="20046" y="10349"/>
                      <a:pt x="20438" y="10154"/>
                      <a:pt x="20588" y="9915"/>
                    </a:cubicBezTo>
                    <a:cubicBezTo>
                      <a:pt x="20656" y="9806"/>
                      <a:pt x="20699" y="9653"/>
                      <a:pt x="20749" y="9568"/>
                    </a:cubicBezTo>
                    <a:cubicBezTo>
                      <a:pt x="20816" y="9448"/>
                      <a:pt x="20889" y="9328"/>
                      <a:pt x="20950" y="9221"/>
                    </a:cubicBezTo>
                    <a:cubicBezTo>
                      <a:pt x="20974" y="9180"/>
                      <a:pt x="21004" y="9147"/>
                      <a:pt x="21030" y="9095"/>
                    </a:cubicBezTo>
                    <a:cubicBezTo>
                      <a:pt x="21170" y="8822"/>
                      <a:pt x="21247" y="8692"/>
                      <a:pt x="21392" y="8368"/>
                    </a:cubicBezTo>
                    <a:cubicBezTo>
                      <a:pt x="21447" y="8247"/>
                      <a:pt x="21577" y="8037"/>
                      <a:pt x="21553" y="7895"/>
                    </a:cubicBezTo>
                    <a:cubicBezTo>
                      <a:pt x="21485" y="7497"/>
                      <a:pt x="20833" y="7845"/>
                      <a:pt x="20628" y="7895"/>
                    </a:cubicBezTo>
                    <a:cubicBezTo>
                      <a:pt x="20465" y="7935"/>
                      <a:pt x="20289" y="7935"/>
                      <a:pt x="20106" y="7958"/>
                    </a:cubicBezTo>
                    <a:cubicBezTo>
                      <a:pt x="19883" y="7987"/>
                      <a:pt x="19701" y="8048"/>
                      <a:pt x="19543" y="8021"/>
                    </a:cubicBezTo>
                    <a:cubicBezTo>
                      <a:pt x="19461" y="8007"/>
                      <a:pt x="19298" y="7922"/>
                      <a:pt x="19261" y="7895"/>
                    </a:cubicBezTo>
                    <a:cubicBezTo>
                      <a:pt x="19000" y="7700"/>
                      <a:pt x="19052" y="7425"/>
                      <a:pt x="18859" y="7169"/>
                    </a:cubicBezTo>
                    <a:cubicBezTo>
                      <a:pt x="18762" y="7039"/>
                      <a:pt x="18478" y="6843"/>
                      <a:pt x="18336" y="6758"/>
                    </a:cubicBezTo>
                    <a:cubicBezTo>
                      <a:pt x="18188" y="6669"/>
                      <a:pt x="18088" y="6618"/>
                      <a:pt x="17975" y="6506"/>
                    </a:cubicBezTo>
                    <a:cubicBezTo>
                      <a:pt x="17824" y="6356"/>
                      <a:pt x="17718" y="6124"/>
                      <a:pt x="17574" y="5906"/>
                    </a:cubicBezTo>
                    <a:cubicBezTo>
                      <a:pt x="17425" y="5683"/>
                      <a:pt x="17215" y="5504"/>
                      <a:pt x="17130" y="5338"/>
                    </a:cubicBezTo>
                    <a:cubicBezTo>
                      <a:pt x="17040" y="5159"/>
                      <a:pt x="17038" y="4952"/>
                      <a:pt x="16969" y="4801"/>
                    </a:cubicBezTo>
                    <a:cubicBezTo>
                      <a:pt x="16912" y="4673"/>
                      <a:pt x="16810" y="4582"/>
                      <a:pt x="16729" y="4454"/>
                    </a:cubicBezTo>
                    <a:cubicBezTo>
                      <a:pt x="16542" y="4159"/>
                      <a:pt x="16226" y="3688"/>
                      <a:pt x="16046" y="3380"/>
                    </a:cubicBezTo>
                    <a:cubicBezTo>
                      <a:pt x="15917" y="3162"/>
                      <a:pt x="15787" y="2899"/>
                      <a:pt x="15684" y="2749"/>
                    </a:cubicBezTo>
                    <a:cubicBezTo>
                      <a:pt x="15660" y="2716"/>
                      <a:pt x="15613" y="2689"/>
                      <a:pt x="15603" y="2655"/>
                    </a:cubicBezTo>
                    <a:cubicBezTo>
                      <a:pt x="15580" y="2574"/>
                      <a:pt x="15483" y="2469"/>
                      <a:pt x="15492" y="2411"/>
                    </a:cubicBezTo>
                    <a:cubicBezTo>
                      <a:pt x="15500" y="2361"/>
                      <a:pt x="15604" y="2392"/>
                      <a:pt x="15630" y="2363"/>
                    </a:cubicBezTo>
                    <a:cubicBezTo>
                      <a:pt x="15654" y="2337"/>
                      <a:pt x="15679" y="2284"/>
                      <a:pt x="15712" y="2267"/>
                    </a:cubicBezTo>
                    <a:cubicBezTo>
                      <a:pt x="15717" y="2265"/>
                      <a:pt x="15717" y="2263"/>
                      <a:pt x="15718" y="2261"/>
                    </a:cubicBezTo>
                    <a:cubicBezTo>
                      <a:pt x="15722" y="2235"/>
                      <a:pt x="15724" y="2206"/>
                      <a:pt x="15724" y="2199"/>
                    </a:cubicBezTo>
                    <a:cubicBezTo>
                      <a:pt x="15726" y="2088"/>
                      <a:pt x="15656" y="1847"/>
                      <a:pt x="15616" y="1779"/>
                    </a:cubicBezTo>
                    <a:close/>
                    <a:moveTo>
                      <a:pt x="15616" y="177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AutoShape 9"/>
              <p:cNvSpPr>
                <a:spLocks/>
              </p:cNvSpPr>
              <p:nvPr/>
            </p:nvSpPr>
            <p:spPr bwMode="auto">
              <a:xfrm>
                <a:off x="1112" y="1168"/>
                <a:ext cx="135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057" h="21216">
                    <a:moveTo>
                      <a:pt x="17224" y="155"/>
                    </a:moveTo>
                    <a:cubicBezTo>
                      <a:pt x="19179" y="-212"/>
                      <a:pt x="19683" y="41"/>
                      <a:pt x="20437" y="1242"/>
                    </a:cubicBezTo>
                    <a:cubicBezTo>
                      <a:pt x="21131" y="2348"/>
                      <a:pt x="21230" y="3015"/>
                      <a:pt x="20792" y="4323"/>
                    </a:cubicBezTo>
                    <a:cubicBezTo>
                      <a:pt x="20258" y="5937"/>
                      <a:pt x="19024" y="7633"/>
                      <a:pt x="17579" y="9039"/>
                    </a:cubicBezTo>
                    <a:cubicBezTo>
                      <a:pt x="17337" y="9274"/>
                      <a:pt x="17529" y="9238"/>
                      <a:pt x="17224" y="9401"/>
                    </a:cubicBezTo>
                    <a:cubicBezTo>
                      <a:pt x="17002" y="9517"/>
                      <a:pt x="16812" y="9946"/>
                      <a:pt x="16507" y="10308"/>
                    </a:cubicBezTo>
                    <a:cubicBezTo>
                      <a:pt x="15533" y="11463"/>
                      <a:pt x="14247" y="13612"/>
                      <a:pt x="13650" y="15203"/>
                    </a:cubicBezTo>
                    <a:cubicBezTo>
                      <a:pt x="13357" y="15987"/>
                      <a:pt x="13218" y="16848"/>
                      <a:pt x="12937" y="17560"/>
                    </a:cubicBezTo>
                    <a:cubicBezTo>
                      <a:pt x="12166" y="19502"/>
                      <a:pt x="12017" y="19850"/>
                      <a:pt x="9008" y="20642"/>
                    </a:cubicBezTo>
                    <a:cubicBezTo>
                      <a:pt x="8846" y="20685"/>
                      <a:pt x="8786" y="20972"/>
                      <a:pt x="8652" y="21005"/>
                    </a:cubicBezTo>
                    <a:cubicBezTo>
                      <a:pt x="7061" y="21388"/>
                      <a:pt x="4519" y="21237"/>
                      <a:pt x="2937" y="20642"/>
                    </a:cubicBezTo>
                    <a:cubicBezTo>
                      <a:pt x="1120" y="19960"/>
                      <a:pt x="-370" y="17782"/>
                      <a:pt x="81" y="15747"/>
                    </a:cubicBezTo>
                    <a:cubicBezTo>
                      <a:pt x="438" y="14122"/>
                      <a:pt x="2933" y="13210"/>
                      <a:pt x="3294" y="11396"/>
                    </a:cubicBezTo>
                    <a:cubicBezTo>
                      <a:pt x="3490" y="10422"/>
                      <a:pt x="2588" y="9128"/>
                      <a:pt x="2938" y="7950"/>
                    </a:cubicBezTo>
                    <a:cubicBezTo>
                      <a:pt x="3086" y="7450"/>
                      <a:pt x="3640" y="6657"/>
                      <a:pt x="4009" y="6319"/>
                    </a:cubicBezTo>
                    <a:cubicBezTo>
                      <a:pt x="4092" y="6242"/>
                      <a:pt x="4666" y="6202"/>
                      <a:pt x="4722" y="6137"/>
                    </a:cubicBezTo>
                    <a:cubicBezTo>
                      <a:pt x="5253" y="5541"/>
                      <a:pt x="6231" y="5246"/>
                      <a:pt x="7581" y="4687"/>
                    </a:cubicBezTo>
                    <a:cubicBezTo>
                      <a:pt x="8323" y="4379"/>
                      <a:pt x="10317" y="3974"/>
                      <a:pt x="11510" y="3599"/>
                    </a:cubicBezTo>
                    <a:cubicBezTo>
                      <a:pt x="11741" y="3526"/>
                      <a:pt x="12332" y="3519"/>
                      <a:pt x="12581" y="3417"/>
                    </a:cubicBezTo>
                    <a:cubicBezTo>
                      <a:pt x="14467" y="2651"/>
                      <a:pt x="15194" y="1429"/>
                      <a:pt x="16508" y="335"/>
                    </a:cubicBezTo>
                    <a:cubicBezTo>
                      <a:pt x="16721" y="159"/>
                      <a:pt x="16810" y="231"/>
                      <a:pt x="17224" y="155"/>
                    </a:cubicBezTo>
                    <a:close/>
                    <a:moveTo>
                      <a:pt x="17224" y="15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626961" y="2020295"/>
              <a:ext cx="3446463" cy="3414713"/>
              <a:chOff x="0" y="0"/>
              <a:chExt cx="2171" cy="2151"/>
            </a:xfrm>
            <a:solidFill>
              <a:srgbClr val="FFADBD"/>
            </a:solidFill>
          </p:grpSpPr>
          <p:sp>
            <p:nvSpPr>
              <p:cNvPr id="13" name="AutoShape 11"/>
              <p:cNvSpPr>
                <a:spLocks/>
              </p:cNvSpPr>
              <p:nvPr/>
            </p:nvSpPr>
            <p:spPr bwMode="auto">
              <a:xfrm>
                <a:off x="0" y="0"/>
                <a:ext cx="1644" cy="1400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557">
                    <a:moveTo>
                      <a:pt x="203" y="9254"/>
                    </a:moveTo>
                    <a:cubicBezTo>
                      <a:pt x="206" y="9253"/>
                      <a:pt x="212" y="9258"/>
                      <a:pt x="212" y="9259"/>
                    </a:cubicBezTo>
                    <a:cubicBezTo>
                      <a:pt x="251" y="9281"/>
                      <a:pt x="333" y="9374"/>
                      <a:pt x="402" y="9462"/>
                    </a:cubicBezTo>
                    <a:cubicBezTo>
                      <a:pt x="414" y="9478"/>
                      <a:pt x="426" y="9495"/>
                      <a:pt x="436" y="9511"/>
                    </a:cubicBezTo>
                    <a:cubicBezTo>
                      <a:pt x="483" y="9585"/>
                      <a:pt x="512" y="9663"/>
                      <a:pt x="552" y="9761"/>
                    </a:cubicBezTo>
                    <a:cubicBezTo>
                      <a:pt x="648" y="9997"/>
                      <a:pt x="726" y="10226"/>
                      <a:pt x="822" y="10399"/>
                    </a:cubicBezTo>
                    <a:cubicBezTo>
                      <a:pt x="883" y="10506"/>
                      <a:pt x="950" y="10575"/>
                      <a:pt x="1004" y="10662"/>
                    </a:cubicBezTo>
                    <a:cubicBezTo>
                      <a:pt x="1058" y="10750"/>
                      <a:pt x="1090" y="10804"/>
                      <a:pt x="1124" y="10850"/>
                    </a:cubicBezTo>
                    <a:cubicBezTo>
                      <a:pt x="1152" y="10886"/>
                      <a:pt x="1215" y="11017"/>
                      <a:pt x="1245" y="11075"/>
                    </a:cubicBezTo>
                    <a:cubicBezTo>
                      <a:pt x="1274" y="11129"/>
                      <a:pt x="1274" y="11194"/>
                      <a:pt x="1306" y="11263"/>
                    </a:cubicBezTo>
                    <a:cubicBezTo>
                      <a:pt x="1347" y="11352"/>
                      <a:pt x="1424" y="11456"/>
                      <a:pt x="1457" y="11564"/>
                    </a:cubicBezTo>
                    <a:cubicBezTo>
                      <a:pt x="1486" y="11658"/>
                      <a:pt x="1470" y="11752"/>
                      <a:pt x="1487" y="11826"/>
                    </a:cubicBezTo>
                    <a:cubicBezTo>
                      <a:pt x="1513" y="11944"/>
                      <a:pt x="1579" y="12104"/>
                      <a:pt x="1607" y="12164"/>
                    </a:cubicBezTo>
                    <a:cubicBezTo>
                      <a:pt x="1690" y="12342"/>
                      <a:pt x="1793" y="12538"/>
                      <a:pt x="1879" y="12653"/>
                    </a:cubicBezTo>
                    <a:cubicBezTo>
                      <a:pt x="1992" y="12805"/>
                      <a:pt x="2119" y="13073"/>
                      <a:pt x="2211" y="13254"/>
                    </a:cubicBezTo>
                    <a:cubicBezTo>
                      <a:pt x="2241" y="13312"/>
                      <a:pt x="2244" y="13380"/>
                      <a:pt x="2271" y="13441"/>
                    </a:cubicBezTo>
                    <a:cubicBezTo>
                      <a:pt x="2305" y="13516"/>
                      <a:pt x="2344" y="13565"/>
                      <a:pt x="2362" y="13629"/>
                    </a:cubicBezTo>
                    <a:cubicBezTo>
                      <a:pt x="2365" y="13643"/>
                      <a:pt x="2369" y="13657"/>
                      <a:pt x="2373" y="13671"/>
                    </a:cubicBezTo>
                    <a:cubicBezTo>
                      <a:pt x="2430" y="13906"/>
                      <a:pt x="2449" y="14217"/>
                      <a:pt x="2504" y="14473"/>
                    </a:cubicBezTo>
                    <a:cubicBezTo>
                      <a:pt x="2556" y="14714"/>
                      <a:pt x="2639" y="14907"/>
                      <a:pt x="2814" y="14944"/>
                    </a:cubicBezTo>
                    <a:cubicBezTo>
                      <a:pt x="2899" y="14962"/>
                      <a:pt x="2952" y="14938"/>
                      <a:pt x="3026" y="14906"/>
                    </a:cubicBezTo>
                    <a:cubicBezTo>
                      <a:pt x="3136" y="14859"/>
                      <a:pt x="3249" y="14772"/>
                      <a:pt x="3357" y="14718"/>
                    </a:cubicBezTo>
                    <a:cubicBezTo>
                      <a:pt x="3510" y="14643"/>
                      <a:pt x="3576" y="14593"/>
                      <a:pt x="3689" y="14531"/>
                    </a:cubicBezTo>
                    <a:cubicBezTo>
                      <a:pt x="3903" y="14413"/>
                      <a:pt x="4165" y="14306"/>
                      <a:pt x="4262" y="14192"/>
                    </a:cubicBezTo>
                    <a:cubicBezTo>
                      <a:pt x="4286" y="14166"/>
                      <a:pt x="4328" y="14181"/>
                      <a:pt x="4353" y="14155"/>
                    </a:cubicBezTo>
                    <a:cubicBezTo>
                      <a:pt x="4483" y="14020"/>
                      <a:pt x="4581" y="13786"/>
                      <a:pt x="4745" y="13629"/>
                    </a:cubicBezTo>
                    <a:cubicBezTo>
                      <a:pt x="4873" y="13507"/>
                      <a:pt x="5076" y="13441"/>
                      <a:pt x="5197" y="13367"/>
                    </a:cubicBezTo>
                    <a:cubicBezTo>
                      <a:pt x="5333" y="13283"/>
                      <a:pt x="5539" y="13066"/>
                      <a:pt x="5620" y="12915"/>
                    </a:cubicBezTo>
                    <a:cubicBezTo>
                      <a:pt x="5732" y="12713"/>
                      <a:pt x="5801" y="12478"/>
                      <a:pt x="5922" y="12239"/>
                    </a:cubicBezTo>
                    <a:cubicBezTo>
                      <a:pt x="6065" y="11958"/>
                      <a:pt x="6274" y="11752"/>
                      <a:pt x="6282" y="11588"/>
                    </a:cubicBezTo>
                    <a:cubicBezTo>
                      <a:pt x="6282" y="11575"/>
                      <a:pt x="6201" y="11497"/>
                      <a:pt x="6196" y="11486"/>
                    </a:cubicBezTo>
                    <a:cubicBezTo>
                      <a:pt x="6087" y="11300"/>
                      <a:pt x="6083" y="11342"/>
                      <a:pt x="5983" y="11225"/>
                    </a:cubicBezTo>
                    <a:cubicBezTo>
                      <a:pt x="5938" y="11172"/>
                      <a:pt x="5917" y="11091"/>
                      <a:pt x="5862" y="11038"/>
                    </a:cubicBezTo>
                    <a:cubicBezTo>
                      <a:pt x="5813" y="10991"/>
                      <a:pt x="5730" y="10979"/>
                      <a:pt x="5681" y="10925"/>
                    </a:cubicBezTo>
                    <a:cubicBezTo>
                      <a:pt x="5590" y="10824"/>
                      <a:pt x="5555" y="10822"/>
                      <a:pt x="5452" y="10725"/>
                    </a:cubicBezTo>
                    <a:cubicBezTo>
                      <a:pt x="5415" y="10691"/>
                      <a:pt x="5410" y="10268"/>
                      <a:pt x="5366" y="10267"/>
                    </a:cubicBezTo>
                    <a:cubicBezTo>
                      <a:pt x="5364" y="10267"/>
                      <a:pt x="5362" y="10268"/>
                      <a:pt x="5359" y="10269"/>
                    </a:cubicBezTo>
                    <a:cubicBezTo>
                      <a:pt x="5321" y="10280"/>
                      <a:pt x="5221" y="10484"/>
                      <a:pt x="5198" y="10499"/>
                    </a:cubicBezTo>
                    <a:cubicBezTo>
                      <a:pt x="5125" y="10547"/>
                      <a:pt x="5096" y="10654"/>
                      <a:pt x="5013" y="10738"/>
                    </a:cubicBezTo>
                    <a:cubicBezTo>
                      <a:pt x="4893" y="10861"/>
                      <a:pt x="4793" y="10937"/>
                      <a:pt x="4695" y="10964"/>
                    </a:cubicBezTo>
                    <a:cubicBezTo>
                      <a:pt x="4663" y="10973"/>
                      <a:pt x="4631" y="10976"/>
                      <a:pt x="4598" y="10973"/>
                    </a:cubicBezTo>
                    <a:cubicBezTo>
                      <a:pt x="4450" y="10961"/>
                      <a:pt x="4334" y="10472"/>
                      <a:pt x="4241" y="10392"/>
                    </a:cubicBezTo>
                    <a:cubicBezTo>
                      <a:pt x="4215" y="10369"/>
                      <a:pt x="4199" y="10365"/>
                      <a:pt x="4188" y="10373"/>
                    </a:cubicBezTo>
                    <a:cubicBezTo>
                      <a:pt x="4149" y="10393"/>
                      <a:pt x="4172" y="10547"/>
                      <a:pt x="4110" y="10583"/>
                    </a:cubicBezTo>
                    <a:cubicBezTo>
                      <a:pt x="4083" y="10597"/>
                      <a:pt x="4041" y="10589"/>
                      <a:pt x="3973" y="10542"/>
                    </a:cubicBezTo>
                    <a:cubicBezTo>
                      <a:pt x="3912" y="10500"/>
                      <a:pt x="3870" y="10195"/>
                      <a:pt x="3840" y="10136"/>
                    </a:cubicBezTo>
                    <a:cubicBezTo>
                      <a:pt x="3793" y="10041"/>
                      <a:pt x="3765" y="9977"/>
                      <a:pt x="3719" y="9873"/>
                    </a:cubicBezTo>
                    <a:cubicBezTo>
                      <a:pt x="3688" y="9802"/>
                      <a:pt x="3650" y="9752"/>
                      <a:pt x="3629" y="9685"/>
                    </a:cubicBezTo>
                    <a:cubicBezTo>
                      <a:pt x="3613" y="9634"/>
                      <a:pt x="3480" y="9131"/>
                      <a:pt x="3508" y="9010"/>
                    </a:cubicBezTo>
                    <a:cubicBezTo>
                      <a:pt x="3512" y="8991"/>
                      <a:pt x="3520" y="8972"/>
                      <a:pt x="3531" y="8952"/>
                    </a:cubicBezTo>
                    <a:cubicBezTo>
                      <a:pt x="3578" y="8870"/>
                      <a:pt x="3674" y="8792"/>
                      <a:pt x="3747" y="8787"/>
                    </a:cubicBezTo>
                    <a:cubicBezTo>
                      <a:pt x="3949" y="8773"/>
                      <a:pt x="4099" y="9137"/>
                      <a:pt x="4169" y="9312"/>
                    </a:cubicBezTo>
                    <a:cubicBezTo>
                      <a:pt x="4201" y="9394"/>
                      <a:pt x="4219" y="9509"/>
                      <a:pt x="4260" y="9575"/>
                    </a:cubicBezTo>
                    <a:cubicBezTo>
                      <a:pt x="4268" y="9589"/>
                      <a:pt x="4324" y="9683"/>
                      <a:pt x="4335" y="9693"/>
                    </a:cubicBezTo>
                    <a:cubicBezTo>
                      <a:pt x="4388" y="9743"/>
                      <a:pt x="4409" y="9756"/>
                      <a:pt x="4440" y="9800"/>
                    </a:cubicBezTo>
                    <a:cubicBezTo>
                      <a:pt x="4513" y="9902"/>
                      <a:pt x="4913" y="10074"/>
                      <a:pt x="5044" y="10060"/>
                    </a:cubicBezTo>
                    <a:cubicBezTo>
                      <a:pt x="5080" y="10057"/>
                      <a:pt x="5108" y="10047"/>
                      <a:pt x="5129" y="10035"/>
                    </a:cubicBezTo>
                    <a:cubicBezTo>
                      <a:pt x="5199" y="9997"/>
                      <a:pt x="5213" y="9930"/>
                      <a:pt x="5258" y="9905"/>
                    </a:cubicBezTo>
                    <a:cubicBezTo>
                      <a:pt x="5290" y="9890"/>
                      <a:pt x="5339" y="9897"/>
                      <a:pt x="5435" y="9950"/>
                    </a:cubicBezTo>
                    <a:cubicBezTo>
                      <a:pt x="5541" y="10010"/>
                      <a:pt x="5660" y="10176"/>
                      <a:pt x="5771" y="10303"/>
                    </a:cubicBezTo>
                    <a:cubicBezTo>
                      <a:pt x="5797" y="10332"/>
                      <a:pt x="5792" y="10391"/>
                      <a:pt x="5816" y="10415"/>
                    </a:cubicBezTo>
                    <a:cubicBezTo>
                      <a:pt x="5840" y="10437"/>
                      <a:pt x="5894" y="10424"/>
                      <a:pt x="5917" y="10437"/>
                    </a:cubicBezTo>
                    <a:cubicBezTo>
                      <a:pt x="6169" y="10592"/>
                      <a:pt x="6492" y="10609"/>
                      <a:pt x="6851" y="10588"/>
                    </a:cubicBezTo>
                    <a:cubicBezTo>
                      <a:pt x="7014" y="10578"/>
                      <a:pt x="7185" y="10560"/>
                      <a:pt x="7333" y="10550"/>
                    </a:cubicBezTo>
                    <a:cubicBezTo>
                      <a:pt x="7370" y="10548"/>
                      <a:pt x="7408" y="10540"/>
                      <a:pt x="7445" y="10532"/>
                    </a:cubicBezTo>
                    <a:cubicBezTo>
                      <a:pt x="7463" y="10528"/>
                      <a:pt x="7480" y="10524"/>
                      <a:pt x="7497" y="10520"/>
                    </a:cubicBezTo>
                    <a:cubicBezTo>
                      <a:pt x="7563" y="10505"/>
                      <a:pt x="7629" y="10495"/>
                      <a:pt x="7695" y="10513"/>
                    </a:cubicBezTo>
                    <a:cubicBezTo>
                      <a:pt x="7902" y="10570"/>
                      <a:pt x="8200" y="11059"/>
                      <a:pt x="8358" y="11226"/>
                    </a:cubicBezTo>
                    <a:cubicBezTo>
                      <a:pt x="8397" y="11267"/>
                      <a:pt x="8459" y="11359"/>
                      <a:pt x="8486" y="11386"/>
                    </a:cubicBezTo>
                    <a:cubicBezTo>
                      <a:pt x="8496" y="11396"/>
                      <a:pt x="8512" y="11399"/>
                      <a:pt x="8532" y="11397"/>
                    </a:cubicBezTo>
                    <a:cubicBezTo>
                      <a:pt x="8579" y="11396"/>
                      <a:pt x="8650" y="11365"/>
                      <a:pt x="8690" y="11360"/>
                    </a:cubicBezTo>
                    <a:cubicBezTo>
                      <a:pt x="8703" y="11360"/>
                      <a:pt x="8711" y="11364"/>
                      <a:pt x="8713" y="11375"/>
                    </a:cubicBezTo>
                    <a:cubicBezTo>
                      <a:pt x="8745" y="11666"/>
                      <a:pt x="8496" y="11576"/>
                      <a:pt x="8518" y="11716"/>
                    </a:cubicBezTo>
                    <a:cubicBezTo>
                      <a:pt x="8548" y="11903"/>
                      <a:pt x="8702" y="11953"/>
                      <a:pt x="8724" y="12004"/>
                    </a:cubicBezTo>
                    <a:cubicBezTo>
                      <a:pt x="8752" y="12075"/>
                      <a:pt x="8806" y="12087"/>
                      <a:pt x="8851" y="12089"/>
                    </a:cubicBezTo>
                    <a:cubicBezTo>
                      <a:pt x="8872" y="12090"/>
                      <a:pt x="8892" y="12088"/>
                      <a:pt x="8906" y="12088"/>
                    </a:cubicBezTo>
                    <a:cubicBezTo>
                      <a:pt x="8908" y="12089"/>
                      <a:pt x="8909" y="12089"/>
                      <a:pt x="8910" y="12089"/>
                    </a:cubicBezTo>
                    <a:cubicBezTo>
                      <a:pt x="8917" y="12090"/>
                      <a:pt x="8923" y="12091"/>
                      <a:pt x="8929" y="12091"/>
                    </a:cubicBezTo>
                    <a:cubicBezTo>
                      <a:pt x="9110" y="12106"/>
                      <a:pt x="9179" y="11663"/>
                      <a:pt x="9306" y="11650"/>
                    </a:cubicBezTo>
                    <a:cubicBezTo>
                      <a:pt x="9324" y="11651"/>
                      <a:pt x="9343" y="11661"/>
                      <a:pt x="9364" y="11681"/>
                    </a:cubicBezTo>
                    <a:cubicBezTo>
                      <a:pt x="9420" y="11737"/>
                      <a:pt x="9433" y="11895"/>
                      <a:pt x="9432" y="12075"/>
                    </a:cubicBezTo>
                    <a:cubicBezTo>
                      <a:pt x="9422" y="12308"/>
                      <a:pt x="9387" y="12576"/>
                      <a:pt x="9399" y="12699"/>
                    </a:cubicBezTo>
                    <a:cubicBezTo>
                      <a:pt x="9428" y="13001"/>
                      <a:pt x="9572" y="13386"/>
                      <a:pt x="9640" y="13638"/>
                    </a:cubicBezTo>
                    <a:cubicBezTo>
                      <a:pt x="9695" y="13840"/>
                      <a:pt x="9707" y="14059"/>
                      <a:pt x="9750" y="14178"/>
                    </a:cubicBezTo>
                    <a:cubicBezTo>
                      <a:pt x="9768" y="14229"/>
                      <a:pt x="9811" y="14300"/>
                      <a:pt x="9833" y="14357"/>
                    </a:cubicBezTo>
                    <a:cubicBezTo>
                      <a:pt x="9898" y="14528"/>
                      <a:pt x="9973" y="14697"/>
                      <a:pt x="10045" y="14861"/>
                    </a:cubicBezTo>
                    <a:cubicBezTo>
                      <a:pt x="10111" y="15019"/>
                      <a:pt x="10174" y="15173"/>
                      <a:pt x="10226" y="15315"/>
                    </a:cubicBezTo>
                    <a:cubicBezTo>
                      <a:pt x="10255" y="15391"/>
                      <a:pt x="10285" y="15486"/>
                      <a:pt x="10315" y="15587"/>
                    </a:cubicBezTo>
                    <a:cubicBezTo>
                      <a:pt x="10349" y="15720"/>
                      <a:pt x="10384" y="15865"/>
                      <a:pt x="10425" y="15995"/>
                    </a:cubicBezTo>
                    <a:cubicBezTo>
                      <a:pt x="10555" y="16406"/>
                      <a:pt x="10660" y="16696"/>
                      <a:pt x="10878" y="16475"/>
                    </a:cubicBezTo>
                    <a:cubicBezTo>
                      <a:pt x="10927" y="16425"/>
                      <a:pt x="10990" y="16378"/>
                      <a:pt x="11022" y="16317"/>
                    </a:cubicBezTo>
                    <a:cubicBezTo>
                      <a:pt x="11027" y="16317"/>
                      <a:pt x="11032" y="16318"/>
                      <a:pt x="11037" y="16318"/>
                    </a:cubicBezTo>
                    <a:lnTo>
                      <a:pt x="11244" y="16485"/>
                    </a:lnTo>
                    <a:cubicBezTo>
                      <a:pt x="11216" y="16936"/>
                      <a:pt x="11239" y="17269"/>
                      <a:pt x="11399" y="17366"/>
                    </a:cubicBezTo>
                    <a:cubicBezTo>
                      <a:pt x="11436" y="17443"/>
                      <a:pt x="11493" y="17488"/>
                      <a:pt x="11578" y="17490"/>
                    </a:cubicBezTo>
                    <a:cubicBezTo>
                      <a:pt x="11622" y="17492"/>
                      <a:pt x="11762" y="17473"/>
                      <a:pt x="11780" y="17099"/>
                    </a:cubicBezTo>
                    <a:cubicBezTo>
                      <a:pt x="11789" y="16921"/>
                      <a:pt x="11697" y="16622"/>
                      <a:pt x="11626" y="16464"/>
                    </a:cubicBezTo>
                    <a:cubicBezTo>
                      <a:pt x="11624" y="16459"/>
                      <a:pt x="11622" y="16455"/>
                      <a:pt x="11620" y="16451"/>
                    </a:cubicBezTo>
                    <a:cubicBezTo>
                      <a:pt x="11606" y="16414"/>
                      <a:pt x="11594" y="16380"/>
                      <a:pt x="11583" y="16351"/>
                    </a:cubicBezTo>
                    <a:cubicBezTo>
                      <a:pt x="11574" y="16330"/>
                      <a:pt x="11561" y="16296"/>
                      <a:pt x="11547" y="16260"/>
                    </a:cubicBezTo>
                    <a:cubicBezTo>
                      <a:pt x="11534" y="16187"/>
                      <a:pt x="11530" y="16112"/>
                      <a:pt x="11512" y="16125"/>
                    </a:cubicBezTo>
                    <a:cubicBezTo>
                      <a:pt x="11512" y="16125"/>
                      <a:pt x="11509" y="16137"/>
                      <a:pt x="11503" y="16156"/>
                    </a:cubicBezTo>
                    <a:cubicBezTo>
                      <a:pt x="11499" y="16146"/>
                      <a:pt x="11495" y="16139"/>
                      <a:pt x="11493" y="16134"/>
                    </a:cubicBezTo>
                    <a:cubicBezTo>
                      <a:pt x="11467" y="16095"/>
                      <a:pt x="11386" y="16176"/>
                      <a:pt x="11363" y="16193"/>
                    </a:cubicBezTo>
                    <a:cubicBezTo>
                      <a:pt x="11363" y="16193"/>
                      <a:pt x="11368" y="16222"/>
                      <a:pt x="11302" y="16209"/>
                    </a:cubicBezTo>
                    <a:cubicBezTo>
                      <a:pt x="11198" y="16189"/>
                      <a:pt x="11175" y="16122"/>
                      <a:pt x="11153" y="16064"/>
                    </a:cubicBezTo>
                    <a:cubicBezTo>
                      <a:pt x="11258" y="15778"/>
                      <a:pt x="11304" y="15386"/>
                      <a:pt x="11332" y="15053"/>
                    </a:cubicBezTo>
                    <a:cubicBezTo>
                      <a:pt x="11348" y="14862"/>
                      <a:pt x="11245" y="14391"/>
                      <a:pt x="11293" y="14155"/>
                    </a:cubicBezTo>
                    <a:cubicBezTo>
                      <a:pt x="11337" y="13935"/>
                      <a:pt x="11655" y="13870"/>
                      <a:pt x="11772" y="13697"/>
                    </a:cubicBezTo>
                    <a:cubicBezTo>
                      <a:pt x="12019" y="13331"/>
                      <a:pt x="12251" y="12748"/>
                      <a:pt x="12500" y="12389"/>
                    </a:cubicBezTo>
                    <a:cubicBezTo>
                      <a:pt x="12529" y="12347"/>
                      <a:pt x="12593" y="12320"/>
                      <a:pt x="12620" y="12277"/>
                    </a:cubicBezTo>
                    <a:cubicBezTo>
                      <a:pt x="12659" y="12218"/>
                      <a:pt x="12676" y="12147"/>
                      <a:pt x="12711" y="12089"/>
                    </a:cubicBezTo>
                    <a:cubicBezTo>
                      <a:pt x="12793" y="11954"/>
                      <a:pt x="12840" y="11843"/>
                      <a:pt x="12923" y="11788"/>
                    </a:cubicBezTo>
                    <a:cubicBezTo>
                      <a:pt x="12979" y="11751"/>
                      <a:pt x="13126" y="11732"/>
                      <a:pt x="13284" y="11675"/>
                    </a:cubicBezTo>
                    <a:cubicBezTo>
                      <a:pt x="13414" y="11629"/>
                      <a:pt x="13514" y="11564"/>
                      <a:pt x="13599" y="11559"/>
                    </a:cubicBezTo>
                    <a:cubicBezTo>
                      <a:pt x="13610" y="11559"/>
                      <a:pt x="13621" y="11561"/>
                      <a:pt x="13632" y="11564"/>
                    </a:cubicBezTo>
                    <a:cubicBezTo>
                      <a:pt x="13791" y="11604"/>
                      <a:pt x="13879" y="11850"/>
                      <a:pt x="13934" y="11976"/>
                    </a:cubicBezTo>
                    <a:cubicBezTo>
                      <a:pt x="13953" y="12022"/>
                      <a:pt x="13971" y="12126"/>
                      <a:pt x="13994" y="12163"/>
                    </a:cubicBezTo>
                    <a:cubicBezTo>
                      <a:pt x="14002" y="12178"/>
                      <a:pt x="14072" y="12190"/>
                      <a:pt x="14084" y="12201"/>
                    </a:cubicBezTo>
                    <a:cubicBezTo>
                      <a:pt x="14137" y="12252"/>
                      <a:pt x="14139" y="12351"/>
                      <a:pt x="14174" y="12388"/>
                    </a:cubicBezTo>
                    <a:cubicBezTo>
                      <a:pt x="14199" y="12415"/>
                      <a:pt x="14243" y="12398"/>
                      <a:pt x="14265" y="12425"/>
                    </a:cubicBezTo>
                    <a:cubicBezTo>
                      <a:pt x="14356" y="12539"/>
                      <a:pt x="14430" y="12645"/>
                      <a:pt x="14475" y="12763"/>
                    </a:cubicBezTo>
                    <a:cubicBezTo>
                      <a:pt x="14529" y="12900"/>
                      <a:pt x="14550" y="13142"/>
                      <a:pt x="14596" y="13326"/>
                    </a:cubicBezTo>
                    <a:cubicBezTo>
                      <a:pt x="14622" y="13430"/>
                      <a:pt x="14653" y="13504"/>
                      <a:pt x="14687" y="13589"/>
                    </a:cubicBezTo>
                    <a:cubicBezTo>
                      <a:pt x="14726" y="13689"/>
                      <a:pt x="14757" y="13796"/>
                      <a:pt x="14808" y="13814"/>
                    </a:cubicBezTo>
                    <a:cubicBezTo>
                      <a:pt x="14813" y="13816"/>
                      <a:pt x="14820" y="13817"/>
                      <a:pt x="14827" y="13818"/>
                    </a:cubicBezTo>
                    <a:cubicBezTo>
                      <a:pt x="14900" y="13840"/>
                      <a:pt x="15036" y="13776"/>
                      <a:pt x="15060" y="13746"/>
                    </a:cubicBezTo>
                    <a:cubicBezTo>
                      <a:pt x="15341" y="13413"/>
                      <a:pt x="15363" y="14021"/>
                      <a:pt x="15448" y="14342"/>
                    </a:cubicBezTo>
                    <a:cubicBezTo>
                      <a:pt x="15507" y="14563"/>
                      <a:pt x="15652" y="14857"/>
                      <a:pt x="15679" y="15094"/>
                    </a:cubicBezTo>
                    <a:cubicBezTo>
                      <a:pt x="15707" y="15341"/>
                      <a:pt x="15663" y="15603"/>
                      <a:pt x="15649" y="15807"/>
                    </a:cubicBezTo>
                    <a:cubicBezTo>
                      <a:pt x="15637" y="15963"/>
                      <a:pt x="15655" y="16156"/>
                      <a:pt x="15663" y="16320"/>
                    </a:cubicBezTo>
                    <a:cubicBezTo>
                      <a:pt x="15656" y="16390"/>
                      <a:pt x="15651" y="16454"/>
                      <a:pt x="15647" y="16507"/>
                    </a:cubicBezTo>
                    <a:cubicBezTo>
                      <a:pt x="15646" y="16531"/>
                      <a:pt x="15658" y="16555"/>
                      <a:pt x="15678" y="16578"/>
                    </a:cubicBezTo>
                    <a:cubicBezTo>
                      <a:pt x="15713" y="16659"/>
                      <a:pt x="15801" y="16745"/>
                      <a:pt x="15808" y="16755"/>
                    </a:cubicBezTo>
                    <a:cubicBezTo>
                      <a:pt x="15848" y="16813"/>
                      <a:pt x="15836" y="16793"/>
                      <a:pt x="15871" y="16827"/>
                    </a:cubicBezTo>
                    <a:cubicBezTo>
                      <a:pt x="15902" y="16857"/>
                      <a:pt x="15922" y="16968"/>
                      <a:pt x="15973" y="17004"/>
                    </a:cubicBezTo>
                    <a:cubicBezTo>
                      <a:pt x="15973" y="17004"/>
                      <a:pt x="15973" y="17004"/>
                      <a:pt x="15973" y="17005"/>
                    </a:cubicBezTo>
                    <a:cubicBezTo>
                      <a:pt x="16030" y="17130"/>
                      <a:pt x="16138" y="17225"/>
                      <a:pt x="16176" y="17339"/>
                    </a:cubicBezTo>
                    <a:cubicBezTo>
                      <a:pt x="16263" y="17597"/>
                      <a:pt x="16289" y="17748"/>
                      <a:pt x="16298" y="17803"/>
                    </a:cubicBezTo>
                    <a:cubicBezTo>
                      <a:pt x="16331" y="18009"/>
                      <a:pt x="16350" y="18053"/>
                      <a:pt x="16396" y="18188"/>
                    </a:cubicBezTo>
                    <a:cubicBezTo>
                      <a:pt x="16423" y="18271"/>
                      <a:pt x="16431" y="18398"/>
                      <a:pt x="16456" y="18451"/>
                    </a:cubicBezTo>
                    <a:cubicBezTo>
                      <a:pt x="16462" y="18464"/>
                      <a:pt x="16507" y="18476"/>
                      <a:pt x="16516" y="18489"/>
                    </a:cubicBezTo>
                    <a:cubicBezTo>
                      <a:pt x="16530" y="18507"/>
                      <a:pt x="16554" y="18530"/>
                      <a:pt x="16575" y="18553"/>
                    </a:cubicBezTo>
                    <a:cubicBezTo>
                      <a:pt x="16577" y="18562"/>
                      <a:pt x="16580" y="18571"/>
                      <a:pt x="16585" y="18578"/>
                    </a:cubicBezTo>
                    <a:cubicBezTo>
                      <a:pt x="16604" y="18607"/>
                      <a:pt x="16628" y="18640"/>
                      <a:pt x="16654" y="18675"/>
                    </a:cubicBezTo>
                    <a:cubicBezTo>
                      <a:pt x="16614" y="18822"/>
                      <a:pt x="16573" y="18998"/>
                      <a:pt x="16532" y="19003"/>
                    </a:cubicBezTo>
                    <a:cubicBezTo>
                      <a:pt x="16505" y="18979"/>
                      <a:pt x="16478" y="18953"/>
                      <a:pt x="16453" y="18925"/>
                    </a:cubicBezTo>
                    <a:cubicBezTo>
                      <a:pt x="16329" y="18785"/>
                      <a:pt x="16323" y="18552"/>
                      <a:pt x="16231" y="18394"/>
                    </a:cubicBezTo>
                    <a:cubicBezTo>
                      <a:pt x="16184" y="18315"/>
                      <a:pt x="16051" y="18252"/>
                      <a:pt x="16023" y="18207"/>
                    </a:cubicBezTo>
                    <a:cubicBezTo>
                      <a:pt x="16001" y="18170"/>
                      <a:pt x="16017" y="18123"/>
                      <a:pt x="15993" y="18094"/>
                    </a:cubicBezTo>
                    <a:cubicBezTo>
                      <a:pt x="15986" y="18086"/>
                      <a:pt x="15937" y="18060"/>
                      <a:pt x="15932" y="18056"/>
                    </a:cubicBezTo>
                    <a:cubicBezTo>
                      <a:pt x="15781" y="17930"/>
                      <a:pt x="15492" y="17647"/>
                      <a:pt x="15359" y="17624"/>
                    </a:cubicBezTo>
                    <a:cubicBezTo>
                      <a:pt x="15330" y="17618"/>
                      <a:pt x="15149" y="17577"/>
                      <a:pt x="15108" y="17586"/>
                    </a:cubicBezTo>
                    <a:cubicBezTo>
                      <a:pt x="15096" y="17580"/>
                      <a:pt x="15087" y="17578"/>
                      <a:pt x="15084" y="17581"/>
                    </a:cubicBezTo>
                    <a:cubicBezTo>
                      <a:pt x="15050" y="17617"/>
                      <a:pt x="15048" y="17671"/>
                      <a:pt x="15065" y="17735"/>
                    </a:cubicBezTo>
                    <a:cubicBezTo>
                      <a:pt x="15068" y="17870"/>
                      <a:pt x="15126" y="18074"/>
                      <a:pt x="15260" y="18287"/>
                    </a:cubicBezTo>
                    <a:cubicBezTo>
                      <a:pt x="15370" y="18465"/>
                      <a:pt x="15575" y="18633"/>
                      <a:pt x="15641" y="18737"/>
                    </a:cubicBezTo>
                    <a:cubicBezTo>
                      <a:pt x="15896" y="19143"/>
                      <a:pt x="16110" y="19491"/>
                      <a:pt x="16298" y="19939"/>
                    </a:cubicBezTo>
                    <a:cubicBezTo>
                      <a:pt x="16416" y="20221"/>
                      <a:pt x="16501" y="20489"/>
                      <a:pt x="16629" y="20766"/>
                    </a:cubicBezTo>
                    <a:cubicBezTo>
                      <a:pt x="16776" y="21081"/>
                      <a:pt x="17043" y="21600"/>
                      <a:pt x="17328" y="21555"/>
                    </a:cubicBezTo>
                    <a:cubicBezTo>
                      <a:pt x="17407" y="21542"/>
                      <a:pt x="17614" y="21344"/>
                      <a:pt x="17629" y="21066"/>
                    </a:cubicBezTo>
                    <a:cubicBezTo>
                      <a:pt x="17654" y="20635"/>
                      <a:pt x="17246" y="20273"/>
                      <a:pt x="17056" y="19826"/>
                    </a:cubicBezTo>
                    <a:cubicBezTo>
                      <a:pt x="17014" y="19729"/>
                      <a:pt x="16991" y="19632"/>
                      <a:pt x="16965" y="19564"/>
                    </a:cubicBezTo>
                    <a:cubicBezTo>
                      <a:pt x="16936" y="19484"/>
                      <a:pt x="16816" y="19268"/>
                      <a:pt x="17069" y="19042"/>
                    </a:cubicBezTo>
                    <a:cubicBezTo>
                      <a:pt x="17100" y="19047"/>
                      <a:pt x="17126" y="19042"/>
                      <a:pt x="17148" y="19022"/>
                    </a:cubicBezTo>
                    <a:cubicBezTo>
                      <a:pt x="17184" y="18992"/>
                      <a:pt x="17166" y="18789"/>
                      <a:pt x="17177" y="18700"/>
                    </a:cubicBezTo>
                    <a:cubicBezTo>
                      <a:pt x="17186" y="18627"/>
                      <a:pt x="17115" y="18476"/>
                      <a:pt x="17086" y="18361"/>
                    </a:cubicBezTo>
                    <a:cubicBezTo>
                      <a:pt x="17062" y="18261"/>
                      <a:pt x="17028" y="18170"/>
                      <a:pt x="16996" y="18062"/>
                    </a:cubicBezTo>
                    <a:cubicBezTo>
                      <a:pt x="16967" y="17964"/>
                      <a:pt x="16909" y="17729"/>
                      <a:pt x="16875" y="17685"/>
                    </a:cubicBezTo>
                    <a:cubicBezTo>
                      <a:pt x="16821" y="17616"/>
                      <a:pt x="16678" y="17406"/>
                      <a:pt x="16471" y="17114"/>
                    </a:cubicBezTo>
                    <a:cubicBezTo>
                      <a:pt x="16386" y="16994"/>
                      <a:pt x="16313" y="16845"/>
                      <a:pt x="16245" y="16735"/>
                    </a:cubicBezTo>
                    <a:cubicBezTo>
                      <a:pt x="16211" y="16568"/>
                      <a:pt x="16137" y="16373"/>
                      <a:pt x="16103" y="16211"/>
                    </a:cubicBezTo>
                    <a:cubicBezTo>
                      <a:pt x="16058" y="16002"/>
                      <a:pt x="16097" y="15797"/>
                      <a:pt x="16103" y="15573"/>
                    </a:cubicBezTo>
                    <a:cubicBezTo>
                      <a:pt x="16109" y="15331"/>
                      <a:pt x="16066" y="15096"/>
                      <a:pt x="16073" y="15010"/>
                    </a:cubicBezTo>
                    <a:cubicBezTo>
                      <a:pt x="16077" y="14957"/>
                      <a:pt x="16114" y="14965"/>
                      <a:pt x="16133" y="14934"/>
                    </a:cubicBezTo>
                    <a:cubicBezTo>
                      <a:pt x="16176" y="14865"/>
                      <a:pt x="16201" y="14829"/>
                      <a:pt x="16225" y="14820"/>
                    </a:cubicBezTo>
                    <a:cubicBezTo>
                      <a:pt x="16270" y="14845"/>
                      <a:pt x="16318" y="14887"/>
                      <a:pt x="16374" y="14939"/>
                    </a:cubicBezTo>
                    <a:cubicBezTo>
                      <a:pt x="16444" y="15004"/>
                      <a:pt x="16535" y="15102"/>
                      <a:pt x="16586" y="15165"/>
                    </a:cubicBezTo>
                    <a:cubicBezTo>
                      <a:pt x="16764" y="15387"/>
                      <a:pt x="16813" y="15716"/>
                      <a:pt x="16992" y="15851"/>
                    </a:cubicBezTo>
                    <a:cubicBezTo>
                      <a:pt x="17004" y="15860"/>
                      <a:pt x="17020" y="15865"/>
                      <a:pt x="17036" y="15869"/>
                    </a:cubicBezTo>
                    <a:cubicBezTo>
                      <a:pt x="17065" y="15878"/>
                      <a:pt x="17101" y="15879"/>
                      <a:pt x="17133" y="15886"/>
                    </a:cubicBezTo>
                    <a:cubicBezTo>
                      <a:pt x="17133" y="15886"/>
                      <a:pt x="17133" y="15886"/>
                      <a:pt x="17134" y="15887"/>
                    </a:cubicBezTo>
                    <a:cubicBezTo>
                      <a:pt x="17138" y="15888"/>
                      <a:pt x="17142" y="15889"/>
                      <a:pt x="17146" y="15890"/>
                    </a:cubicBezTo>
                    <a:cubicBezTo>
                      <a:pt x="17148" y="15891"/>
                      <a:pt x="17150" y="15891"/>
                      <a:pt x="17153" y="15892"/>
                    </a:cubicBezTo>
                    <a:cubicBezTo>
                      <a:pt x="17233" y="15919"/>
                      <a:pt x="17252" y="15834"/>
                      <a:pt x="17275" y="15819"/>
                    </a:cubicBezTo>
                    <a:cubicBezTo>
                      <a:pt x="17276" y="15821"/>
                      <a:pt x="17278" y="15823"/>
                      <a:pt x="17280" y="15826"/>
                    </a:cubicBezTo>
                    <a:cubicBezTo>
                      <a:pt x="17393" y="15993"/>
                      <a:pt x="17257" y="16149"/>
                      <a:pt x="17268" y="16290"/>
                    </a:cubicBezTo>
                    <a:cubicBezTo>
                      <a:pt x="17272" y="16341"/>
                      <a:pt x="17304" y="16356"/>
                      <a:pt x="17330" y="16361"/>
                    </a:cubicBezTo>
                    <a:cubicBezTo>
                      <a:pt x="17350" y="16370"/>
                      <a:pt x="17372" y="16369"/>
                      <a:pt x="17380" y="16371"/>
                    </a:cubicBezTo>
                    <a:cubicBezTo>
                      <a:pt x="17539" y="16411"/>
                      <a:pt x="17732" y="15987"/>
                      <a:pt x="17871" y="15807"/>
                    </a:cubicBezTo>
                    <a:cubicBezTo>
                      <a:pt x="18024" y="15609"/>
                      <a:pt x="18174" y="15521"/>
                      <a:pt x="18233" y="15319"/>
                    </a:cubicBezTo>
                    <a:cubicBezTo>
                      <a:pt x="18369" y="14855"/>
                      <a:pt x="18119" y="14191"/>
                      <a:pt x="17991" y="13929"/>
                    </a:cubicBezTo>
                    <a:cubicBezTo>
                      <a:pt x="17826" y="13589"/>
                      <a:pt x="17530" y="13328"/>
                      <a:pt x="17388" y="13103"/>
                    </a:cubicBezTo>
                    <a:cubicBezTo>
                      <a:pt x="17308" y="12976"/>
                      <a:pt x="17214" y="12846"/>
                      <a:pt x="17207" y="12652"/>
                    </a:cubicBezTo>
                    <a:cubicBezTo>
                      <a:pt x="17195" y="12295"/>
                      <a:pt x="17481" y="11849"/>
                      <a:pt x="17759" y="11841"/>
                    </a:cubicBezTo>
                    <a:cubicBezTo>
                      <a:pt x="17790" y="11842"/>
                      <a:pt x="17821" y="11849"/>
                      <a:pt x="17852" y="11863"/>
                    </a:cubicBezTo>
                    <a:cubicBezTo>
                      <a:pt x="17900" y="11885"/>
                      <a:pt x="17935" y="11902"/>
                      <a:pt x="17941" y="11938"/>
                    </a:cubicBezTo>
                    <a:cubicBezTo>
                      <a:pt x="18008" y="12349"/>
                      <a:pt x="18073" y="12474"/>
                      <a:pt x="18133" y="12460"/>
                    </a:cubicBezTo>
                    <a:cubicBezTo>
                      <a:pt x="18248" y="12496"/>
                      <a:pt x="18347" y="11994"/>
                      <a:pt x="18414" y="11901"/>
                    </a:cubicBezTo>
                    <a:cubicBezTo>
                      <a:pt x="18424" y="11887"/>
                      <a:pt x="18452" y="11849"/>
                      <a:pt x="18462" y="11836"/>
                    </a:cubicBezTo>
                    <a:cubicBezTo>
                      <a:pt x="18472" y="11823"/>
                      <a:pt x="18462" y="11836"/>
                      <a:pt x="18475" y="11826"/>
                    </a:cubicBezTo>
                    <a:cubicBezTo>
                      <a:pt x="18561" y="11750"/>
                      <a:pt x="18636" y="11668"/>
                      <a:pt x="18715" y="11638"/>
                    </a:cubicBezTo>
                    <a:cubicBezTo>
                      <a:pt x="18869" y="11579"/>
                      <a:pt x="19043" y="11615"/>
                      <a:pt x="19199" y="11563"/>
                    </a:cubicBezTo>
                    <a:cubicBezTo>
                      <a:pt x="19256" y="11543"/>
                      <a:pt x="19317" y="11481"/>
                      <a:pt x="19379" y="11450"/>
                    </a:cubicBezTo>
                    <a:cubicBezTo>
                      <a:pt x="19478" y="11401"/>
                      <a:pt x="19581" y="11385"/>
                      <a:pt x="19621" y="11337"/>
                    </a:cubicBezTo>
                    <a:cubicBezTo>
                      <a:pt x="19732" y="11204"/>
                      <a:pt x="19832" y="11128"/>
                      <a:pt x="19924" y="10936"/>
                    </a:cubicBezTo>
                    <a:cubicBezTo>
                      <a:pt x="20053" y="10669"/>
                      <a:pt x="20126" y="10510"/>
                      <a:pt x="20196" y="10266"/>
                    </a:cubicBezTo>
                    <a:cubicBezTo>
                      <a:pt x="20244" y="10100"/>
                      <a:pt x="20276" y="9887"/>
                      <a:pt x="20326" y="9677"/>
                    </a:cubicBezTo>
                    <a:cubicBezTo>
                      <a:pt x="20372" y="9481"/>
                      <a:pt x="20510" y="8940"/>
                      <a:pt x="20373" y="8935"/>
                    </a:cubicBezTo>
                    <a:cubicBezTo>
                      <a:pt x="20119" y="8925"/>
                      <a:pt x="19977" y="8740"/>
                      <a:pt x="20081" y="8657"/>
                    </a:cubicBezTo>
                    <a:cubicBezTo>
                      <a:pt x="20178" y="8580"/>
                      <a:pt x="20239" y="8519"/>
                      <a:pt x="20209" y="8443"/>
                    </a:cubicBezTo>
                    <a:cubicBezTo>
                      <a:pt x="20203" y="8429"/>
                      <a:pt x="20085" y="8239"/>
                      <a:pt x="20074" y="8219"/>
                    </a:cubicBezTo>
                    <a:cubicBezTo>
                      <a:pt x="19967" y="8043"/>
                      <a:pt x="19840" y="7918"/>
                      <a:pt x="19741" y="7769"/>
                    </a:cubicBezTo>
                    <a:cubicBezTo>
                      <a:pt x="19610" y="7571"/>
                      <a:pt x="19334" y="7111"/>
                      <a:pt x="19349" y="6905"/>
                    </a:cubicBezTo>
                    <a:cubicBezTo>
                      <a:pt x="19361" y="6751"/>
                      <a:pt x="19842" y="6505"/>
                      <a:pt x="19752" y="6270"/>
                    </a:cubicBezTo>
                    <a:cubicBezTo>
                      <a:pt x="19666" y="6046"/>
                      <a:pt x="19255" y="6211"/>
                      <a:pt x="19048" y="6154"/>
                    </a:cubicBezTo>
                    <a:cubicBezTo>
                      <a:pt x="18924" y="6120"/>
                      <a:pt x="18654" y="5855"/>
                      <a:pt x="18655" y="5665"/>
                    </a:cubicBezTo>
                    <a:cubicBezTo>
                      <a:pt x="18656" y="5565"/>
                      <a:pt x="18700" y="5542"/>
                      <a:pt x="18746" y="5478"/>
                    </a:cubicBezTo>
                    <a:cubicBezTo>
                      <a:pt x="18831" y="5357"/>
                      <a:pt x="18978" y="5144"/>
                      <a:pt x="19122" y="5080"/>
                    </a:cubicBezTo>
                    <a:cubicBezTo>
                      <a:pt x="19151" y="5071"/>
                      <a:pt x="19179" y="5068"/>
                      <a:pt x="19207" y="5073"/>
                    </a:cubicBezTo>
                    <a:cubicBezTo>
                      <a:pt x="19254" y="5082"/>
                      <a:pt x="19352" y="5170"/>
                      <a:pt x="19358" y="5185"/>
                    </a:cubicBezTo>
                    <a:cubicBezTo>
                      <a:pt x="19367" y="5210"/>
                      <a:pt x="19344" y="5278"/>
                      <a:pt x="19358" y="5298"/>
                    </a:cubicBezTo>
                    <a:cubicBezTo>
                      <a:pt x="19386" y="5337"/>
                      <a:pt x="19425" y="5581"/>
                      <a:pt x="19425" y="5583"/>
                    </a:cubicBezTo>
                    <a:cubicBezTo>
                      <a:pt x="19432" y="5585"/>
                      <a:pt x="19445" y="5581"/>
                      <a:pt x="19461" y="5574"/>
                    </a:cubicBezTo>
                    <a:cubicBezTo>
                      <a:pt x="19518" y="5561"/>
                      <a:pt x="19670" y="5445"/>
                      <a:pt x="19752" y="5410"/>
                    </a:cubicBezTo>
                    <a:cubicBezTo>
                      <a:pt x="19993" y="5338"/>
                      <a:pt x="20063" y="5425"/>
                      <a:pt x="20202" y="5599"/>
                    </a:cubicBezTo>
                    <a:cubicBezTo>
                      <a:pt x="20307" y="5730"/>
                      <a:pt x="20187" y="6009"/>
                      <a:pt x="20293" y="6019"/>
                    </a:cubicBezTo>
                    <a:cubicBezTo>
                      <a:pt x="20425" y="6031"/>
                      <a:pt x="20514" y="6043"/>
                      <a:pt x="20563" y="6085"/>
                    </a:cubicBezTo>
                    <a:cubicBezTo>
                      <a:pt x="20629" y="6142"/>
                      <a:pt x="20676" y="6196"/>
                      <a:pt x="20745" y="6311"/>
                    </a:cubicBezTo>
                    <a:cubicBezTo>
                      <a:pt x="20910" y="6590"/>
                      <a:pt x="20949" y="6776"/>
                      <a:pt x="20988" y="6982"/>
                    </a:cubicBezTo>
                    <a:cubicBezTo>
                      <a:pt x="21005" y="7074"/>
                      <a:pt x="21063" y="7279"/>
                      <a:pt x="21135" y="7301"/>
                    </a:cubicBezTo>
                    <a:cubicBezTo>
                      <a:pt x="21148" y="7305"/>
                      <a:pt x="21160" y="7303"/>
                      <a:pt x="21173" y="7297"/>
                    </a:cubicBezTo>
                    <a:cubicBezTo>
                      <a:pt x="21267" y="7296"/>
                      <a:pt x="21369" y="7024"/>
                      <a:pt x="21446" y="6984"/>
                    </a:cubicBezTo>
                    <a:cubicBezTo>
                      <a:pt x="21458" y="6983"/>
                      <a:pt x="21469" y="6981"/>
                      <a:pt x="21479" y="6977"/>
                    </a:cubicBezTo>
                    <a:cubicBezTo>
                      <a:pt x="21576" y="6961"/>
                      <a:pt x="21600" y="6882"/>
                      <a:pt x="21593" y="6783"/>
                    </a:cubicBezTo>
                    <a:cubicBezTo>
                      <a:pt x="21595" y="6808"/>
                      <a:pt x="21597" y="6829"/>
                      <a:pt x="21593" y="6779"/>
                    </a:cubicBezTo>
                    <a:cubicBezTo>
                      <a:pt x="21589" y="6720"/>
                      <a:pt x="21591" y="6749"/>
                      <a:pt x="21593" y="6777"/>
                    </a:cubicBezTo>
                    <a:cubicBezTo>
                      <a:pt x="21583" y="6660"/>
                      <a:pt x="21503" y="6434"/>
                      <a:pt x="21431" y="6342"/>
                    </a:cubicBezTo>
                    <a:cubicBezTo>
                      <a:pt x="21413" y="6318"/>
                      <a:pt x="21419" y="6294"/>
                      <a:pt x="21401" y="6266"/>
                    </a:cubicBezTo>
                    <a:cubicBezTo>
                      <a:pt x="21239" y="6024"/>
                      <a:pt x="20746" y="5779"/>
                      <a:pt x="20737" y="5478"/>
                    </a:cubicBezTo>
                    <a:cubicBezTo>
                      <a:pt x="20732" y="5303"/>
                      <a:pt x="20949" y="5125"/>
                      <a:pt x="20979" y="4952"/>
                    </a:cubicBezTo>
                    <a:cubicBezTo>
                      <a:pt x="21007" y="4792"/>
                      <a:pt x="20944" y="4591"/>
                      <a:pt x="20979" y="4463"/>
                    </a:cubicBezTo>
                    <a:cubicBezTo>
                      <a:pt x="21000" y="4387"/>
                      <a:pt x="21274" y="4136"/>
                      <a:pt x="21274" y="4136"/>
                    </a:cubicBezTo>
                    <a:lnTo>
                      <a:pt x="21287" y="4135"/>
                    </a:lnTo>
                    <a:lnTo>
                      <a:pt x="21315" y="4144"/>
                    </a:lnTo>
                    <a:lnTo>
                      <a:pt x="21336" y="4150"/>
                    </a:lnTo>
                    <a:lnTo>
                      <a:pt x="21354" y="4139"/>
                    </a:lnTo>
                    <a:lnTo>
                      <a:pt x="21254" y="3186"/>
                    </a:lnTo>
                    <a:lnTo>
                      <a:pt x="20961" y="2109"/>
                    </a:lnTo>
                    <a:cubicBezTo>
                      <a:pt x="20952" y="2111"/>
                      <a:pt x="20942" y="2113"/>
                      <a:pt x="20932" y="2115"/>
                    </a:cubicBezTo>
                    <a:lnTo>
                      <a:pt x="20930" y="2107"/>
                    </a:lnTo>
                    <a:cubicBezTo>
                      <a:pt x="20566" y="2188"/>
                      <a:pt x="20078" y="2428"/>
                      <a:pt x="19858" y="2253"/>
                    </a:cubicBezTo>
                    <a:cubicBezTo>
                      <a:pt x="19628" y="2071"/>
                      <a:pt x="19451" y="1603"/>
                      <a:pt x="19267" y="1287"/>
                    </a:cubicBezTo>
                    <a:cubicBezTo>
                      <a:pt x="19256" y="1272"/>
                      <a:pt x="19243" y="1258"/>
                      <a:pt x="19231" y="1243"/>
                    </a:cubicBezTo>
                    <a:cubicBezTo>
                      <a:pt x="19174" y="1151"/>
                      <a:pt x="19117" y="1077"/>
                      <a:pt x="19057" y="1032"/>
                    </a:cubicBezTo>
                    <a:cubicBezTo>
                      <a:pt x="19049" y="1022"/>
                      <a:pt x="19041" y="1013"/>
                      <a:pt x="19034" y="1003"/>
                    </a:cubicBezTo>
                    <a:cubicBezTo>
                      <a:pt x="18670" y="770"/>
                      <a:pt x="18270" y="1067"/>
                      <a:pt x="18212" y="1087"/>
                    </a:cubicBezTo>
                    <a:cubicBezTo>
                      <a:pt x="17960" y="1173"/>
                      <a:pt x="17621" y="953"/>
                      <a:pt x="17462" y="903"/>
                    </a:cubicBezTo>
                    <a:lnTo>
                      <a:pt x="16822" y="1142"/>
                    </a:lnTo>
                    <a:lnTo>
                      <a:pt x="16358" y="1194"/>
                    </a:lnTo>
                    <a:cubicBezTo>
                      <a:pt x="16349" y="1265"/>
                      <a:pt x="16325" y="1350"/>
                      <a:pt x="16275" y="1444"/>
                    </a:cubicBezTo>
                    <a:cubicBezTo>
                      <a:pt x="16120" y="1736"/>
                      <a:pt x="14809" y="1616"/>
                      <a:pt x="14795" y="1615"/>
                    </a:cubicBezTo>
                    <a:lnTo>
                      <a:pt x="14794" y="1615"/>
                    </a:lnTo>
                    <a:lnTo>
                      <a:pt x="14793" y="1615"/>
                    </a:lnTo>
                    <a:cubicBezTo>
                      <a:pt x="14787" y="1618"/>
                      <a:pt x="14139" y="1857"/>
                      <a:pt x="13750" y="1344"/>
                    </a:cubicBezTo>
                    <a:cubicBezTo>
                      <a:pt x="13713" y="1296"/>
                      <a:pt x="13634" y="1191"/>
                      <a:pt x="13580" y="1093"/>
                    </a:cubicBezTo>
                    <a:cubicBezTo>
                      <a:pt x="13573" y="1098"/>
                      <a:pt x="13566" y="1103"/>
                      <a:pt x="13558" y="1107"/>
                    </a:cubicBezTo>
                    <a:cubicBezTo>
                      <a:pt x="13557" y="1106"/>
                      <a:pt x="13557" y="1104"/>
                      <a:pt x="13556" y="1103"/>
                    </a:cubicBezTo>
                    <a:cubicBezTo>
                      <a:pt x="13416" y="1195"/>
                      <a:pt x="13260" y="1317"/>
                      <a:pt x="13177" y="1343"/>
                    </a:cubicBezTo>
                    <a:cubicBezTo>
                      <a:pt x="13019" y="1393"/>
                      <a:pt x="12884" y="1479"/>
                      <a:pt x="12725" y="1652"/>
                    </a:cubicBezTo>
                    <a:cubicBezTo>
                      <a:pt x="12568" y="1825"/>
                      <a:pt x="12591" y="1537"/>
                      <a:pt x="12441" y="1484"/>
                    </a:cubicBezTo>
                    <a:cubicBezTo>
                      <a:pt x="12329" y="1444"/>
                      <a:pt x="12213" y="1386"/>
                      <a:pt x="12020" y="1386"/>
                    </a:cubicBezTo>
                    <a:cubicBezTo>
                      <a:pt x="11935" y="1386"/>
                      <a:pt x="11896" y="1325"/>
                      <a:pt x="11867" y="1253"/>
                    </a:cubicBezTo>
                    <a:cubicBezTo>
                      <a:pt x="11845" y="1264"/>
                      <a:pt x="11824" y="1277"/>
                      <a:pt x="11803" y="1293"/>
                    </a:cubicBezTo>
                    <a:cubicBezTo>
                      <a:pt x="11713" y="1361"/>
                      <a:pt x="11677" y="1303"/>
                      <a:pt x="11604" y="1189"/>
                    </a:cubicBezTo>
                    <a:lnTo>
                      <a:pt x="11592" y="1170"/>
                    </a:lnTo>
                    <a:cubicBezTo>
                      <a:pt x="11568" y="1132"/>
                      <a:pt x="11536" y="1082"/>
                      <a:pt x="11496" y="1036"/>
                    </a:cubicBezTo>
                    <a:cubicBezTo>
                      <a:pt x="11486" y="1037"/>
                      <a:pt x="11477" y="1038"/>
                      <a:pt x="11467" y="1039"/>
                    </a:cubicBezTo>
                    <a:cubicBezTo>
                      <a:pt x="11464" y="1036"/>
                      <a:pt x="11462" y="1033"/>
                      <a:pt x="11459" y="1031"/>
                    </a:cubicBezTo>
                    <a:cubicBezTo>
                      <a:pt x="11227" y="1055"/>
                      <a:pt x="10924" y="1091"/>
                      <a:pt x="10797" y="977"/>
                    </a:cubicBezTo>
                    <a:cubicBezTo>
                      <a:pt x="10789" y="969"/>
                      <a:pt x="10780" y="959"/>
                      <a:pt x="10771" y="947"/>
                    </a:cubicBezTo>
                    <a:cubicBezTo>
                      <a:pt x="10767" y="948"/>
                      <a:pt x="10764" y="949"/>
                      <a:pt x="10761" y="950"/>
                    </a:cubicBezTo>
                    <a:cubicBezTo>
                      <a:pt x="10761" y="949"/>
                      <a:pt x="10761" y="949"/>
                      <a:pt x="10760" y="949"/>
                    </a:cubicBezTo>
                    <a:cubicBezTo>
                      <a:pt x="10724" y="964"/>
                      <a:pt x="10689" y="986"/>
                      <a:pt x="10654" y="1020"/>
                    </a:cubicBezTo>
                    <a:cubicBezTo>
                      <a:pt x="10544" y="1128"/>
                      <a:pt x="10538" y="1262"/>
                      <a:pt x="10532" y="1391"/>
                    </a:cubicBezTo>
                    <a:cubicBezTo>
                      <a:pt x="10528" y="1474"/>
                      <a:pt x="10525" y="1552"/>
                      <a:pt x="10494" y="1619"/>
                    </a:cubicBezTo>
                    <a:cubicBezTo>
                      <a:pt x="10413" y="1798"/>
                      <a:pt x="10213" y="1988"/>
                      <a:pt x="10004" y="1988"/>
                    </a:cubicBezTo>
                    <a:cubicBezTo>
                      <a:pt x="9830" y="1988"/>
                      <a:pt x="8810" y="1639"/>
                      <a:pt x="8320" y="1471"/>
                    </a:cubicBezTo>
                    <a:cubicBezTo>
                      <a:pt x="8202" y="1431"/>
                      <a:pt x="8117" y="1401"/>
                      <a:pt x="8086" y="1392"/>
                    </a:cubicBezTo>
                    <a:cubicBezTo>
                      <a:pt x="7946" y="1348"/>
                      <a:pt x="7710" y="1200"/>
                      <a:pt x="7454" y="995"/>
                    </a:cubicBezTo>
                    <a:cubicBezTo>
                      <a:pt x="7291" y="865"/>
                      <a:pt x="7194" y="705"/>
                      <a:pt x="7081" y="520"/>
                    </a:cubicBezTo>
                    <a:cubicBezTo>
                      <a:pt x="7043" y="457"/>
                      <a:pt x="7004" y="393"/>
                      <a:pt x="6960" y="326"/>
                    </a:cubicBezTo>
                    <a:cubicBezTo>
                      <a:pt x="6758" y="16"/>
                      <a:pt x="6509" y="0"/>
                      <a:pt x="6461" y="0"/>
                    </a:cubicBezTo>
                    <a:cubicBezTo>
                      <a:pt x="6461" y="0"/>
                      <a:pt x="6460" y="0"/>
                      <a:pt x="6460" y="0"/>
                    </a:cubicBezTo>
                    <a:cubicBezTo>
                      <a:pt x="6441" y="75"/>
                      <a:pt x="6433" y="126"/>
                      <a:pt x="6433" y="126"/>
                    </a:cubicBezTo>
                    <a:cubicBezTo>
                      <a:pt x="6433" y="126"/>
                      <a:pt x="6784" y="927"/>
                      <a:pt x="6643" y="1026"/>
                    </a:cubicBezTo>
                    <a:cubicBezTo>
                      <a:pt x="6503" y="1125"/>
                      <a:pt x="6302" y="1206"/>
                      <a:pt x="6196" y="1206"/>
                    </a:cubicBezTo>
                    <a:cubicBezTo>
                      <a:pt x="6091" y="1206"/>
                      <a:pt x="5684" y="1271"/>
                      <a:pt x="5684" y="1271"/>
                    </a:cubicBezTo>
                    <a:lnTo>
                      <a:pt x="5118" y="1435"/>
                    </a:lnTo>
                    <a:cubicBezTo>
                      <a:pt x="5118" y="1435"/>
                      <a:pt x="4702" y="1222"/>
                      <a:pt x="4632" y="1271"/>
                    </a:cubicBezTo>
                    <a:cubicBezTo>
                      <a:pt x="4562" y="1321"/>
                      <a:pt x="4133" y="1018"/>
                      <a:pt x="4080" y="944"/>
                    </a:cubicBezTo>
                    <a:cubicBezTo>
                      <a:pt x="4076" y="938"/>
                      <a:pt x="4070" y="933"/>
                      <a:pt x="4064" y="928"/>
                    </a:cubicBezTo>
                    <a:lnTo>
                      <a:pt x="4060" y="975"/>
                    </a:lnTo>
                    <a:cubicBezTo>
                      <a:pt x="4060" y="978"/>
                      <a:pt x="4020" y="1295"/>
                      <a:pt x="3944" y="1342"/>
                    </a:cubicBezTo>
                    <a:cubicBezTo>
                      <a:pt x="3868" y="1390"/>
                      <a:pt x="3632" y="1266"/>
                      <a:pt x="3575" y="1195"/>
                    </a:cubicBezTo>
                    <a:cubicBezTo>
                      <a:pt x="3558" y="1174"/>
                      <a:pt x="3401" y="1153"/>
                      <a:pt x="3180" y="1134"/>
                    </a:cubicBezTo>
                    <a:cubicBezTo>
                      <a:pt x="3174" y="1136"/>
                      <a:pt x="3167" y="1139"/>
                      <a:pt x="3160" y="1142"/>
                    </a:cubicBezTo>
                    <a:cubicBezTo>
                      <a:pt x="3155" y="1141"/>
                      <a:pt x="3151" y="1141"/>
                      <a:pt x="3147" y="1141"/>
                    </a:cubicBezTo>
                    <a:cubicBezTo>
                      <a:pt x="2925" y="1258"/>
                      <a:pt x="2626" y="1787"/>
                      <a:pt x="2647" y="2057"/>
                    </a:cubicBezTo>
                    <a:cubicBezTo>
                      <a:pt x="2661" y="2241"/>
                      <a:pt x="3081" y="2564"/>
                      <a:pt x="3081" y="2564"/>
                    </a:cubicBezTo>
                    <a:cubicBezTo>
                      <a:pt x="3103" y="2625"/>
                      <a:pt x="3125" y="2770"/>
                      <a:pt x="3146" y="2928"/>
                    </a:cubicBezTo>
                    <a:cubicBezTo>
                      <a:pt x="3145" y="2929"/>
                      <a:pt x="3143" y="2930"/>
                      <a:pt x="3141" y="2931"/>
                    </a:cubicBezTo>
                    <a:cubicBezTo>
                      <a:pt x="3141" y="2933"/>
                      <a:pt x="3142" y="2936"/>
                      <a:pt x="3142" y="2938"/>
                    </a:cubicBezTo>
                    <a:cubicBezTo>
                      <a:pt x="3213" y="2902"/>
                      <a:pt x="3314" y="2868"/>
                      <a:pt x="3356" y="2860"/>
                    </a:cubicBezTo>
                    <a:cubicBezTo>
                      <a:pt x="3413" y="2847"/>
                      <a:pt x="3454" y="2807"/>
                      <a:pt x="3537" y="2821"/>
                    </a:cubicBezTo>
                    <a:cubicBezTo>
                      <a:pt x="3660" y="2844"/>
                      <a:pt x="3827" y="2992"/>
                      <a:pt x="3838" y="3122"/>
                    </a:cubicBezTo>
                    <a:cubicBezTo>
                      <a:pt x="3841" y="3160"/>
                      <a:pt x="3839" y="3193"/>
                      <a:pt x="3833" y="3222"/>
                    </a:cubicBezTo>
                    <a:cubicBezTo>
                      <a:pt x="3794" y="3381"/>
                      <a:pt x="3631" y="3413"/>
                      <a:pt x="3568" y="3487"/>
                    </a:cubicBezTo>
                    <a:cubicBezTo>
                      <a:pt x="3518" y="3545"/>
                      <a:pt x="3486" y="3616"/>
                      <a:pt x="3473" y="3693"/>
                    </a:cubicBezTo>
                    <a:cubicBezTo>
                      <a:pt x="3441" y="3863"/>
                      <a:pt x="3502" y="4062"/>
                      <a:pt x="3657" y="4210"/>
                    </a:cubicBezTo>
                    <a:cubicBezTo>
                      <a:pt x="3680" y="4231"/>
                      <a:pt x="3722" y="4223"/>
                      <a:pt x="3747" y="4247"/>
                    </a:cubicBezTo>
                    <a:cubicBezTo>
                      <a:pt x="3805" y="4302"/>
                      <a:pt x="3826" y="4369"/>
                      <a:pt x="3868" y="4397"/>
                    </a:cubicBezTo>
                    <a:cubicBezTo>
                      <a:pt x="3950" y="4452"/>
                      <a:pt x="4076" y="4439"/>
                      <a:pt x="4169" y="4510"/>
                    </a:cubicBezTo>
                    <a:cubicBezTo>
                      <a:pt x="4176" y="4515"/>
                      <a:pt x="4345" y="4704"/>
                      <a:pt x="4351" y="4735"/>
                    </a:cubicBezTo>
                    <a:cubicBezTo>
                      <a:pt x="4360" y="4793"/>
                      <a:pt x="4355" y="4838"/>
                      <a:pt x="4343" y="4873"/>
                    </a:cubicBezTo>
                    <a:cubicBezTo>
                      <a:pt x="4318" y="4941"/>
                      <a:pt x="4270" y="4972"/>
                      <a:pt x="4263" y="4989"/>
                    </a:cubicBezTo>
                    <a:cubicBezTo>
                      <a:pt x="4259" y="4997"/>
                      <a:pt x="4257" y="5003"/>
                      <a:pt x="4256" y="5008"/>
                    </a:cubicBezTo>
                    <a:cubicBezTo>
                      <a:pt x="4248" y="5027"/>
                      <a:pt x="4248" y="5036"/>
                      <a:pt x="4246" y="5043"/>
                    </a:cubicBezTo>
                    <a:cubicBezTo>
                      <a:pt x="4244" y="5049"/>
                      <a:pt x="4240" y="5055"/>
                      <a:pt x="4233" y="5065"/>
                    </a:cubicBezTo>
                    <a:cubicBezTo>
                      <a:pt x="4228" y="5071"/>
                      <a:pt x="4204" y="5112"/>
                      <a:pt x="4188" y="5162"/>
                    </a:cubicBezTo>
                    <a:cubicBezTo>
                      <a:pt x="4177" y="5193"/>
                      <a:pt x="4169" y="5228"/>
                      <a:pt x="4169" y="5260"/>
                    </a:cubicBezTo>
                    <a:cubicBezTo>
                      <a:pt x="4171" y="5391"/>
                      <a:pt x="4228" y="5413"/>
                      <a:pt x="4290" y="5522"/>
                    </a:cubicBezTo>
                    <a:cubicBezTo>
                      <a:pt x="4318" y="5574"/>
                      <a:pt x="4393" y="5668"/>
                      <a:pt x="4411" y="5748"/>
                    </a:cubicBezTo>
                    <a:cubicBezTo>
                      <a:pt x="4441" y="5889"/>
                      <a:pt x="4448" y="6220"/>
                      <a:pt x="4411" y="6345"/>
                    </a:cubicBezTo>
                    <a:cubicBezTo>
                      <a:pt x="4394" y="6371"/>
                      <a:pt x="4272" y="6525"/>
                      <a:pt x="4263" y="6529"/>
                    </a:cubicBezTo>
                    <a:cubicBezTo>
                      <a:pt x="4146" y="6585"/>
                      <a:pt x="3944" y="6469"/>
                      <a:pt x="3840" y="6416"/>
                    </a:cubicBezTo>
                    <a:cubicBezTo>
                      <a:pt x="3592" y="6289"/>
                      <a:pt x="3326" y="6177"/>
                      <a:pt x="3297" y="5741"/>
                    </a:cubicBezTo>
                    <a:cubicBezTo>
                      <a:pt x="3295" y="5714"/>
                      <a:pt x="3295" y="5687"/>
                      <a:pt x="3296" y="5659"/>
                    </a:cubicBezTo>
                    <a:cubicBezTo>
                      <a:pt x="3252" y="5591"/>
                      <a:pt x="3206" y="5512"/>
                      <a:pt x="3140" y="5473"/>
                    </a:cubicBezTo>
                    <a:cubicBezTo>
                      <a:pt x="2998" y="5388"/>
                      <a:pt x="2835" y="5786"/>
                      <a:pt x="2698" y="5759"/>
                    </a:cubicBezTo>
                    <a:cubicBezTo>
                      <a:pt x="2513" y="5722"/>
                      <a:pt x="2445" y="5479"/>
                      <a:pt x="2416" y="5481"/>
                    </a:cubicBezTo>
                    <a:cubicBezTo>
                      <a:pt x="2356" y="5485"/>
                      <a:pt x="2232" y="5493"/>
                      <a:pt x="2249" y="5590"/>
                    </a:cubicBezTo>
                    <a:cubicBezTo>
                      <a:pt x="2319" y="5969"/>
                      <a:pt x="2305" y="5994"/>
                      <a:pt x="2205" y="6265"/>
                    </a:cubicBezTo>
                    <a:cubicBezTo>
                      <a:pt x="2109" y="6523"/>
                      <a:pt x="1635" y="6544"/>
                      <a:pt x="1439" y="6562"/>
                    </a:cubicBezTo>
                    <a:cubicBezTo>
                      <a:pt x="1062" y="6598"/>
                      <a:pt x="581" y="6819"/>
                      <a:pt x="498" y="6872"/>
                    </a:cubicBezTo>
                    <a:lnTo>
                      <a:pt x="471" y="6894"/>
                    </a:lnTo>
                    <a:lnTo>
                      <a:pt x="461" y="6942"/>
                    </a:lnTo>
                    <a:cubicBezTo>
                      <a:pt x="442" y="7257"/>
                      <a:pt x="418" y="7558"/>
                      <a:pt x="370" y="7844"/>
                    </a:cubicBezTo>
                    <a:cubicBezTo>
                      <a:pt x="351" y="7962"/>
                      <a:pt x="314" y="8154"/>
                      <a:pt x="280" y="8219"/>
                    </a:cubicBezTo>
                    <a:cubicBezTo>
                      <a:pt x="224" y="8326"/>
                      <a:pt x="121" y="8374"/>
                      <a:pt x="0" y="8438"/>
                    </a:cubicBezTo>
                    <a:cubicBezTo>
                      <a:pt x="65" y="8578"/>
                      <a:pt x="103" y="8662"/>
                      <a:pt x="107" y="8672"/>
                    </a:cubicBezTo>
                    <a:cubicBezTo>
                      <a:pt x="138" y="8753"/>
                      <a:pt x="190" y="9039"/>
                      <a:pt x="188" y="9171"/>
                    </a:cubicBezTo>
                    <a:cubicBezTo>
                      <a:pt x="188" y="9179"/>
                      <a:pt x="193" y="9201"/>
                      <a:pt x="196" y="923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2"/>
              <p:cNvSpPr>
                <a:spLocks/>
              </p:cNvSpPr>
              <p:nvPr/>
            </p:nvSpPr>
            <p:spPr bwMode="auto">
              <a:xfrm>
                <a:off x="1680" y="240"/>
                <a:ext cx="151" cy="250"/>
              </a:xfrm>
              <a:custGeom>
                <a:avLst/>
                <a:gdLst/>
                <a:ahLst/>
                <a:cxnLst/>
                <a:rect l="0" t="0" r="r" b="b"/>
                <a:pathLst>
                  <a:path w="21386" h="21177">
                    <a:moveTo>
                      <a:pt x="21386" y="16114"/>
                    </a:moveTo>
                    <a:cubicBezTo>
                      <a:pt x="21402" y="17078"/>
                      <a:pt x="20715" y="17202"/>
                      <a:pt x="20180" y="17660"/>
                    </a:cubicBezTo>
                    <a:cubicBezTo>
                      <a:pt x="19704" y="18076"/>
                      <a:pt x="17002" y="18809"/>
                      <a:pt x="15313" y="18895"/>
                    </a:cubicBezTo>
                    <a:cubicBezTo>
                      <a:pt x="11841" y="19078"/>
                      <a:pt x="13183" y="21488"/>
                      <a:pt x="12324" y="21143"/>
                    </a:cubicBezTo>
                    <a:cubicBezTo>
                      <a:pt x="10728" y="20507"/>
                      <a:pt x="10472" y="19379"/>
                      <a:pt x="8183" y="19310"/>
                    </a:cubicBezTo>
                    <a:cubicBezTo>
                      <a:pt x="6864" y="19266"/>
                      <a:pt x="1184" y="20501"/>
                      <a:pt x="319" y="19407"/>
                    </a:cubicBezTo>
                    <a:cubicBezTo>
                      <a:pt x="217" y="19277"/>
                      <a:pt x="-198" y="18970"/>
                      <a:pt x="114" y="18895"/>
                    </a:cubicBezTo>
                    <a:cubicBezTo>
                      <a:pt x="1362" y="18604"/>
                      <a:pt x="3129" y="18168"/>
                      <a:pt x="3960" y="17865"/>
                    </a:cubicBezTo>
                    <a:cubicBezTo>
                      <a:pt x="5277" y="17385"/>
                      <a:pt x="6661" y="17224"/>
                      <a:pt x="8183" y="16836"/>
                    </a:cubicBezTo>
                    <a:cubicBezTo>
                      <a:pt x="9361" y="16534"/>
                      <a:pt x="9955" y="16507"/>
                      <a:pt x="10772" y="16011"/>
                    </a:cubicBezTo>
                    <a:cubicBezTo>
                      <a:pt x="10822" y="15984"/>
                      <a:pt x="11076" y="15817"/>
                      <a:pt x="11093" y="15806"/>
                    </a:cubicBezTo>
                    <a:cubicBezTo>
                      <a:pt x="11882" y="15467"/>
                      <a:pt x="12510" y="15213"/>
                      <a:pt x="13367" y="14572"/>
                    </a:cubicBezTo>
                    <a:cubicBezTo>
                      <a:pt x="14361" y="13829"/>
                      <a:pt x="15484" y="12917"/>
                      <a:pt x="15634" y="12308"/>
                    </a:cubicBezTo>
                    <a:cubicBezTo>
                      <a:pt x="15847" y="11467"/>
                      <a:pt x="15397" y="10804"/>
                      <a:pt x="14991" y="9834"/>
                    </a:cubicBezTo>
                    <a:cubicBezTo>
                      <a:pt x="14838" y="9468"/>
                      <a:pt x="14486" y="9461"/>
                      <a:pt x="14315" y="9186"/>
                    </a:cubicBezTo>
                    <a:cubicBezTo>
                      <a:pt x="13128" y="7995"/>
                      <a:pt x="11026" y="6127"/>
                      <a:pt x="11009" y="6122"/>
                    </a:cubicBezTo>
                    <a:cubicBezTo>
                      <a:pt x="10652" y="6063"/>
                      <a:pt x="10383" y="5965"/>
                      <a:pt x="10170" y="5841"/>
                    </a:cubicBezTo>
                    <a:cubicBezTo>
                      <a:pt x="9474" y="5432"/>
                      <a:pt x="9842" y="2852"/>
                      <a:pt x="10080" y="2006"/>
                    </a:cubicBezTo>
                    <a:cubicBezTo>
                      <a:pt x="10361" y="1014"/>
                      <a:pt x="10532" y="529"/>
                      <a:pt x="11747" y="152"/>
                    </a:cubicBezTo>
                    <a:cubicBezTo>
                      <a:pt x="12604" y="-112"/>
                      <a:pt x="12901" y="-27"/>
                      <a:pt x="14013" y="362"/>
                    </a:cubicBezTo>
                    <a:cubicBezTo>
                      <a:pt x="14234" y="437"/>
                      <a:pt x="14532" y="739"/>
                      <a:pt x="14669" y="771"/>
                    </a:cubicBezTo>
                    <a:cubicBezTo>
                      <a:pt x="14941" y="841"/>
                      <a:pt x="15373" y="691"/>
                      <a:pt x="15634" y="771"/>
                    </a:cubicBezTo>
                    <a:cubicBezTo>
                      <a:pt x="15992" y="875"/>
                      <a:pt x="16391" y="1262"/>
                      <a:pt x="16934" y="1392"/>
                    </a:cubicBezTo>
                    <a:cubicBezTo>
                      <a:pt x="17902" y="1612"/>
                      <a:pt x="18251" y="1380"/>
                      <a:pt x="18557" y="1597"/>
                    </a:cubicBezTo>
                    <a:cubicBezTo>
                      <a:pt x="18735" y="1720"/>
                      <a:pt x="19270" y="2825"/>
                      <a:pt x="19210" y="3030"/>
                    </a:cubicBezTo>
                    <a:cubicBezTo>
                      <a:pt x="19210" y="2954"/>
                      <a:pt x="17733" y="4561"/>
                      <a:pt x="17164" y="4550"/>
                    </a:cubicBezTo>
                    <a:cubicBezTo>
                      <a:pt x="14523" y="4491"/>
                      <a:pt x="15695" y="3672"/>
                      <a:pt x="14047" y="3715"/>
                    </a:cubicBezTo>
                    <a:cubicBezTo>
                      <a:pt x="13768" y="3720"/>
                      <a:pt x="11747" y="3823"/>
                      <a:pt x="17028" y="7565"/>
                    </a:cubicBezTo>
                    <a:cubicBezTo>
                      <a:pt x="17047" y="7581"/>
                      <a:pt x="17071" y="7592"/>
                      <a:pt x="17080" y="7608"/>
                    </a:cubicBezTo>
                    <a:cubicBezTo>
                      <a:pt x="17902" y="7883"/>
                      <a:pt x="18591" y="8508"/>
                      <a:pt x="19210" y="9214"/>
                    </a:cubicBezTo>
                    <a:cubicBezTo>
                      <a:pt x="20053" y="10184"/>
                      <a:pt x="19677" y="11365"/>
                      <a:pt x="19890" y="13208"/>
                    </a:cubicBezTo>
                    <a:cubicBezTo>
                      <a:pt x="19991" y="14097"/>
                      <a:pt x="21377" y="15418"/>
                      <a:pt x="21386" y="16114"/>
                    </a:cubicBezTo>
                    <a:close/>
                    <a:moveTo>
                      <a:pt x="21386" y="16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13"/>
              <p:cNvSpPr>
                <a:spLocks/>
              </p:cNvSpPr>
              <p:nvPr/>
            </p:nvSpPr>
            <p:spPr bwMode="auto">
              <a:xfrm>
                <a:off x="1552" y="696"/>
                <a:ext cx="29" cy="60"/>
              </a:xfrm>
              <a:custGeom>
                <a:avLst/>
                <a:gdLst/>
                <a:ahLst/>
                <a:cxnLst/>
                <a:rect l="0" t="0" r="r" b="b"/>
                <a:pathLst>
                  <a:path w="18036" h="19471">
                    <a:moveTo>
                      <a:pt x="6633" y="2698"/>
                    </a:moveTo>
                    <a:cubicBezTo>
                      <a:pt x="11324" y="1308"/>
                      <a:pt x="17109" y="-674"/>
                      <a:pt x="17340" y="226"/>
                    </a:cubicBezTo>
                    <a:cubicBezTo>
                      <a:pt x="19244" y="7653"/>
                      <a:pt x="17014" y="14196"/>
                      <a:pt x="13435" y="18042"/>
                    </a:cubicBezTo>
                    <a:cubicBezTo>
                      <a:pt x="12418" y="19143"/>
                      <a:pt x="12783" y="20926"/>
                      <a:pt x="4669" y="17339"/>
                    </a:cubicBezTo>
                    <a:cubicBezTo>
                      <a:pt x="-2356" y="14234"/>
                      <a:pt x="-1255" y="5034"/>
                      <a:pt x="6633" y="2698"/>
                    </a:cubicBezTo>
                    <a:close/>
                    <a:moveTo>
                      <a:pt x="6633" y="269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14"/>
              <p:cNvSpPr>
                <a:spLocks/>
              </p:cNvSpPr>
              <p:nvPr/>
            </p:nvSpPr>
            <p:spPr bwMode="auto">
              <a:xfrm>
                <a:off x="1536" y="840"/>
                <a:ext cx="175" cy="300"/>
              </a:xfrm>
              <a:custGeom>
                <a:avLst/>
                <a:gdLst/>
                <a:ahLst/>
                <a:cxnLst/>
                <a:rect l="0" t="0" r="r" b="b"/>
                <a:pathLst>
                  <a:path w="20372" h="21513">
                    <a:moveTo>
                      <a:pt x="18178" y="21262"/>
                    </a:moveTo>
                    <a:cubicBezTo>
                      <a:pt x="17697" y="21481"/>
                      <a:pt x="17106" y="21577"/>
                      <a:pt x="16407" y="21467"/>
                    </a:cubicBezTo>
                    <a:cubicBezTo>
                      <a:pt x="16226" y="21435"/>
                      <a:pt x="15434" y="20678"/>
                      <a:pt x="15239" y="20624"/>
                    </a:cubicBezTo>
                    <a:cubicBezTo>
                      <a:pt x="15127" y="20587"/>
                      <a:pt x="14660" y="19752"/>
                      <a:pt x="14172" y="19399"/>
                    </a:cubicBezTo>
                    <a:cubicBezTo>
                      <a:pt x="13622" y="19001"/>
                      <a:pt x="10540" y="19050"/>
                      <a:pt x="10568" y="18049"/>
                    </a:cubicBezTo>
                    <a:cubicBezTo>
                      <a:pt x="10604" y="16925"/>
                      <a:pt x="12657" y="16976"/>
                      <a:pt x="14810" y="16492"/>
                    </a:cubicBezTo>
                    <a:cubicBezTo>
                      <a:pt x="16002" y="16222"/>
                      <a:pt x="15662" y="15216"/>
                      <a:pt x="15814" y="14531"/>
                    </a:cubicBezTo>
                    <a:cubicBezTo>
                      <a:pt x="15983" y="13791"/>
                      <a:pt x="15580" y="12835"/>
                      <a:pt x="15428" y="11962"/>
                    </a:cubicBezTo>
                    <a:cubicBezTo>
                      <a:pt x="14089" y="11295"/>
                      <a:pt x="12420" y="10931"/>
                      <a:pt x="10845" y="10634"/>
                    </a:cubicBezTo>
                    <a:cubicBezTo>
                      <a:pt x="9485" y="10374"/>
                      <a:pt x="9129" y="10720"/>
                      <a:pt x="8740" y="10967"/>
                    </a:cubicBezTo>
                    <a:cubicBezTo>
                      <a:pt x="8647" y="11027"/>
                      <a:pt x="8417" y="11114"/>
                      <a:pt x="8330" y="11177"/>
                    </a:cubicBezTo>
                    <a:cubicBezTo>
                      <a:pt x="8282" y="11211"/>
                      <a:pt x="8216" y="11292"/>
                      <a:pt x="8155" y="11317"/>
                    </a:cubicBezTo>
                    <a:cubicBezTo>
                      <a:pt x="8112" y="11334"/>
                      <a:pt x="8049" y="11353"/>
                      <a:pt x="8021" y="11371"/>
                    </a:cubicBezTo>
                    <a:cubicBezTo>
                      <a:pt x="6544" y="12411"/>
                      <a:pt x="4524" y="15764"/>
                      <a:pt x="3703" y="16303"/>
                    </a:cubicBezTo>
                    <a:cubicBezTo>
                      <a:pt x="3013" y="16760"/>
                      <a:pt x="2436" y="17089"/>
                      <a:pt x="1238" y="16477"/>
                    </a:cubicBezTo>
                    <a:cubicBezTo>
                      <a:pt x="528" y="16112"/>
                      <a:pt x="-1036" y="15363"/>
                      <a:pt x="1027" y="14307"/>
                    </a:cubicBezTo>
                    <a:cubicBezTo>
                      <a:pt x="1200" y="14216"/>
                      <a:pt x="1599" y="14006"/>
                      <a:pt x="1828" y="13959"/>
                    </a:cubicBezTo>
                    <a:cubicBezTo>
                      <a:pt x="1828" y="13951"/>
                      <a:pt x="2462" y="13316"/>
                      <a:pt x="3251" y="12543"/>
                    </a:cubicBezTo>
                    <a:cubicBezTo>
                      <a:pt x="3725" y="12082"/>
                      <a:pt x="4324" y="11076"/>
                      <a:pt x="4923" y="9998"/>
                    </a:cubicBezTo>
                    <a:cubicBezTo>
                      <a:pt x="5369" y="9190"/>
                      <a:pt x="5613" y="8807"/>
                      <a:pt x="6002" y="8117"/>
                    </a:cubicBezTo>
                    <a:cubicBezTo>
                      <a:pt x="5794" y="7752"/>
                      <a:pt x="5647" y="7175"/>
                      <a:pt x="5403" y="6975"/>
                    </a:cubicBezTo>
                    <a:cubicBezTo>
                      <a:pt x="5110" y="6733"/>
                      <a:pt x="4717" y="6493"/>
                      <a:pt x="4376" y="6168"/>
                    </a:cubicBezTo>
                    <a:cubicBezTo>
                      <a:pt x="4194" y="5990"/>
                      <a:pt x="4312" y="5958"/>
                      <a:pt x="4111" y="5821"/>
                    </a:cubicBezTo>
                    <a:cubicBezTo>
                      <a:pt x="2835" y="4948"/>
                      <a:pt x="4117" y="3592"/>
                      <a:pt x="4640" y="2326"/>
                    </a:cubicBezTo>
                    <a:cubicBezTo>
                      <a:pt x="4975" y="1535"/>
                      <a:pt x="4256" y="229"/>
                      <a:pt x="5525" y="0"/>
                    </a:cubicBezTo>
                    <a:cubicBezTo>
                      <a:pt x="5650" y="-23"/>
                      <a:pt x="7606" y="996"/>
                      <a:pt x="7981" y="1105"/>
                    </a:cubicBezTo>
                    <a:cubicBezTo>
                      <a:pt x="8672" y="1303"/>
                      <a:pt x="9488" y="2426"/>
                      <a:pt x="9577" y="3376"/>
                    </a:cubicBezTo>
                    <a:cubicBezTo>
                      <a:pt x="9661" y="4241"/>
                      <a:pt x="8637" y="5314"/>
                      <a:pt x="9049" y="6342"/>
                    </a:cubicBezTo>
                    <a:cubicBezTo>
                      <a:pt x="9182" y="6676"/>
                      <a:pt x="10970" y="7544"/>
                      <a:pt x="11735" y="7825"/>
                    </a:cubicBezTo>
                    <a:cubicBezTo>
                      <a:pt x="13186" y="8358"/>
                      <a:pt x="15535" y="10223"/>
                      <a:pt x="17190" y="10317"/>
                    </a:cubicBezTo>
                    <a:cubicBezTo>
                      <a:pt x="17198" y="10317"/>
                      <a:pt x="17210" y="10306"/>
                      <a:pt x="17218" y="10307"/>
                    </a:cubicBezTo>
                    <a:cubicBezTo>
                      <a:pt x="19094" y="10805"/>
                      <a:pt x="19770" y="15147"/>
                      <a:pt x="20040" y="15279"/>
                    </a:cubicBezTo>
                    <a:cubicBezTo>
                      <a:pt x="20153" y="15331"/>
                      <a:pt x="20285" y="17081"/>
                      <a:pt x="20341" y="17281"/>
                    </a:cubicBezTo>
                    <a:cubicBezTo>
                      <a:pt x="20564" y="18068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lose/>
                    <a:moveTo>
                      <a:pt x="18178" y="2126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15"/>
              <p:cNvSpPr>
                <a:spLocks/>
              </p:cNvSpPr>
              <p:nvPr/>
            </p:nvSpPr>
            <p:spPr bwMode="auto">
              <a:xfrm>
                <a:off x="1400" y="1128"/>
                <a:ext cx="170" cy="225"/>
              </a:xfrm>
              <a:custGeom>
                <a:avLst/>
                <a:gdLst/>
                <a:ahLst/>
                <a:cxnLst/>
                <a:rect l="0" t="0" r="r" b="b"/>
                <a:pathLst>
                  <a:path w="20883" h="21309">
                    <a:moveTo>
                      <a:pt x="16925" y="107"/>
                    </a:moveTo>
                    <a:cubicBezTo>
                      <a:pt x="17943" y="-68"/>
                      <a:pt x="18645" y="-139"/>
                      <a:pt x="19741" y="797"/>
                    </a:cubicBezTo>
                    <a:cubicBezTo>
                      <a:pt x="20012" y="1028"/>
                      <a:pt x="20080" y="1453"/>
                      <a:pt x="20305" y="1716"/>
                    </a:cubicBezTo>
                    <a:cubicBezTo>
                      <a:pt x="20553" y="2007"/>
                      <a:pt x="20802" y="1880"/>
                      <a:pt x="20868" y="2406"/>
                    </a:cubicBezTo>
                    <a:cubicBezTo>
                      <a:pt x="21022" y="3615"/>
                      <a:pt x="19979" y="4073"/>
                      <a:pt x="19741" y="4478"/>
                    </a:cubicBezTo>
                    <a:cubicBezTo>
                      <a:pt x="19363" y="5128"/>
                      <a:pt x="18929" y="6109"/>
                      <a:pt x="18898" y="6549"/>
                    </a:cubicBezTo>
                    <a:cubicBezTo>
                      <a:pt x="18728" y="8854"/>
                      <a:pt x="21231" y="9792"/>
                      <a:pt x="19741" y="12302"/>
                    </a:cubicBezTo>
                    <a:cubicBezTo>
                      <a:pt x="19609" y="12524"/>
                      <a:pt x="19334" y="12726"/>
                      <a:pt x="19178" y="12992"/>
                    </a:cubicBezTo>
                    <a:cubicBezTo>
                      <a:pt x="19093" y="13140"/>
                      <a:pt x="19034" y="13428"/>
                      <a:pt x="18898" y="13683"/>
                    </a:cubicBezTo>
                    <a:cubicBezTo>
                      <a:pt x="18332" y="14728"/>
                      <a:pt x="17621" y="15707"/>
                      <a:pt x="17206" y="16444"/>
                    </a:cubicBezTo>
                    <a:cubicBezTo>
                      <a:pt x="15849" y="18864"/>
                      <a:pt x="15384" y="20908"/>
                      <a:pt x="13265" y="21275"/>
                    </a:cubicBezTo>
                    <a:cubicBezTo>
                      <a:pt x="12202" y="21461"/>
                      <a:pt x="11255" y="20822"/>
                      <a:pt x="9322" y="20585"/>
                    </a:cubicBezTo>
                    <a:cubicBezTo>
                      <a:pt x="6816" y="20280"/>
                      <a:pt x="4969" y="20708"/>
                      <a:pt x="3406" y="19895"/>
                    </a:cubicBezTo>
                    <a:cubicBezTo>
                      <a:pt x="1880" y="19099"/>
                      <a:pt x="1127" y="16549"/>
                      <a:pt x="591" y="14603"/>
                    </a:cubicBezTo>
                    <a:cubicBezTo>
                      <a:pt x="227" y="13289"/>
                      <a:pt x="-369" y="11884"/>
                      <a:pt x="309" y="10920"/>
                    </a:cubicBezTo>
                    <a:cubicBezTo>
                      <a:pt x="888" y="10099"/>
                      <a:pt x="2292" y="10261"/>
                      <a:pt x="3406" y="9770"/>
                    </a:cubicBezTo>
                    <a:cubicBezTo>
                      <a:pt x="4249" y="9398"/>
                      <a:pt x="5303" y="8639"/>
                      <a:pt x="6225" y="7929"/>
                    </a:cubicBezTo>
                    <a:cubicBezTo>
                      <a:pt x="7252" y="7131"/>
                      <a:pt x="8354" y="6264"/>
                      <a:pt x="9040" y="5168"/>
                    </a:cubicBezTo>
                    <a:cubicBezTo>
                      <a:pt x="9957" y="3708"/>
                      <a:pt x="11304" y="3182"/>
                      <a:pt x="13547" y="1947"/>
                    </a:cubicBezTo>
                    <a:cubicBezTo>
                      <a:pt x="14697" y="1313"/>
                      <a:pt x="15784" y="300"/>
                      <a:pt x="16925" y="107"/>
                    </a:cubicBezTo>
                    <a:cubicBezTo>
                      <a:pt x="17943" y="-67"/>
                      <a:pt x="15784" y="300"/>
                      <a:pt x="16925" y="107"/>
                    </a:cubicBezTo>
                    <a:close/>
                    <a:moveTo>
                      <a:pt x="16925" y="107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16"/>
              <p:cNvSpPr>
                <a:spLocks/>
              </p:cNvSpPr>
              <p:nvPr/>
            </p:nvSpPr>
            <p:spPr bwMode="auto">
              <a:xfrm>
                <a:off x="1624" y="1264"/>
                <a:ext cx="15" cy="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4715">
                    <a:moveTo>
                      <a:pt x="21600" y="10821"/>
                    </a:moveTo>
                    <a:cubicBezTo>
                      <a:pt x="13821" y="3008"/>
                      <a:pt x="5863" y="15285"/>
                      <a:pt x="0" y="14694"/>
                    </a:cubicBezTo>
                    <a:cubicBezTo>
                      <a:pt x="5605" y="-1654"/>
                      <a:pt x="12725" y="-6315"/>
                      <a:pt x="21600" y="10821"/>
                    </a:cubicBezTo>
                    <a:close/>
                    <a:moveTo>
                      <a:pt x="21600" y="10821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17"/>
              <p:cNvSpPr>
                <a:spLocks/>
              </p:cNvSpPr>
              <p:nvPr/>
            </p:nvSpPr>
            <p:spPr bwMode="auto">
              <a:xfrm>
                <a:off x="1568" y="1240"/>
                <a:ext cx="118" cy="158"/>
              </a:xfrm>
              <a:custGeom>
                <a:avLst/>
                <a:gdLst/>
                <a:ahLst/>
                <a:cxnLst/>
                <a:rect l="0" t="0" r="r" b="b"/>
                <a:pathLst>
                  <a:path w="21231" h="20757">
                    <a:moveTo>
                      <a:pt x="21047" y="1719"/>
                    </a:moveTo>
                    <a:cubicBezTo>
                      <a:pt x="20305" y="2682"/>
                      <a:pt x="19915" y="3779"/>
                      <a:pt x="18547" y="4289"/>
                    </a:cubicBezTo>
                    <a:cubicBezTo>
                      <a:pt x="17413" y="4707"/>
                      <a:pt x="15462" y="4240"/>
                      <a:pt x="14609" y="4138"/>
                    </a:cubicBezTo>
                    <a:cubicBezTo>
                      <a:pt x="13748" y="4039"/>
                      <a:pt x="12852" y="3250"/>
                      <a:pt x="12011" y="2984"/>
                    </a:cubicBezTo>
                    <a:lnTo>
                      <a:pt x="11999" y="2984"/>
                    </a:lnTo>
                    <a:cubicBezTo>
                      <a:pt x="11893" y="2949"/>
                      <a:pt x="11783" y="2925"/>
                      <a:pt x="11677" y="2916"/>
                    </a:cubicBezTo>
                    <a:cubicBezTo>
                      <a:pt x="11654" y="2908"/>
                      <a:pt x="11632" y="2908"/>
                      <a:pt x="11623" y="2908"/>
                    </a:cubicBezTo>
                    <a:cubicBezTo>
                      <a:pt x="10480" y="2689"/>
                      <a:pt x="10188" y="3111"/>
                      <a:pt x="9464" y="3321"/>
                    </a:cubicBezTo>
                    <a:cubicBezTo>
                      <a:pt x="7868" y="3748"/>
                      <a:pt x="6689" y="3979"/>
                      <a:pt x="6496" y="4333"/>
                    </a:cubicBezTo>
                    <a:cubicBezTo>
                      <a:pt x="6087" y="5059"/>
                      <a:pt x="5941" y="6274"/>
                      <a:pt x="6017" y="6475"/>
                    </a:cubicBezTo>
                    <a:cubicBezTo>
                      <a:pt x="6169" y="6894"/>
                      <a:pt x="7484" y="7950"/>
                      <a:pt x="7785" y="8057"/>
                    </a:cubicBezTo>
                    <a:cubicBezTo>
                      <a:pt x="8627" y="8376"/>
                      <a:pt x="10181" y="8401"/>
                      <a:pt x="11107" y="7689"/>
                    </a:cubicBezTo>
                    <a:cubicBezTo>
                      <a:pt x="11410" y="7463"/>
                      <a:pt x="12262" y="7004"/>
                      <a:pt x="12519" y="6929"/>
                    </a:cubicBezTo>
                    <a:cubicBezTo>
                      <a:pt x="13586" y="6619"/>
                      <a:pt x="13996" y="6895"/>
                      <a:pt x="14245" y="7128"/>
                    </a:cubicBezTo>
                    <a:cubicBezTo>
                      <a:pt x="14590" y="7471"/>
                      <a:pt x="14986" y="8136"/>
                      <a:pt x="14642" y="8362"/>
                    </a:cubicBezTo>
                    <a:cubicBezTo>
                      <a:pt x="12163" y="9953"/>
                      <a:pt x="11670" y="10563"/>
                      <a:pt x="11573" y="11423"/>
                    </a:cubicBezTo>
                    <a:cubicBezTo>
                      <a:pt x="11488" y="12244"/>
                      <a:pt x="11446" y="12821"/>
                      <a:pt x="11468" y="13499"/>
                    </a:cubicBezTo>
                    <a:cubicBezTo>
                      <a:pt x="11499" y="14136"/>
                      <a:pt x="13359" y="17452"/>
                      <a:pt x="12768" y="17812"/>
                    </a:cubicBezTo>
                    <a:cubicBezTo>
                      <a:pt x="12584" y="17912"/>
                      <a:pt x="10416" y="17376"/>
                      <a:pt x="9047" y="15567"/>
                    </a:cubicBezTo>
                    <a:cubicBezTo>
                      <a:pt x="8713" y="15141"/>
                      <a:pt x="8349" y="13441"/>
                      <a:pt x="7627" y="13190"/>
                    </a:cubicBezTo>
                    <a:cubicBezTo>
                      <a:pt x="6374" y="12746"/>
                      <a:pt x="6178" y="13449"/>
                      <a:pt x="5188" y="14244"/>
                    </a:cubicBezTo>
                    <a:cubicBezTo>
                      <a:pt x="4045" y="15182"/>
                      <a:pt x="7519" y="18104"/>
                      <a:pt x="6559" y="20256"/>
                    </a:cubicBezTo>
                    <a:cubicBezTo>
                      <a:pt x="5990" y="21537"/>
                      <a:pt x="2037" y="19981"/>
                      <a:pt x="1767" y="19787"/>
                    </a:cubicBezTo>
                    <a:cubicBezTo>
                      <a:pt x="1485" y="19578"/>
                      <a:pt x="2141" y="16949"/>
                      <a:pt x="2023" y="16639"/>
                    </a:cubicBezTo>
                    <a:cubicBezTo>
                      <a:pt x="1917" y="16355"/>
                      <a:pt x="1473" y="16187"/>
                      <a:pt x="1431" y="16044"/>
                    </a:cubicBezTo>
                    <a:cubicBezTo>
                      <a:pt x="1162" y="15292"/>
                      <a:pt x="-123" y="13969"/>
                      <a:pt x="10" y="13769"/>
                    </a:cubicBezTo>
                    <a:cubicBezTo>
                      <a:pt x="732" y="12596"/>
                      <a:pt x="1313" y="11467"/>
                      <a:pt x="1990" y="10043"/>
                    </a:cubicBezTo>
                    <a:cubicBezTo>
                      <a:pt x="3003" y="7909"/>
                      <a:pt x="2469" y="7632"/>
                      <a:pt x="2772" y="6201"/>
                    </a:cubicBezTo>
                    <a:cubicBezTo>
                      <a:pt x="3095" y="4650"/>
                      <a:pt x="4162" y="1835"/>
                      <a:pt x="4431" y="1784"/>
                    </a:cubicBezTo>
                    <a:cubicBezTo>
                      <a:pt x="4473" y="1768"/>
                      <a:pt x="7230" y="638"/>
                      <a:pt x="8008" y="320"/>
                    </a:cubicBezTo>
                    <a:lnTo>
                      <a:pt x="8021" y="310"/>
                    </a:lnTo>
                    <a:cubicBezTo>
                      <a:pt x="8407" y="34"/>
                      <a:pt x="8645" y="-8"/>
                      <a:pt x="9519" y="2"/>
                    </a:cubicBezTo>
                    <a:cubicBezTo>
                      <a:pt x="11577" y="10"/>
                      <a:pt x="12834" y="1118"/>
                      <a:pt x="15376" y="1301"/>
                    </a:cubicBezTo>
                    <a:cubicBezTo>
                      <a:pt x="16856" y="1411"/>
                      <a:pt x="19917" y="-63"/>
                      <a:pt x="20834" y="37"/>
                    </a:cubicBezTo>
                    <a:cubicBezTo>
                      <a:pt x="21049" y="65"/>
                      <a:pt x="21477" y="1168"/>
                      <a:pt x="21047" y="1719"/>
                    </a:cubicBezTo>
                    <a:close/>
                    <a:moveTo>
                      <a:pt x="21047" y="171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AutoShape 18"/>
              <p:cNvSpPr>
                <a:spLocks/>
              </p:cNvSpPr>
              <p:nvPr/>
            </p:nvSpPr>
            <p:spPr bwMode="auto">
              <a:xfrm>
                <a:off x="1784" y="1296"/>
                <a:ext cx="321" cy="235"/>
              </a:xfrm>
              <a:custGeom>
                <a:avLst/>
                <a:gdLst/>
                <a:ahLst/>
                <a:cxnLst/>
                <a:rect l="0" t="0" r="r" b="b"/>
                <a:pathLst>
                  <a:path w="21121" h="21341">
                    <a:moveTo>
                      <a:pt x="2509" y="93"/>
                    </a:moveTo>
                    <a:cubicBezTo>
                      <a:pt x="3058" y="112"/>
                      <a:pt x="3583" y="125"/>
                      <a:pt x="3963" y="471"/>
                    </a:cubicBezTo>
                    <a:cubicBezTo>
                      <a:pt x="4050" y="550"/>
                      <a:pt x="4112" y="647"/>
                      <a:pt x="4202" y="763"/>
                    </a:cubicBezTo>
                    <a:cubicBezTo>
                      <a:pt x="4756" y="1480"/>
                      <a:pt x="4395" y="4820"/>
                      <a:pt x="5379" y="5006"/>
                    </a:cubicBezTo>
                    <a:cubicBezTo>
                      <a:pt x="6072" y="5139"/>
                      <a:pt x="6148" y="3738"/>
                      <a:pt x="6574" y="3252"/>
                    </a:cubicBezTo>
                    <a:cubicBezTo>
                      <a:pt x="7042" y="2718"/>
                      <a:pt x="7900" y="1826"/>
                      <a:pt x="8992" y="1924"/>
                    </a:cubicBezTo>
                    <a:cubicBezTo>
                      <a:pt x="9620" y="1980"/>
                      <a:pt x="10075" y="2613"/>
                      <a:pt x="10806" y="3252"/>
                    </a:cubicBezTo>
                    <a:cubicBezTo>
                      <a:pt x="11882" y="4194"/>
                      <a:pt x="13022" y="5075"/>
                      <a:pt x="14131" y="6131"/>
                    </a:cubicBezTo>
                    <a:cubicBezTo>
                      <a:pt x="14662" y="6635"/>
                      <a:pt x="15257" y="7137"/>
                      <a:pt x="15642" y="7680"/>
                    </a:cubicBezTo>
                    <a:cubicBezTo>
                      <a:pt x="16174" y="8428"/>
                      <a:pt x="17146" y="10319"/>
                      <a:pt x="17305" y="11001"/>
                    </a:cubicBezTo>
                    <a:cubicBezTo>
                      <a:pt x="17314" y="11041"/>
                      <a:pt x="18191" y="11598"/>
                      <a:pt x="18655" y="11368"/>
                    </a:cubicBezTo>
                    <a:cubicBezTo>
                      <a:pt x="19727" y="10835"/>
                      <a:pt x="20400" y="8661"/>
                      <a:pt x="20961" y="9287"/>
                    </a:cubicBezTo>
                    <a:cubicBezTo>
                      <a:pt x="21494" y="9880"/>
                      <a:pt x="20547" y="12578"/>
                      <a:pt x="20283" y="12964"/>
                    </a:cubicBezTo>
                    <a:cubicBezTo>
                      <a:pt x="19883" y="13550"/>
                      <a:pt x="19251" y="13439"/>
                      <a:pt x="18306" y="14047"/>
                    </a:cubicBezTo>
                    <a:cubicBezTo>
                      <a:pt x="17734" y="14415"/>
                      <a:pt x="17941" y="14789"/>
                      <a:pt x="18009" y="15131"/>
                    </a:cubicBezTo>
                    <a:cubicBezTo>
                      <a:pt x="18037" y="15273"/>
                      <a:pt x="17821" y="15494"/>
                      <a:pt x="18061" y="16094"/>
                    </a:cubicBezTo>
                    <a:cubicBezTo>
                      <a:pt x="18098" y="16184"/>
                      <a:pt x="18132" y="16277"/>
                      <a:pt x="18156" y="16353"/>
                    </a:cubicBezTo>
                    <a:cubicBezTo>
                      <a:pt x="18191" y="16468"/>
                      <a:pt x="18317" y="16655"/>
                      <a:pt x="18364" y="16757"/>
                    </a:cubicBezTo>
                    <a:cubicBezTo>
                      <a:pt x="18401" y="16839"/>
                      <a:pt x="18473" y="17009"/>
                      <a:pt x="18495" y="17082"/>
                    </a:cubicBezTo>
                    <a:cubicBezTo>
                      <a:pt x="18529" y="17193"/>
                      <a:pt x="18619" y="17325"/>
                      <a:pt x="18666" y="17422"/>
                    </a:cubicBezTo>
                    <a:cubicBezTo>
                      <a:pt x="18791" y="17682"/>
                      <a:pt x="21066" y="20322"/>
                      <a:pt x="20557" y="21235"/>
                    </a:cubicBezTo>
                    <a:cubicBezTo>
                      <a:pt x="20408" y="21502"/>
                      <a:pt x="19920" y="21194"/>
                      <a:pt x="19697" y="21077"/>
                    </a:cubicBezTo>
                    <a:cubicBezTo>
                      <a:pt x="19328" y="20888"/>
                      <a:pt x="18412" y="20412"/>
                      <a:pt x="18050" y="20081"/>
                    </a:cubicBezTo>
                    <a:cubicBezTo>
                      <a:pt x="17571" y="19645"/>
                      <a:pt x="17060" y="19317"/>
                      <a:pt x="16635" y="18455"/>
                    </a:cubicBezTo>
                    <a:cubicBezTo>
                      <a:pt x="16548" y="18278"/>
                      <a:pt x="16225" y="17561"/>
                      <a:pt x="16152" y="17383"/>
                    </a:cubicBezTo>
                    <a:cubicBezTo>
                      <a:pt x="16023" y="17067"/>
                      <a:pt x="15987" y="16868"/>
                      <a:pt x="15861" y="16610"/>
                    </a:cubicBezTo>
                    <a:cubicBezTo>
                      <a:pt x="15406" y="15679"/>
                      <a:pt x="15625" y="14290"/>
                      <a:pt x="15062" y="14251"/>
                    </a:cubicBezTo>
                    <a:cubicBezTo>
                      <a:pt x="14369" y="14201"/>
                      <a:pt x="13608" y="14789"/>
                      <a:pt x="13183" y="16123"/>
                    </a:cubicBezTo>
                    <a:cubicBezTo>
                      <a:pt x="12803" y="17326"/>
                      <a:pt x="12645" y="17628"/>
                      <a:pt x="11831" y="17697"/>
                    </a:cubicBezTo>
                    <a:cubicBezTo>
                      <a:pt x="11175" y="17754"/>
                      <a:pt x="10718" y="17197"/>
                      <a:pt x="10277" y="16703"/>
                    </a:cubicBezTo>
                    <a:cubicBezTo>
                      <a:pt x="9950" y="16335"/>
                      <a:pt x="9070" y="15446"/>
                      <a:pt x="8631" y="16014"/>
                    </a:cubicBezTo>
                    <a:cubicBezTo>
                      <a:pt x="8187" y="16587"/>
                      <a:pt x="8050" y="15208"/>
                      <a:pt x="7952" y="14864"/>
                    </a:cubicBezTo>
                    <a:cubicBezTo>
                      <a:pt x="7844" y="14486"/>
                      <a:pt x="8561" y="14397"/>
                      <a:pt x="8671" y="13747"/>
                    </a:cubicBezTo>
                    <a:cubicBezTo>
                      <a:pt x="8754" y="13256"/>
                      <a:pt x="8703" y="13389"/>
                      <a:pt x="8228" y="12778"/>
                    </a:cubicBezTo>
                    <a:cubicBezTo>
                      <a:pt x="7833" y="12269"/>
                      <a:pt x="7870" y="12515"/>
                      <a:pt x="7552" y="11846"/>
                    </a:cubicBezTo>
                    <a:cubicBezTo>
                      <a:pt x="7450" y="11634"/>
                      <a:pt x="7516" y="11357"/>
                      <a:pt x="7400" y="11181"/>
                    </a:cubicBezTo>
                    <a:cubicBezTo>
                      <a:pt x="7257" y="10963"/>
                      <a:pt x="7017" y="10780"/>
                      <a:pt x="6795" y="10517"/>
                    </a:cubicBezTo>
                    <a:cubicBezTo>
                      <a:pt x="6475" y="10137"/>
                      <a:pt x="6169" y="9905"/>
                      <a:pt x="5737" y="9410"/>
                    </a:cubicBezTo>
                    <a:cubicBezTo>
                      <a:pt x="5514" y="9153"/>
                      <a:pt x="5126" y="8982"/>
                      <a:pt x="5010" y="8891"/>
                    </a:cubicBezTo>
                    <a:cubicBezTo>
                      <a:pt x="4032" y="8116"/>
                      <a:pt x="3085" y="8389"/>
                      <a:pt x="2492" y="7286"/>
                    </a:cubicBezTo>
                    <a:cubicBezTo>
                      <a:pt x="2398" y="7114"/>
                      <a:pt x="2174" y="5609"/>
                      <a:pt x="2067" y="5420"/>
                    </a:cubicBezTo>
                    <a:cubicBezTo>
                      <a:pt x="1871" y="5076"/>
                      <a:pt x="2079" y="4825"/>
                      <a:pt x="2094" y="4770"/>
                    </a:cubicBezTo>
                    <a:cubicBezTo>
                      <a:pt x="2207" y="4335"/>
                      <a:pt x="2145" y="4127"/>
                      <a:pt x="1959" y="3586"/>
                    </a:cubicBezTo>
                    <a:cubicBezTo>
                      <a:pt x="1610" y="2579"/>
                      <a:pt x="-106" y="2156"/>
                      <a:pt x="5" y="1151"/>
                    </a:cubicBezTo>
                    <a:cubicBezTo>
                      <a:pt x="18" y="1035"/>
                      <a:pt x="1343" y="117"/>
                      <a:pt x="1438" y="72"/>
                    </a:cubicBezTo>
                    <a:cubicBezTo>
                      <a:pt x="1817" y="-98"/>
                      <a:pt x="2204" y="83"/>
                      <a:pt x="2509" y="93"/>
                    </a:cubicBezTo>
                    <a:cubicBezTo>
                      <a:pt x="3058" y="113"/>
                      <a:pt x="2204" y="83"/>
                      <a:pt x="2509" y="93"/>
                    </a:cubicBezTo>
                    <a:close/>
                    <a:moveTo>
                      <a:pt x="2509" y="93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19"/>
              <p:cNvSpPr>
                <a:spLocks/>
              </p:cNvSpPr>
              <p:nvPr/>
            </p:nvSpPr>
            <p:spPr bwMode="auto">
              <a:xfrm>
                <a:off x="1328" y="1416"/>
                <a:ext cx="394" cy="101"/>
              </a:xfrm>
              <a:custGeom>
                <a:avLst/>
                <a:gdLst/>
                <a:ahLst/>
                <a:cxnLst/>
                <a:rect l="0" t="0" r="r" b="b"/>
                <a:pathLst>
                  <a:path w="21553" h="20271">
                    <a:moveTo>
                      <a:pt x="1321" y="478"/>
                    </a:moveTo>
                    <a:cubicBezTo>
                      <a:pt x="2369" y="-1280"/>
                      <a:pt x="3164" y="2334"/>
                      <a:pt x="3960" y="2906"/>
                    </a:cubicBezTo>
                    <a:cubicBezTo>
                      <a:pt x="4771" y="3491"/>
                      <a:pt x="6003" y="2196"/>
                      <a:pt x="6600" y="2906"/>
                    </a:cubicBezTo>
                    <a:cubicBezTo>
                      <a:pt x="7144" y="3557"/>
                      <a:pt x="7858" y="4283"/>
                      <a:pt x="8291" y="5807"/>
                    </a:cubicBezTo>
                    <a:cubicBezTo>
                      <a:pt x="8329" y="5944"/>
                      <a:pt x="8775" y="7905"/>
                      <a:pt x="9827" y="8337"/>
                    </a:cubicBezTo>
                    <a:cubicBezTo>
                      <a:pt x="10072" y="8439"/>
                      <a:pt x="10179" y="9016"/>
                      <a:pt x="10460" y="9127"/>
                    </a:cubicBezTo>
                    <a:cubicBezTo>
                      <a:pt x="10989" y="9337"/>
                      <a:pt x="11308" y="7608"/>
                      <a:pt x="11922" y="7841"/>
                    </a:cubicBezTo>
                    <a:cubicBezTo>
                      <a:pt x="12384" y="8017"/>
                      <a:pt x="13536" y="10060"/>
                      <a:pt x="14021" y="10243"/>
                    </a:cubicBezTo>
                    <a:cubicBezTo>
                      <a:pt x="14976" y="10602"/>
                      <a:pt x="14640" y="8430"/>
                      <a:pt x="15560" y="8778"/>
                    </a:cubicBezTo>
                    <a:cubicBezTo>
                      <a:pt x="16241" y="9036"/>
                      <a:pt x="16123" y="10434"/>
                      <a:pt x="16706" y="10683"/>
                    </a:cubicBezTo>
                    <a:cubicBezTo>
                      <a:pt x="16755" y="10703"/>
                      <a:pt x="17733" y="11349"/>
                      <a:pt x="18902" y="11409"/>
                    </a:cubicBezTo>
                    <a:cubicBezTo>
                      <a:pt x="20100" y="11469"/>
                      <a:pt x="19948" y="11879"/>
                      <a:pt x="21505" y="12318"/>
                    </a:cubicBezTo>
                    <a:cubicBezTo>
                      <a:pt x="21599" y="12347"/>
                      <a:pt x="21537" y="13044"/>
                      <a:pt x="21472" y="13440"/>
                    </a:cubicBezTo>
                    <a:cubicBezTo>
                      <a:pt x="21454" y="13545"/>
                      <a:pt x="20472" y="15533"/>
                      <a:pt x="19420" y="16802"/>
                    </a:cubicBezTo>
                    <a:cubicBezTo>
                      <a:pt x="18735" y="17630"/>
                      <a:pt x="18087" y="20213"/>
                      <a:pt x="17576" y="20270"/>
                    </a:cubicBezTo>
                    <a:cubicBezTo>
                      <a:pt x="17101" y="20320"/>
                      <a:pt x="17742" y="18084"/>
                      <a:pt x="17576" y="16975"/>
                    </a:cubicBezTo>
                    <a:cubicBezTo>
                      <a:pt x="17376" y="15643"/>
                      <a:pt x="16673" y="15468"/>
                      <a:pt x="16653" y="15513"/>
                    </a:cubicBezTo>
                    <a:cubicBezTo>
                      <a:pt x="15647" y="17659"/>
                      <a:pt x="15829" y="16168"/>
                      <a:pt x="14924" y="16233"/>
                    </a:cubicBezTo>
                    <a:cubicBezTo>
                      <a:pt x="14512" y="16267"/>
                      <a:pt x="14116" y="15032"/>
                      <a:pt x="13747" y="15043"/>
                    </a:cubicBezTo>
                    <a:cubicBezTo>
                      <a:pt x="12965" y="15064"/>
                      <a:pt x="11979" y="16089"/>
                      <a:pt x="11570" y="15912"/>
                    </a:cubicBezTo>
                    <a:cubicBezTo>
                      <a:pt x="11499" y="15884"/>
                      <a:pt x="10814" y="14300"/>
                      <a:pt x="10317" y="13861"/>
                    </a:cubicBezTo>
                    <a:cubicBezTo>
                      <a:pt x="9880" y="13471"/>
                      <a:pt x="9005" y="14253"/>
                      <a:pt x="8451" y="13761"/>
                    </a:cubicBezTo>
                    <a:cubicBezTo>
                      <a:pt x="7389" y="12818"/>
                      <a:pt x="7282" y="12240"/>
                      <a:pt x="6851" y="11983"/>
                    </a:cubicBezTo>
                    <a:cubicBezTo>
                      <a:pt x="5789" y="11354"/>
                      <a:pt x="5039" y="11013"/>
                      <a:pt x="4212" y="10038"/>
                    </a:cubicBezTo>
                    <a:cubicBezTo>
                      <a:pt x="3951" y="9733"/>
                      <a:pt x="3757" y="9161"/>
                      <a:pt x="3584" y="9070"/>
                    </a:cubicBezTo>
                    <a:cubicBezTo>
                      <a:pt x="2446" y="8453"/>
                      <a:pt x="1468" y="10148"/>
                      <a:pt x="694" y="7177"/>
                    </a:cubicBezTo>
                    <a:cubicBezTo>
                      <a:pt x="430" y="6164"/>
                      <a:pt x="-1" y="5318"/>
                      <a:pt x="0" y="3999"/>
                    </a:cubicBezTo>
                    <a:cubicBezTo>
                      <a:pt x="3" y="2559"/>
                      <a:pt x="871" y="598"/>
                      <a:pt x="1196" y="480"/>
                    </a:cubicBezTo>
                    <a:cubicBezTo>
                      <a:pt x="1230" y="468"/>
                      <a:pt x="1291" y="529"/>
                      <a:pt x="1321" y="478"/>
                    </a:cubicBezTo>
                    <a:close/>
                    <a:moveTo>
                      <a:pt x="1321" y="47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AutoShape 20"/>
              <p:cNvSpPr>
                <a:spLocks/>
              </p:cNvSpPr>
              <p:nvPr/>
            </p:nvSpPr>
            <p:spPr bwMode="auto">
              <a:xfrm>
                <a:off x="1992" y="1936"/>
                <a:ext cx="179" cy="198"/>
              </a:xfrm>
              <a:custGeom>
                <a:avLst/>
                <a:gdLst/>
                <a:ahLst/>
                <a:cxnLst/>
                <a:rect l="0" t="0" r="r" b="b"/>
                <a:pathLst>
                  <a:path w="20957" h="20663">
                    <a:moveTo>
                      <a:pt x="20123" y="7369"/>
                    </a:moveTo>
                    <a:cubicBezTo>
                      <a:pt x="19552" y="8040"/>
                      <a:pt x="17791" y="9860"/>
                      <a:pt x="16526" y="10402"/>
                    </a:cubicBezTo>
                    <a:cubicBezTo>
                      <a:pt x="14072" y="11453"/>
                      <a:pt x="12322" y="12954"/>
                      <a:pt x="12022" y="13286"/>
                    </a:cubicBezTo>
                    <a:cubicBezTo>
                      <a:pt x="10544" y="14930"/>
                      <a:pt x="8314" y="16569"/>
                      <a:pt x="6957" y="18059"/>
                    </a:cubicBezTo>
                    <a:cubicBezTo>
                      <a:pt x="6486" y="18576"/>
                      <a:pt x="2314" y="21187"/>
                      <a:pt x="849" y="20569"/>
                    </a:cubicBezTo>
                    <a:cubicBezTo>
                      <a:pt x="849" y="20542"/>
                      <a:pt x="85" y="19744"/>
                      <a:pt x="42" y="19551"/>
                    </a:cubicBezTo>
                    <a:cubicBezTo>
                      <a:pt x="-265" y="18069"/>
                      <a:pt x="1177" y="16374"/>
                      <a:pt x="2347" y="15489"/>
                    </a:cubicBezTo>
                    <a:cubicBezTo>
                      <a:pt x="3042" y="14963"/>
                      <a:pt x="3805" y="14461"/>
                      <a:pt x="4484" y="13960"/>
                    </a:cubicBezTo>
                    <a:cubicBezTo>
                      <a:pt x="5247" y="13434"/>
                      <a:pt x="7113" y="13095"/>
                      <a:pt x="7541" y="12691"/>
                    </a:cubicBezTo>
                    <a:cubicBezTo>
                      <a:pt x="8109" y="12151"/>
                      <a:pt x="11512" y="7282"/>
                      <a:pt x="11531" y="7254"/>
                    </a:cubicBezTo>
                    <a:cubicBezTo>
                      <a:pt x="11715" y="7022"/>
                      <a:pt x="11829" y="6994"/>
                      <a:pt x="12072" y="6750"/>
                    </a:cubicBezTo>
                    <a:cubicBezTo>
                      <a:pt x="13297" y="5518"/>
                      <a:pt x="14759" y="4541"/>
                      <a:pt x="15040" y="3859"/>
                    </a:cubicBezTo>
                    <a:cubicBezTo>
                      <a:pt x="15043" y="3853"/>
                      <a:pt x="14954" y="336"/>
                      <a:pt x="15934" y="30"/>
                    </a:cubicBezTo>
                    <a:cubicBezTo>
                      <a:pt x="17371" y="-413"/>
                      <a:pt x="19990" y="4147"/>
                      <a:pt x="20747" y="4583"/>
                    </a:cubicBezTo>
                    <a:cubicBezTo>
                      <a:pt x="21335" y="4921"/>
                      <a:pt x="20545" y="6871"/>
                      <a:pt x="20123" y="7369"/>
                    </a:cubicBezTo>
                    <a:close/>
                    <a:moveTo>
                      <a:pt x="20123" y="736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21"/>
              <p:cNvSpPr>
                <a:spLocks/>
              </p:cNvSpPr>
              <p:nvPr/>
            </p:nvSpPr>
            <p:spPr bwMode="auto">
              <a:xfrm>
                <a:off x="1376" y="1496"/>
                <a:ext cx="664" cy="655"/>
              </a:xfrm>
              <a:custGeom>
                <a:avLst/>
                <a:gdLst/>
                <a:ahLst/>
                <a:cxnLst/>
                <a:rect l="0" t="0" r="r" b="b"/>
                <a:pathLst>
                  <a:path w="21475" h="21557">
                    <a:moveTo>
                      <a:pt x="21157" y="13114"/>
                    </a:moveTo>
                    <a:cubicBezTo>
                      <a:pt x="21113" y="13292"/>
                      <a:pt x="20998" y="13504"/>
                      <a:pt x="20934" y="13674"/>
                    </a:cubicBezTo>
                    <a:cubicBezTo>
                      <a:pt x="20876" y="13832"/>
                      <a:pt x="20864" y="14084"/>
                      <a:pt x="20786" y="14237"/>
                    </a:cubicBezTo>
                    <a:cubicBezTo>
                      <a:pt x="20737" y="14331"/>
                      <a:pt x="20524" y="14459"/>
                      <a:pt x="20489" y="14558"/>
                    </a:cubicBezTo>
                    <a:cubicBezTo>
                      <a:pt x="20347" y="14894"/>
                      <a:pt x="19945" y="15305"/>
                      <a:pt x="19597" y="15680"/>
                    </a:cubicBezTo>
                    <a:cubicBezTo>
                      <a:pt x="19110" y="16207"/>
                      <a:pt x="18996" y="16755"/>
                      <a:pt x="18553" y="17443"/>
                    </a:cubicBezTo>
                    <a:cubicBezTo>
                      <a:pt x="18403" y="17679"/>
                      <a:pt x="18294" y="18067"/>
                      <a:pt x="18056" y="18325"/>
                    </a:cubicBezTo>
                    <a:cubicBezTo>
                      <a:pt x="18032" y="18348"/>
                      <a:pt x="17923" y="18432"/>
                      <a:pt x="17832" y="18522"/>
                    </a:cubicBezTo>
                    <a:cubicBezTo>
                      <a:pt x="17769" y="18749"/>
                      <a:pt x="16821" y="18967"/>
                      <a:pt x="16416" y="19194"/>
                    </a:cubicBezTo>
                    <a:cubicBezTo>
                      <a:pt x="16579" y="19102"/>
                      <a:pt x="15827" y="19803"/>
                      <a:pt x="15800" y="20294"/>
                    </a:cubicBezTo>
                    <a:cubicBezTo>
                      <a:pt x="15797" y="20347"/>
                      <a:pt x="15922" y="20607"/>
                      <a:pt x="15636" y="20857"/>
                    </a:cubicBezTo>
                    <a:cubicBezTo>
                      <a:pt x="15346" y="21110"/>
                      <a:pt x="15203" y="21354"/>
                      <a:pt x="15079" y="21398"/>
                    </a:cubicBezTo>
                    <a:cubicBezTo>
                      <a:pt x="14928" y="21453"/>
                      <a:pt x="14479" y="21600"/>
                      <a:pt x="14372" y="21545"/>
                    </a:cubicBezTo>
                    <a:cubicBezTo>
                      <a:pt x="14300" y="21509"/>
                      <a:pt x="14130" y="21287"/>
                      <a:pt x="14213" y="20976"/>
                    </a:cubicBezTo>
                    <a:cubicBezTo>
                      <a:pt x="14323" y="20566"/>
                      <a:pt x="14041" y="19977"/>
                      <a:pt x="14354" y="20007"/>
                    </a:cubicBezTo>
                    <a:cubicBezTo>
                      <a:pt x="15232" y="20094"/>
                      <a:pt x="15133" y="19548"/>
                      <a:pt x="15147" y="19171"/>
                    </a:cubicBezTo>
                    <a:cubicBezTo>
                      <a:pt x="14953" y="19127"/>
                      <a:pt x="14743" y="19057"/>
                      <a:pt x="14626" y="19047"/>
                    </a:cubicBezTo>
                    <a:cubicBezTo>
                      <a:pt x="14123" y="19000"/>
                      <a:pt x="13774" y="19183"/>
                      <a:pt x="13292" y="18967"/>
                    </a:cubicBezTo>
                    <a:cubicBezTo>
                      <a:pt x="13090" y="18877"/>
                      <a:pt x="12970" y="18705"/>
                      <a:pt x="12845" y="18566"/>
                    </a:cubicBezTo>
                    <a:cubicBezTo>
                      <a:pt x="12640" y="18333"/>
                      <a:pt x="12791" y="17915"/>
                      <a:pt x="12698" y="17364"/>
                    </a:cubicBezTo>
                    <a:cubicBezTo>
                      <a:pt x="12659" y="17132"/>
                      <a:pt x="12490" y="16875"/>
                      <a:pt x="12401" y="16642"/>
                    </a:cubicBezTo>
                    <a:cubicBezTo>
                      <a:pt x="12321" y="16434"/>
                      <a:pt x="12411" y="16305"/>
                      <a:pt x="12327" y="16161"/>
                    </a:cubicBezTo>
                    <a:cubicBezTo>
                      <a:pt x="12280" y="16079"/>
                      <a:pt x="12115" y="15924"/>
                      <a:pt x="12104" y="15919"/>
                    </a:cubicBezTo>
                    <a:cubicBezTo>
                      <a:pt x="11931" y="15859"/>
                      <a:pt x="11640" y="16279"/>
                      <a:pt x="11215" y="16241"/>
                    </a:cubicBezTo>
                    <a:cubicBezTo>
                      <a:pt x="10626" y="16188"/>
                      <a:pt x="10278" y="15319"/>
                      <a:pt x="9730" y="15117"/>
                    </a:cubicBezTo>
                    <a:cubicBezTo>
                      <a:pt x="9605" y="15071"/>
                      <a:pt x="9173" y="15042"/>
                      <a:pt x="9063" y="15038"/>
                    </a:cubicBezTo>
                    <a:cubicBezTo>
                      <a:pt x="7950" y="14996"/>
                      <a:pt x="6827" y="15556"/>
                      <a:pt x="5798" y="15840"/>
                    </a:cubicBezTo>
                    <a:cubicBezTo>
                      <a:pt x="5651" y="15879"/>
                      <a:pt x="5443" y="15876"/>
                      <a:pt x="5278" y="15919"/>
                    </a:cubicBezTo>
                    <a:cubicBezTo>
                      <a:pt x="4708" y="16077"/>
                      <a:pt x="4204" y="16295"/>
                      <a:pt x="3497" y="16482"/>
                    </a:cubicBezTo>
                    <a:cubicBezTo>
                      <a:pt x="3175" y="16566"/>
                      <a:pt x="2843" y="16639"/>
                      <a:pt x="2534" y="16721"/>
                    </a:cubicBezTo>
                    <a:cubicBezTo>
                      <a:pt x="2357" y="16767"/>
                      <a:pt x="2158" y="16751"/>
                      <a:pt x="2013" y="16801"/>
                    </a:cubicBezTo>
                    <a:cubicBezTo>
                      <a:pt x="1753" y="16893"/>
                      <a:pt x="1113" y="17286"/>
                      <a:pt x="677" y="17202"/>
                    </a:cubicBezTo>
                    <a:cubicBezTo>
                      <a:pt x="543" y="17177"/>
                      <a:pt x="46" y="16818"/>
                      <a:pt x="11" y="16642"/>
                    </a:cubicBezTo>
                    <a:cubicBezTo>
                      <a:pt x="-47" y="16358"/>
                      <a:pt x="139" y="16196"/>
                      <a:pt x="306" y="15919"/>
                    </a:cubicBezTo>
                    <a:cubicBezTo>
                      <a:pt x="417" y="15741"/>
                      <a:pt x="615" y="15565"/>
                      <a:pt x="677" y="15359"/>
                    </a:cubicBezTo>
                    <a:cubicBezTo>
                      <a:pt x="724" y="15212"/>
                      <a:pt x="743" y="14935"/>
                      <a:pt x="753" y="14797"/>
                    </a:cubicBezTo>
                    <a:cubicBezTo>
                      <a:pt x="802" y="14110"/>
                      <a:pt x="541" y="13417"/>
                      <a:pt x="530" y="12712"/>
                    </a:cubicBezTo>
                    <a:cubicBezTo>
                      <a:pt x="522" y="12240"/>
                      <a:pt x="706" y="11625"/>
                      <a:pt x="753" y="10947"/>
                    </a:cubicBezTo>
                    <a:cubicBezTo>
                      <a:pt x="800" y="10240"/>
                      <a:pt x="671" y="9577"/>
                      <a:pt x="827" y="9105"/>
                    </a:cubicBezTo>
                    <a:cubicBezTo>
                      <a:pt x="895" y="8895"/>
                      <a:pt x="1122" y="8586"/>
                      <a:pt x="1345" y="8383"/>
                    </a:cubicBezTo>
                    <a:cubicBezTo>
                      <a:pt x="1601" y="8147"/>
                      <a:pt x="2073" y="7925"/>
                      <a:pt x="2458" y="7740"/>
                    </a:cubicBezTo>
                    <a:cubicBezTo>
                      <a:pt x="3031" y="7467"/>
                      <a:pt x="3534" y="7092"/>
                      <a:pt x="4314" y="6859"/>
                    </a:cubicBezTo>
                    <a:cubicBezTo>
                      <a:pt x="4701" y="6743"/>
                      <a:pt x="4977" y="6716"/>
                      <a:pt x="5278" y="6538"/>
                    </a:cubicBezTo>
                    <a:cubicBezTo>
                      <a:pt x="5755" y="6257"/>
                      <a:pt x="6167" y="5719"/>
                      <a:pt x="6466" y="5174"/>
                    </a:cubicBezTo>
                    <a:cubicBezTo>
                      <a:pt x="6488" y="5134"/>
                      <a:pt x="6505" y="4975"/>
                      <a:pt x="6540" y="4934"/>
                    </a:cubicBezTo>
                    <a:cubicBezTo>
                      <a:pt x="6616" y="4846"/>
                      <a:pt x="6818" y="4833"/>
                      <a:pt x="6984" y="4693"/>
                    </a:cubicBezTo>
                    <a:cubicBezTo>
                      <a:pt x="7271" y="4452"/>
                      <a:pt x="7437" y="4104"/>
                      <a:pt x="7726" y="3732"/>
                    </a:cubicBezTo>
                    <a:cubicBezTo>
                      <a:pt x="7982" y="3401"/>
                      <a:pt x="8392" y="3132"/>
                      <a:pt x="8618" y="2769"/>
                    </a:cubicBezTo>
                    <a:cubicBezTo>
                      <a:pt x="8695" y="2641"/>
                      <a:pt x="9105" y="2305"/>
                      <a:pt x="9359" y="2288"/>
                    </a:cubicBezTo>
                    <a:cubicBezTo>
                      <a:pt x="9637" y="2269"/>
                      <a:pt x="9814" y="2406"/>
                      <a:pt x="10027" y="2529"/>
                    </a:cubicBezTo>
                    <a:cubicBezTo>
                      <a:pt x="10225" y="2643"/>
                      <a:pt x="10381" y="2865"/>
                      <a:pt x="10546" y="2848"/>
                    </a:cubicBezTo>
                    <a:cubicBezTo>
                      <a:pt x="10975" y="2807"/>
                      <a:pt x="11053" y="2177"/>
                      <a:pt x="11288" y="1726"/>
                    </a:cubicBezTo>
                    <a:cubicBezTo>
                      <a:pt x="11332" y="1644"/>
                      <a:pt x="11391" y="1631"/>
                      <a:pt x="11437" y="1566"/>
                    </a:cubicBezTo>
                    <a:cubicBezTo>
                      <a:pt x="11601" y="1320"/>
                      <a:pt x="11851" y="1001"/>
                      <a:pt x="12103" y="844"/>
                    </a:cubicBezTo>
                    <a:cubicBezTo>
                      <a:pt x="12259" y="752"/>
                      <a:pt x="12482" y="687"/>
                      <a:pt x="12698" y="605"/>
                    </a:cubicBezTo>
                    <a:cubicBezTo>
                      <a:pt x="12909" y="521"/>
                      <a:pt x="13086" y="473"/>
                      <a:pt x="13292" y="443"/>
                    </a:cubicBezTo>
                    <a:cubicBezTo>
                      <a:pt x="13760" y="378"/>
                      <a:pt x="14467" y="439"/>
                      <a:pt x="14626" y="1006"/>
                    </a:cubicBezTo>
                    <a:cubicBezTo>
                      <a:pt x="14727" y="1354"/>
                      <a:pt x="14299" y="1860"/>
                      <a:pt x="14331" y="2447"/>
                    </a:cubicBezTo>
                    <a:cubicBezTo>
                      <a:pt x="14358" y="2968"/>
                      <a:pt x="14731" y="3461"/>
                      <a:pt x="15146" y="3811"/>
                    </a:cubicBezTo>
                    <a:cubicBezTo>
                      <a:pt x="15298" y="3941"/>
                      <a:pt x="15523" y="3990"/>
                      <a:pt x="15665" y="4132"/>
                    </a:cubicBezTo>
                    <a:cubicBezTo>
                      <a:pt x="15840" y="4306"/>
                      <a:pt x="16049" y="4646"/>
                      <a:pt x="16406" y="4613"/>
                    </a:cubicBezTo>
                    <a:cubicBezTo>
                      <a:pt x="16878" y="4569"/>
                      <a:pt x="17172" y="3828"/>
                      <a:pt x="17298" y="3331"/>
                    </a:cubicBezTo>
                    <a:cubicBezTo>
                      <a:pt x="17473" y="2634"/>
                      <a:pt x="17466" y="2430"/>
                      <a:pt x="17669" y="1486"/>
                    </a:cubicBezTo>
                    <a:cubicBezTo>
                      <a:pt x="17778" y="974"/>
                      <a:pt x="17667" y="37"/>
                      <a:pt x="18013" y="0"/>
                    </a:cubicBezTo>
                    <a:cubicBezTo>
                      <a:pt x="18038" y="0"/>
                      <a:pt x="18253" y="371"/>
                      <a:pt x="18261" y="401"/>
                    </a:cubicBezTo>
                    <a:cubicBezTo>
                      <a:pt x="18370" y="764"/>
                      <a:pt x="18426" y="749"/>
                      <a:pt x="18485" y="1164"/>
                    </a:cubicBezTo>
                    <a:cubicBezTo>
                      <a:pt x="18632" y="2191"/>
                      <a:pt x="18793" y="2075"/>
                      <a:pt x="19005" y="2529"/>
                    </a:cubicBezTo>
                    <a:cubicBezTo>
                      <a:pt x="19085" y="2701"/>
                      <a:pt x="19251" y="2896"/>
                      <a:pt x="19302" y="3089"/>
                    </a:cubicBezTo>
                    <a:cubicBezTo>
                      <a:pt x="19510" y="3908"/>
                      <a:pt x="19191" y="4499"/>
                      <a:pt x="19302" y="5255"/>
                    </a:cubicBezTo>
                    <a:cubicBezTo>
                      <a:pt x="19358" y="5654"/>
                      <a:pt x="19642" y="5998"/>
                      <a:pt x="19821" y="6376"/>
                    </a:cubicBezTo>
                    <a:cubicBezTo>
                      <a:pt x="19910" y="6567"/>
                      <a:pt x="19951" y="6758"/>
                      <a:pt x="20044" y="6938"/>
                    </a:cubicBezTo>
                    <a:cubicBezTo>
                      <a:pt x="20393" y="7630"/>
                      <a:pt x="20583" y="8310"/>
                      <a:pt x="20859" y="9022"/>
                    </a:cubicBezTo>
                    <a:cubicBezTo>
                      <a:pt x="21075" y="9577"/>
                      <a:pt x="21396" y="10124"/>
                      <a:pt x="21454" y="10546"/>
                    </a:cubicBezTo>
                    <a:cubicBezTo>
                      <a:pt x="21553" y="11277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lose/>
                    <a:moveTo>
                      <a:pt x="21157" y="13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upp 113"/>
            <p:cNvGrpSpPr/>
            <p:nvPr/>
          </p:nvGrpSpPr>
          <p:grpSpPr>
            <a:xfrm>
              <a:off x="330200" y="1562100"/>
              <a:ext cx="2703513" cy="4586288"/>
              <a:chOff x="330200" y="1562100"/>
              <a:chExt cx="2703513" cy="4586288"/>
            </a:xfrm>
            <a:solidFill>
              <a:srgbClr val="BAF28F"/>
            </a:solidFill>
          </p:grpSpPr>
          <p:sp>
            <p:nvSpPr>
              <p:cNvPr id="10" name="AutoShape 1"/>
              <p:cNvSpPr>
                <a:spLocks/>
              </p:cNvSpPr>
              <p:nvPr/>
            </p:nvSpPr>
            <p:spPr bwMode="auto">
              <a:xfrm>
                <a:off x="330200" y="1562100"/>
                <a:ext cx="2439988" cy="2270125"/>
              </a:xfrm>
              <a:custGeom>
                <a:avLst/>
                <a:gdLst/>
                <a:ahLst/>
                <a:cxnLst/>
                <a:rect l="0" t="0" r="r" b="b"/>
                <a:pathLst>
                  <a:path w="21436" h="21544">
                    <a:moveTo>
                      <a:pt x="21007" y="1139"/>
                    </a:moveTo>
                    <a:cubicBezTo>
                      <a:pt x="20978" y="1096"/>
                      <a:pt x="20966" y="1005"/>
                      <a:pt x="20943" y="956"/>
                    </a:cubicBezTo>
                    <a:cubicBezTo>
                      <a:pt x="20857" y="767"/>
                      <a:pt x="20807" y="740"/>
                      <a:pt x="20623" y="661"/>
                    </a:cubicBezTo>
                    <a:cubicBezTo>
                      <a:pt x="20552" y="631"/>
                      <a:pt x="20448" y="635"/>
                      <a:pt x="20366" y="587"/>
                    </a:cubicBezTo>
                    <a:cubicBezTo>
                      <a:pt x="20351" y="580"/>
                      <a:pt x="20323" y="530"/>
                      <a:pt x="20302" y="514"/>
                    </a:cubicBezTo>
                    <a:cubicBezTo>
                      <a:pt x="20269" y="489"/>
                      <a:pt x="20236" y="462"/>
                      <a:pt x="20206" y="441"/>
                    </a:cubicBezTo>
                    <a:cubicBezTo>
                      <a:pt x="20136" y="389"/>
                      <a:pt x="20058" y="310"/>
                      <a:pt x="20014" y="294"/>
                    </a:cubicBezTo>
                    <a:cubicBezTo>
                      <a:pt x="19870" y="239"/>
                      <a:pt x="19708" y="291"/>
                      <a:pt x="19565" y="258"/>
                    </a:cubicBezTo>
                    <a:cubicBezTo>
                      <a:pt x="19424" y="224"/>
                      <a:pt x="19303" y="112"/>
                      <a:pt x="19180" y="74"/>
                    </a:cubicBezTo>
                    <a:cubicBezTo>
                      <a:pt x="19024" y="25"/>
                      <a:pt x="18823" y="16"/>
                      <a:pt x="18668" y="36"/>
                    </a:cubicBezTo>
                    <a:cubicBezTo>
                      <a:pt x="18516" y="56"/>
                      <a:pt x="18367" y="196"/>
                      <a:pt x="18220" y="184"/>
                    </a:cubicBezTo>
                    <a:cubicBezTo>
                      <a:pt x="18039" y="168"/>
                      <a:pt x="17993" y="17"/>
                      <a:pt x="17803" y="0"/>
                    </a:cubicBezTo>
                    <a:cubicBezTo>
                      <a:pt x="17770" y="-3"/>
                      <a:pt x="17750" y="35"/>
                      <a:pt x="17739" y="36"/>
                    </a:cubicBezTo>
                    <a:cubicBezTo>
                      <a:pt x="17536" y="67"/>
                      <a:pt x="17178" y="279"/>
                      <a:pt x="17194" y="478"/>
                    </a:cubicBezTo>
                    <a:cubicBezTo>
                      <a:pt x="17212" y="694"/>
                      <a:pt x="17282" y="915"/>
                      <a:pt x="17441" y="1040"/>
                    </a:cubicBezTo>
                    <a:cubicBezTo>
                      <a:pt x="17401" y="1061"/>
                      <a:pt x="17361" y="1083"/>
                      <a:pt x="17322" y="1102"/>
                    </a:cubicBezTo>
                    <a:cubicBezTo>
                      <a:pt x="17134" y="1196"/>
                      <a:pt x="16905" y="1370"/>
                      <a:pt x="16714" y="1323"/>
                    </a:cubicBezTo>
                    <a:cubicBezTo>
                      <a:pt x="16634" y="1303"/>
                      <a:pt x="16909" y="1204"/>
                      <a:pt x="16825" y="1102"/>
                    </a:cubicBezTo>
                    <a:cubicBezTo>
                      <a:pt x="16740" y="1001"/>
                      <a:pt x="16301" y="902"/>
                      <a:pt x="16265" y="845"/>
                    </a:cubicBezTo>
                    <a:cubicBezTo>
                      <a:pt x="16212" y="761"/>
                      <a:pt x="16231" y="678"/>
                      <a:pt x="16201" y="625"/>
                    </a:cubicBezTo>
                    <a:cubicBezTo>
                      <a:pt x="16170" y="568"/>
                      <a:pt x="16150" y="505"/>
                      <a:pt x="16073" y="478"/>
                    </a:cubicBezTo>
                    <a:cubicBezTo>
                      <a:pt x="16000" y="452"/>
                      <a:pt x="15734" y="542"/>
                      <a:pt x="15721" y="551"/>
                    </a:cubicBezTo>
                    <a:cubicBezTo>
                      <a:pt x="15559" y="668"/>
                      <a:pt x="15593" y="984"/>
                      <a:pt x="15464" y="1102"/>
                    </a:cubicBezTo>
                    <a:cubicBezTo>
                      <a:pt x="15423" y="1141"/>
                      <a:pt x="15277" y="1128"/>
                      <a:pt x="15176" y="1176"/>
                    </a:cubicBezTo>
                    <a:cubicBezTo>
                      <a:pt x="15139" y="1193"/>
                      <a:pt x="15110" y="1221"/>
                      <a:pt x="15080" y="1249"/>
                    </a:cubicBezTo>
                    <a:cubicBezTo>
                      <a:pt x="14988" y="1338"/>
                      <a:pt x="14911" y="1424"/>
                      <a:pt x="14760" y="1433"/>
                    </a:cubicBezTo>
                    <a:cubicBezTo>
                      <a:pt x="14650" y="1440"/>
                      <a:pt x="14513" y="1340"/>
                      <a:pt x="14407" y="1323"/>
                    </a:cubicBezTo>
                    <a:cubicBezTo>
                      <a:pt x="14198" y="1289"/>
                      <a:pt x="14031" y="1350"/>
                      <a:pt x="13735" y="1323"/>
                    </a:cubicBezTo>
                    <a:cubicBezTo>
                      <a:pt x="13534" y="1304"/>
                      <a:pt x="13238" y="1227"/>
                      <a:pt x="13030" y="1213"/>
                    </a:cubicBezTo>
                    <a:cubicBezTo>
                      <a:pt x="12917" y="1205"/>
                      <a:pt x="12905" y="1243"/>
                      <a:pt x="12869" y="1140"/>
                    </a:cubicBezTo>
                    <a:cubicBezTo>
                      <a:pt x="12754" y="795"/>
                      <a:pt x="13620" y="1029"/>
                      <a:pt x="13638" y="1029"/>
                    </a:cubicBezTo>
                    <a:cubicBezTo>
                      <a:pt x="13881" y="1022"/>
                      <a:pt x="14121" y="993"/>
                      <a:pt x="14151" y="905"/>
                    </a:cubicBezTo>
                    <a:cubicBezTo>
                      <a:pt x="14196" y="777"/>
                      <a:pt x="14032" y="405"/>
                      <a:pt x="13991" y="376"/>
                    </a:cubicBezTo>
                    <a:cubicBezTo>
                      <a:pt x="13917" y="326"/>
                      <a:pt x="13779" y="420"/>
                      <a:pt x="13606" y="412"/>
                    </a:cubicBezTo>
                    <a:cubicBezTo>
                      <a:pt x="13515" y="409"/>
                      <a:pt x="13415" y="346"/>
                      <a:pt x="13318" y="339"/>
                    </a:cubicBezTo>
                    <a:cubicBezTo>
                      <a:pt x="13181" y="329"/>
                      <a:pt x="13046" y="385"/>
                      <a:pt x="12966" y="376"/>
                    </a:cubicBezTo>
                    <a:cubicBezTo>
                      <a:pt x="12831" y="362"/>
                      <a:pt x="12694" y="370"/>
                      <a:pt x="12582" y="325"/>
                    </a:cubicBezTo>
                    <a:cubicBezTo>
                      <a:pt x="12517" y="300"/>
                      <a:pt x="12446" y="279"/>
                      <a:pt x="12389" y="252"/>
                    </a:cubicBezTo>
                    <a:cubicBezTo>
                      <a:pt x="12328" y="222"/>
                      <a:pt x="12262" y="160"/>
                      <a:pt x="12197" y="141"/>
                    </a:cubicBezTo>
                    <a:cubicBezTo>
                      <a:pt x="11992" y="85"/>
                      <a:pt x="11671" y="118"/>
                      <a:pt x="11493" y="141"/>
                    </a:cubicBezTo>
                    <a:cubicBezTo>
                      <a:pt x="11213" y="178"/>
                      <a:pt x="11074" y="223"/>
                      <a:pt x="10788" y="325"/>
                    </a:cubicBezTo>
                    <a:cubicBezTo>
                      <a:pt x="10565" y="405"/>
                      <a:pt x="10335" y="351"/>
                      <a:pt x="10339" y="523"/>
                    </a:cubicBezTo>
                    <a:cubicBezTo>
                      <a:pt x="10348" y="885"/>
                      <a:pt x="10899" y="540"/>
                      <a:pt x="11044" y="523"/>
                    </a:cubicBezTo>
                    <a:cubicBezTo>
                      <a:pt x="11328" y="488"/>
                      <a:pt x="11466" y="609"/>
                      <a:pt x="11525" y="780"/>
                    </a:cubicBezTo>
                    <a:cubicBezTo>
                      <a:pt x="11569" y="912"/>
                      <a:pt x="11253" y="669"/>
                      <a:pt x="11325" y="905"/>
                    </a:cubicBezTo>
                    <a:cubicBezTo>
                      <a:pt x="11349" y="984"/>
                      <a:pt x="11413" y="1019"/>
                      <a:pt x="11421" y="1029"/>
                    </a:cubicBezTo>
                    <a:cubicBezTo>
                      <a:pt x="11493" y="1122"/>
                      <a:pt x="12347" y="1146"/>
                      <a:pt x="12293" y="1342"/>
                    </a:cubicBezTo>
                    <a:cubicBezTo>
                      <a:pt x="12247" y="1505"/>
                      <a:pt x="11651" y="1313"/>
                      <a:pt x="11588" y="1323"/>
                    </a:cubicBezTo>
                    <a:cubicBezTo>
                      <a:pt x="11351" y="1360"/>
                      <a:pt x="11215" y="1255"/>
                      <a:pt x="11076" y="1176"/>
                    </a:cubicBezTo>
                    <a:cubicBezTo>
                      <a:pt x="10878" y="1064"/>
                      <a:pt x="10697" y="1009"/>
                      <a:pt x="10435" y="956"/>
                    </a:cubicBezTo>
                    <a:cubicBezTo>
                      <a:pt x="10301" y="928"/>
                      <a:pt x="10148" y="887"/>
                      <a:pt x="10019" y="882"/>
                    </a:cubicBezTo>
                    <a:cubicBezTo>
                      <a:pt x="9859" y="876"/>
                      <a:pt x="9725" y="930"/>
                      <a:pt x="9602" y="918"/>
                    </a:cubicBezTo>
                    <a:cubicBezTo>
                      <a:pt x="9439" y="904"/>
                      <a:pt x="9349" y="805"/>
                      <a:pt x="9153" y="771"/>
                    </a:cubicBezTo>
                    <a:cubicBezTo>
                      <a:pt x="8896" y="728"/>
                      <a:pt x="8632" y="745"/>
                      <a:pt x="8417" y="771"/>
                    </a:cubicBezTo>
                    <a:cubicBezTo>
                      <a:pt x="8192" y="799"/>
                      <a:pt x="7988" y="924"/>
                      <a:pt x="7744" y="956"/>
                    </a:cubicBezTo>
                    <a:cubicBezTo>
                      <a:pt x="6883" y="1066"/>
                      <a:pt x="6010" y="894"/>
                      <a:pt x="5373" y="771"/>
                    </a:cubicBezTo>
                    <a:cubicBezTo>
                      <a:pt x="5023" y="704"/>
                      <a:pt x="4685" y="613"/>
                      <a:pt x="4348" y="588"/>
                    </a:cubicBezTo>
                    <a:cubicBezTo>
                      <a:pt x="3815" y="547"/>
                      <a:pt x="3106" y="552"/>
                      <a:pt x="2682" y="625"/>
                    </a:cubicBezTo>
                    <a:cubicBezTo>
                      <a:pt x="2609" y="638"/>
                      <a:pt x="2493" y="643"/>
                      <a:pt x="2426" y="662"/>
                    </a:cubicBezTo>
                    <a:cubicBezTo>
                      <a:pt x="2288" y="700"/>
                      <a:pt x="2086" y="849"/>
                      <a:pt x="1913" y="918"/>
                    </a:cubicBezTo>
                    <a:cubicBezTo>
                      <a:pt x="1768" y="977"/>
                      <a:pt x="1572" y="988"/>
                      <a:pt x="1465" y="1102"/>
                    </a:cubicBezTo>
                    <a:cubicBezTo>
                      <a:pt x="1243" y="1340"/>
                      <a:pt x="1578" y="1687"/>
                      <a:pt x="1418" y="1679"/>
                    </a:cubicBezTo>
                    <a:cubicBezTo>
                      <a:pt x="1023" y="1660"/>
                      <a:pt x="874" y="1742"/>
                      <a:pt x="830" y="1886"/>
                    </a:cubicBezTo>
                    <a:cubicBezTo>
                      <a:pt x="791" y="2009"/>
                      <a:pt x="889" y="2077"/>
                      <a:pt x="941" y="2128"/>
                    </a:cubicBezTo>
                    <a:cubicBezTo>
                      <a:pt x="1018" y="2204"/>
                      <a:pt x="1166" y="2142"/>
                      <a:pt x="1139" y="2278"/>
                    </a:cubicBezTo>
                    <a:cubicBezTo>
                      <a:pt x="1120" y="2374"/>
                      <a:pt x="1012" y="2391"/>
                      <a:pt x="919" y="2463"/>
                    </a:cubicBezTo>
                    <a:cubicBezTo>
                      <a:pt x="879" y="2494"/>
                      <a:pt x="783" y="2552"/>
                      <a:pt x="760" y="2573"/>
                    </a:cubicBezTo>
                    <a:cubicBezTo>
                      <a:pt x="656" y="2664"/>
                      <a:pt x="524" y="2726"/>
                      <a:pt x="472" y="2866"/>
                    </a:cubicBezTo>
                    <a:cubicBezTo>
                      <a:pt x="440" y="2953"/>
                      <a:pt x="462" y="3156"/>
                      <a:pt x="457" y="3312"/>
                    </a:cubicBezTo>
                    <a:cubicBezTo>
                      <a:pt x="452" y="3483"/>
                      <a:pt x="444" y="3473"/>
                      <a:pt x="427" y="3606"/>
                    </a:cubicBezTo>
                    <a:cubicBezTo>
                      <a:pt x="419" y="3671"/>
                      <a:pt x="295" y="3746"/>
                      <a:pt x="322" y="3836"/>
                    </a:cubicBezTo>
                    <a:cubicBezTo>
                      <a:pt x="345" y="3911"/>
                      <a:pt x="522" y="4022"/>
                      <a:pt x="543" y="4081"/>
                    </a:cubicBezTo>
                    <a:cubicBezTo>
                      <a:pt x="592" y="4220"/>
                      <a:pt x="-96" y="4883"/>
                      <a:pt x="11" y="4892"/>
                    </a:cubicBezTo>
                    <a:cubicBezTo>
                      <a:pt x="133" y="4903"/>
                      <a:pt x="805" y="4139"/>
                      <a:pt x="861" y="4055"/>
                    </a:cubicBezTo>
                    <a:cubicBezTo>
                      <a:pt x="898" y="4000"/>
                      <a:pt x="988" y="3897"/>
                      <a:pt x="1025" y="3843"/>
                    </a:cubicBezTo>
                    <a:cubicBezTo>
                      <a:pt x="1127" y="3692"/>
                      <a:pt x="1176" y="3598"/>
                      <a:pt x="1305" y="3528"/>
                    </a:cubicBezTo>
                    <a:cubicBezTo>
                      <a:pt x="1373" y="3490"/>
                      <a:pt x="1453" y="3496"/>
                      <a:pt x="1529" y="3455"/>
                    </a:cubicBezTo>
                    <a:cubicBezTo>
                      <a:pt x="1593" y="3419"/>
                      <a:pt x="1639" y="3334"/>
                      <a:pt x="1689" y="3308"/>
                    </a:cubicBezTo>
                    <a:cubicBezTo>
                      <a:pt x="1995" y="3143"/>
                      <a:pt x="2099" y="3354"/>
                      <a:pt x="2426" y="3455"/>
                    </a:cubicBezTo>
                    <a:cubicBezTo>
                      <a:pt x="2630" y="3517"/>
                      <a:pt x="2870" y="3537"/>
                      <a:pt x="3003" y="3601"/>
                    </a:cubicBezTo>
                    <a:cubicBezTo>
                      <a:pt x="3136" y="3666"/>
                      <a:pt x="3172" y="3718"/>
                      <a:pt x="3259" y="3785"/>
                    </a:cubicBezTo>
                    <a:cubicBezTo>
                      <a:pt x="3279" y="3801"/>
                      <a:pt x="3308" y="3811"/>
                      <a:pt x="3323" y="3822"/>
                    </a:cubicBezTo>
                    <a:cubicBezTo>
                      <a:pt x="3397" y="3878"/>
                      <a:pt x="3457" y="3922"/>
                      <a:pt x="3515" y="3969"/>
                    </a:cubicBezTo>
                    <a:cubicBezTo>
                      <a:pt x="3652" y="4078"/>
                      <a:pt x="3760" y="4205"/>
                      <a:pt x="3804" y="4373"/>
                    </a:cubicBezTo>
                    <a:cubicBezTo>
                      <a:pt x="3830" y="4475"/>
                      <a:pt x="3792" y="4592"/>
                      <a:pt x="3804" y="4740"/>
                    </a:cubicBezTo>
                    <a:cubicBezTo>
                      <a:pt x="3814" y="4879"/>
                      <a:pt x="3876" y="5015"/>
                      <a:pt x="3867" y="5108"/>
                    </a:cubicBezTo>
                    <a:cubicBezTo>
                      <a:pt x="3861" y="5179"/>
                      <a:pt x="3830" y="5230"/>
                      <a:pt x="3804" y="5292"/>
                    </a:cubicBezTo>
                    <a:cubicBezTo>
                      <a:pt x="3726" y="5474"/>
                      <a:pt x="3705" y="5565"/>
                      <a:pt x="3675" y="5843"/>
                    </a:cubicBezTo>
                    <a:cubicBezTo>
                      <a:pt x="3663" y="5957"/>
                      <a:pt x="3629" y="6123"/>
                      <a:pt x="3644" y="6210"/>
                    </a:cubicBezTo>
                    <a:cubicBezTo>
                      <a:pt x="3665" y="6333"/>
                      <a:pt x="3884" y="6507"/>
                      <a:pt x="3836" y="6550"/>
                    </a:cubicBezTo>
                    <a:cubicBezTo>
                      <a:pt x="3769" y="6609"/>
                      <a:pt x="3455" y="6665"/>
                      <a:pt x="3436" y="6712"/>
                    </a:cubicBezTo>
                    <a:cubicBezTo>
                      <a:pt x="3394" y="6823"/>
                      <a:pt x="3442" y="6968"/>
                      <a:pt x="3450" y="6983"/>
                    </a:cubicBezTo>
                    <a:cubicBezTo>
                      <a:pt x="3474" y="7037"/>
                      <a:pt x="3543" y="7100"/>
                      <a:pt x="3576" y="7137"/>
                    </a:cubicBezTo>
                    <a:cubicBezTo>
                      <a:pt x="3650" y="7222"/>
                      <a:pt x="3771" y="7237"/>
                      <a:pt x="3781" y="7324"/>
                    </a:cubicBezTo>
                    <a:cubicBezTo>
                      <a:pt x="3790" y="7394"/>
                      <a:pt x="3772" y="7509"/>
                      <a:pt x="3644" y="7570"/>
                    </a:cubicBezTo>
                    <a:cubicBezTo>
                      <a:pt x="3565" y="7607"/>
                      <a:pt x="3483" y="7843"/>
                      <a:pt x="3451" y="7901"/>
                    </a:cubicBezTo>
                    <a:cubicBezTo>
                      <a:pt x="3314" y="8147"/>
                      <a:pt x="3164" y="8393"/>
                      <a:pt x="3035" y="8599"/>
                    </a:cubicBezTo>
                    <a:cubicBezTo>
                      <a:pt x="2999" y="8657"/>
                      <a:pt x="2975" y="8724"/>
                      <a:pt x="2938" y="8783"/>
                    </a:cubicBezTo>
                    <a:cubicBezTo>
                      <a:pt x="2904" y="8837"/>
                      <a:pt x="2834" y="8888"/>
                      <a:pt x="2810" y="8930"/>
                    </a:cubicBezTo>
                    <a:cubicBezTo>
                      <a:pt x="2685" y="9143"/>
                      <a:pt x="2606" y="9414"/>
                      <a:pt x="2458" y="9701"/>
                    </a:cubicBezTo>
                    <a:cubicBezTo>
                      <a:pt x="2429" y="9759"/>
                      <a:pt x="2357" y="9792"/>
                      <a:pt x="2330" y="9848"/>
                    </a:cubicBezTo>
                    <a:cubicBezTo>
                      <a:pt x="2317" y="9874"/>
                      <a:pt x="2302" y="9947"/>
                      <a:pt x="2298" y="9958"/>
                    </a:cubicBezTo>
                    <a:cubicBezTo>
                      <a:pt x="2234" y="10144"/>
                      <a:pt x="2149" y="10321"/>
                      <a:pt x="2138" y="10509"/>
                    </a:cubicBezTo>
                    <a:cubicBezTo>
                      <a:pt x="2126" y="10724"/>
                      <a:pt x="2207" y="10894"/>
                      <a:pt x="2234" y="11134"/>
                    </a:cubicBezTo>
                    <a:cubicBezTo>
                      <a:pt x="2251" y="11291"/>
                      <a:pt x="2220" y="11453"/>
                      <a:pt x="2234" y="11575"/>
                    </a:cubicBezTo>
                    <a:cubicBezTo>
                      <a:pt x="2240" y="11629"/>
                      <a:pt x="2283" y="11699"/>
                      <a:pt x="2298" y="11759"/>
                    </a:cubicBezTo>
                    <a:cubicBezTo>
                      <a:pt x="2318" y="11837"/>
                      <a:pt x="2313" y="11941"/>
                      <a:pt x="2330" y="11980"/>
                    </a:cubicBezTo>
                    <a:cubicBezTo>
                      <a:pt x="2468" y="12288"/>
                      <a:pt x="2844" y="12410"/>
                      <a:pt x="2907" y="12714"/>
                    </a:cubicBezTo>
                    <a:cubicBezTo>
                      <a:pt x="2944" y="12895"/>
                      <a:pt x="2862" y="12969"/>
                      <a:pt x="2875" y="13155"/>
                    </a:cubicBezTo>
                    <a:cubicBezTo>
                      <a:pt x="2888" y="13360"/>
                      <a:pt x="3063" y="13727"/>
                      <a:pt x="3153" y="13831"/>
                    </a:cubicBezTo>
                    <a:cubicBezTo>
                      <a:pt x="3184" y="13867"/>
                      <a:pt x="3172" y="13876"/>
                      <a:pt x="3184" y="13953"/>
                    </a:cubicBezTo>
                    <a:cubicBezTo>
                      <a:pt x="3193" y="14008"/>
                      <a:pt x="3208" y="14079"/>
                      <a:pt x="3195" y="14147"/>
                    </a:cubicBezTo>
                    <a:cubicBezTo>
                      <a:pt x="3156" y="14353"/>
                      <a:pt x="3099" y="14500"/>
                      <a:pt x="3128" y="14606"/>
                    </a:cubicBezTo>
                    <a:cubicBezTo>
                      <a:pt x="3193" y="14840"/>
                      <a:pt x="3444" y="14882"/>
                      <a:pt x="3484" y="15176"/>
                    </a:cubicBezTo>
                    <a:cubicBezTo>
                      <a:pt x="3503" y="15319"/>
                      <a:pt x="3709" y="16044"/>
                      <a:pt x="3935" y="16158"/>
                    </a:cubicBezTo>
                    <a:cubicBezTo>
                      <a:pt x="4046" y="16214"/>
                      <a:pt x="3820" y="15546"/>
                      <a:pt x="3772" y="15250"/>
                    </a:cubicBezTo>
                    <a:cubicBezTo>
                      <a:pt x="3740" y="15058"/>
                      <a:pt x="3729" y="14831"/>
                      <a:pt x="3676" y="14662"/>
                    </a:cubicBezTo>
                    <a:cubicBezTo>
                      <a:pt x="3646" y="14567"/>
                      <a:pt x="3567" y="14471"/>
                      <a:pt x="3516" y="14368"/>
                    </a:cubicBezTo>
                    <a:cubicBezTo>
                      <a:pt x="3445" y="14227"/>
                      <a:pt x="3283" y="13872"/>
                      <a:pt x="3281" y="13721"/>
                    </a:cubicBezTo>
                    <a:cubicBezTo>
                      <a:pt x="3278" y="13557"/>
                      <a:pt x="3261" y="13201"/>
                      <a:pt x="3484" y="13192"/>
                    </a:cubicBezTo>
                    <a:cubicBezTo>
                      <a:pt x="3687" y="13184"/>
                      <a:pt x="3855" y="13839"/>
                      <a:pt x="3900" y="14000"/>
                    </a:cubicBezTo>
                    <a:cubicBezTo>
                      <a:pt x="3926" y="14096"/>
                      <a:pt x="3906" y="14216"/>
                      <a:pt x="3932" y="14295"/>
                    </a:cubicBezTo>
                    <a:cubicBezTo>
                      <a:pt x="3937" y="14307"/>
                      <a:pt x="3985" y="14346"/>
                      <a:pt x="3996" y="14368"/>
                    </a:cubicBezTo>
                    <a:cubicBezTo>
                      <a:pt x="4076" y="14529"/>
                      <a:pt x="4139" y="14709"/>
                      <a:pt x="4188" y="14809"/>
                    </a:cubicBezTo>
                    <a:cubicBezTo>
                      <a:pt x="4208" y="14849"/>
                      <a:pt x="4220" y="14864"/>
                      <a:pt x="4245" y="14912"/>
                    </a:cubicBezTo>
                    <a:cubicBezTo>
                      <a:pt x="4253" y="14927"/>
                      <a:pt x="4274" y="14976"/>
                      <a:pt x="4285" y="14993"/>
                    </a:cubicBezTo>
                    <a:cubicBezTo>
                      <a:pt x="4306" y="15025"/>
                      <a:pt x="4320" y="15071"/>
                      <a:pt x="4340" y="15099"/>
                    </a:cubicBezTo>
                    <a:cubicBezTo>
                      <a:pt x="4377" y="15153"/>
                      <a:pt x="4409" y="15188"/>
                      <a:pt x="4445" y="15250"/>
                    </a:cubicBezTo>
                    <a:cubicBezTo>
                      <a:pt x="4496" y="15338"/>
                      <a:pt x="4537" y="15474"/>
                      <a:pt x="4573" y="15544"/>
                    </a:cubicBezTo>
                    <a:cubicBezTo>
                      <a:pt x="4650" y="15697"/>
                      <a:pt x="4732" y="15844"/>
                      <a:pt x="4797" y="16022"/>
                    </a:cubicBezTo>
                    <a:cubicBezTo>
                      <a:pt x="4845" y="16154"/>
                      <a:pt x="4907" y="16312"/>
                      <a:pt x="4925" y="16462"/>
                    </a:cubicBezTo>
                    <a:cubicBezTo>
                      <a:pt x="4969" y="16843"/>
                      <a:pt x="4881" y="17050"/>
                      <a:pt x="4925" y="17234"/>
                    </a:cubicBezTo>
                    <a:cubicBezTo>
                      <a:pt x="4947" y="17326"/>
                      <a:pt x="5079" y="17502"/>
                      <a:pt x="5182" y="17602"/>
                    </a:cubicBezTo>
                    <a:cubicBezTo>
                      <a:pt x="5234" y="17652"/>
                      <a:pt x="5309" y="17662"/>
                      <a:pt x="5374" y="17712"/>
                    </a:cubicBezTo>
                    <a:cubicBezTo>
                      <a:pt x="5434" y="17759"/>
                      <a:pt x="5480" y="17817"/>
                      <a:pt x="5534" y="17859"/>
                    </a:cubicBezTo>
                    <a:cubicBezTo>
                      <a:pt x="5593" y="17904"/>
                      <a:pt x="5625" y="17964"/>
                      <a:pt x="5694" y="18006"/>
                    </a:cubicBezTo>
                    <a:cubicBezTo>
                      <a:pt x="5828" y="18089"/>
                      <a:pt x="5965" y="18153"/>
                      <a:pt x="6078" y="18226"/>
                    </a:cubicBezTo>
                    <a:cubicBezTo>
                      <a:pt x="6146" y="18269"/>
                      <a:pt x="6207" y="18340"/>
                      <a:pt x="6271" y="18373"/>
                    </a:cubicBezTo>
                    <a:cubicBezTo>
                      <a:pt x="6325" y="18402"/>
                      <a:pt x="6390" y="18380"/>
                      <a:pt x="6463" y="18410"/>
                    </a:cubicBezTo>
                    <a:cubicBezTo>
                      <a:pt x="6526" y="18436"/>
                      <a:pt x="6565" y="18494"/>
                      <a:pt x="6623" y="18520"/>
                    </a:cubicBezTo>
                    <a:cubicBezTo>
                      <a:pt x="6857" y="18628"/>
                      <a:pt x="7007" y="18702"/>
                      <a:pt x="7296" y="18668"/>
                    </a:cubicBezTo>
                    <a:cubicBezTo>
                      <a:pt x="7448" y="18648"/>
                      <a:pt x="7582" y="18543"/>
                      <a:pt x="7712" y="18557"/>
                    </a:cubicBezTo>
                    <a:cubicBezTo>
                      <a:pt x="7944" y="18582"/>
                      <a:pt x="8133" y="18905"/>
                      <a:pt x="8289" y="19071"/>
                    </a:cubicBezTo>
                    <a:cubicBezTo>
                      <a:pt x="8314" y="19098"/>
                      <a:pt x="8356" y="19083"/>
                      <a:pt x="8385" y="19108"/>
                    </a:cubicBezTo>
                    <a:cubicBezTo>
                      <a:pt x="8400" y="19121"/>
                      <a:pt x="8403" y="19167"/>
                      <a:pt x="8417" y="19181"/>
                    </a:cubicBezTo>
                    <a:cubicBezTo>
                      <a:pt x="8442" y="19208"/>
                      <a:pt x="8484" y="19193"/>
                      <a:pt x="8513" y="19219"/>
                    </a:cubicBezTo>
                    <a:cubicBezTo>
                      <a:pt x="8598" y="19292"/>
                      <a:pt x="8676" y="19430"/>
                      <a:pt x="8769" y="19475"/>
                    </a:cubicBezTo>
                    <a:cubicBezTo>
                      <a:pt x="8941" y="19559"/>
                      <a:pt x="9283" y="19480"/>
                      <a:pt x="9442" y="19548"/>
                    </a:cubicBezTo>
                    <a:cubicBezTo>
                      <a:pt x="9449" y="19552"/>
                      <a:pt x="9466" y="19615"/>
                      <a:pt x="9474" y="19622"/>
                    </a:cubicBezTo>
                    <a:cubicBezTo>
                      <a:pt x="9505" y="19649"/>
                      <a:pt x="9545" y="19627"/>
                      <a:pt x="9570" y="19659"/>
                    </a:cubicBezTo>
                    <a:cubicBezTo>
                      <a:pt x="9641" y="19748"/>
                      <a:pt x="9693" y="19922"/>
                      <a:pt x="9730" y="19990"/>
                    </a:cubicBezTo>
                    <a:cubicBezTo>
                      <a:pt x="9870" y="20242"/>
                      <a:pt x="9993" y="20659"/>
                      <a:pt x="10147" y="20835"/>
                    </a:cubicBezTo>
                    <a:cubicBezTo>
                      <a:pt x="10228" y="20928"/>
                      <a:pt x="10343" y="20949"/>
                      <a:pt x="10436" y="21019"/>
                    </a:cubicBezTo>
                    <a:cubicBezTo>
                      <a:pt x="10448" y="21029"/>
                      <a:pt x="10455" y="21078"/>
                      <a:pt x="10467" y="21092"/>
                    </a:cubicBezTo>
                    <a:cubicBezTo>
                      <a:pt x="10540" y="21170"/>
                      <a:pt x="10616" y="21187"/>
                      <a:pt x="10691" y="21239"/>
                    </a:cubicBezTo>
                    <a:cubicBezTo>
                      <a:pt x="10846" y="21346"/>
                      <a:pt x="11183" y="21597"/>
                      <a:pt x="11332" y="21533"/>
                    </a:cubicBezTo>
                    <a:cubicBezTo>
                      <a:pt x="11443" y="21486"/>
                      <a:pt x="11538" y="21397"/>
                      <a:pt x="11525" y="21312"/>
                    </a:cubicBezTo>
                    <a:cubicBezTo>
                      <a:pt x="11494" y="21117"/>
                      <a:pt x="11059" y="21142"/>
                      <a:pt x="10980" y="21055"/>
                    </a:cubicBezTo>
                    <a:cubicBezTo>
                      <a:pt x="10959" y="21032"/>
                      <a:pt x="10941" y="21042"/>
                      <a:pt x="10916" y="21019"/>
                    </a:cubicBezTo>
                    <a:cubicBezTo>
                      <a:pt x="10641" y="20766"/>
                      <a:pt x="10612" y="20041"/>
                      <a:pt x="10659" y="19548"/>
                    </a:cubicBezTo>
                    <a:cubicBezTo>
                      <a:pt x="10682" y="19322"/>
                      <a:pt x="10799" y="19125"/>
                      <a:pt x="10756" y="18961"/>
                    </a:cubicBezTo>
                    <a:cubicBezTo>
                      <a:pt x="10684" y="18685"/>
                      <a:pt x="10288" y="18651"/>
                      <a:pt x="9987" y="18667"/>
                    </a:cubicBezTo>
                    <a:cubicBezTo>
                      <a:pt x="9824" y="18676"/>
                      <a:pt x="9608" y="18755"/>
                      <a:pt x="9538" y="18704"/>
                    </a:cubicBezTo>
                    <a:cubicBezTo>
                      <a:pt x="9322" y="18544"/>
                      <a:pt x="9432" y="18396"/>
                      <a:pt x="9538" y="18115"/>
                    </a:cubicBezTo>
                    <a:cubicBezTo>
                      <a:pt x="9585" y="17990"/>
                      <a:pt x="9646" y="17857"/>
                      <a:pt x="9698" y="17748"/>
                    </a:cubicBezTo>
                    <a:cubicBezTo>
                      <a:pt x="9839" y="17455"/>
                      <a:pt x="10012" y="17190"/>
                      <a:pt x="9987" y="16940"/>
                    </a:cubicBezTo>
                    <a:cubicBezTo>
                      <a:pt x="9963" y="16711"/>
                      <a:pt x="9450" y="16715"/>
                      <a:pt x="9346" y="16830"/>
                    </a:cubicBezTo>
                    <a:cubicBezTo>
                      <a:pt x="9321" y="16857"/>
                      <a:pt x="9315" y="16841"/>
                      <a:pt x="9282" y="16866"/>
                    </a:cubicBezTo>
                    <a:cubicBezTo>
                      <a:pt x="9154" y="16967"/>
                      <a:pt x="9069" y="17253"/>
                      <a:pt x="8993" y="17344"/>
                    </a:cubicBezTo>
                    <a:cubicBezTo>
                      <a:pt x="8913" y="17443"/>
                      <a:pt x="8848" y="17534"/>
                      <a:pt x="8769" y="17602"/>
                    </a:cubicBezTo>
                    <a:cubicBezTo>
                      <a:pt x="8614" y="17734"/>
                      <a:pt x="8255" y="17913"/>
                      <a:pt x="8001" y="17895"/>
                    </a:cubicBezTo>
                    <a:cubicBezTo>
                      <a:pt x="7819" y="17883"/>
                      <a:pt x="7642" y="17700"/>
                      <a:pt x="7520" y="17528"/>
                    </a:cubicBezTo>
                    <a:cubicBezTo>
                      <a:pt x="7471" y="17458"/>
                      <a:pt x="7432" y="17356"/>
                      <a:pt x="7392" y="17271"/>
                    </a:cubicBezTo>
                    <a:cubicBezTo>
                      <a:pt x="7352" y="17184"/>
                      <a:pt x="7295" y="17104"/>
                      <a:pt x="7264" y="17013"/>
                    </a:cubicBezTo>
                    <a:cubicBezTo>
                      <a:pt x="7227" y="16909"/>
                      <a:pt x="7223" y="16785"/>
                      <a:pt x="7200" y="16682"/>
                    </a:cubicBezTo>
                    <a:cubicBezTo>
                      <a:pt x="7170" y="16548"/>
                      <a:pt x="7134" y="16454"/>
                      <a:pt x="7135" y="16351"/>
                    </a:cubicBezTo>
                    <a:cubicBezTo>
                      <a:pt x="7141" y="16079"/>
                      <a:pt x="7313" y="15716"/>
                      <a:pt x="7424" y="15286"/>
                    </a:cubicBezTo>
                    <a:cubicBezTo>
                      <a:pt x="7460" y="15147"/>
                      <a:pt x="7481" y="14909"/>
                      <a:pt x="7520" y="14809"/>
                    </a:cubicBezTo>
                    <a:cubicBezTo>
                      <a:pt x="7525" y="14794"/>
                      <a:pt x="7578" y="14789"/>
                      <a:pt x="7584" y="14772"/>
                    </a:cubicBezTo>
                    <a:cubicBezTo>
                      <a:pt x="7604" y="14719"/>
                      <a:pt x="7602" y="14663"/>
                      <a:pt x="7616" y="14625"/>
                    </a:cubicBezTo>
                    <a:cubicBezTo>
                      <a:pt x="7689" y="14431"/>
                      <a:pt x="7793" y="14302"/>
                      <a:pt x="7936" y="14220"/>
                    </a:cubicBezTo>
                    <a:cubicBezTo>
                      <a:pt x="8167" y="14091"/>
                      <a:pt x="8416" y="13957"/>
                      <a:pt x="8641" y="13853"/>
                    </a:cubicBezTo>
                    <a:cubicBezTo>
                      <a:pt x="8715" y="13819"/>
                      <a:pt x="8822" y="13743"/>
                      <a:pt x="8961" y="13743"/>
                    </a:cubicBezTo>
                    <a:cubicBezTo>
                      <a:pt x="9100" y="13742"/>
                      <a:pt x="9258" y="13820"/>
                      <a:pt x="9346" y="13853"/>
                    </a:cubicBezTo>
                    <a:cubicBezTo>
                      <a:pt x="9430" y="13885"/>
                      <a:pt x="9555" y="14026"/>
                      <a:pt x="9730" y="14000"/>
                    </a:cubicBezTo>
                    <a:cubicBezTo>
                      <a:pt x="9848" y="13983"/>
                      <a:pt x="9890" y="13860"/>
                      <a:pt x="9987" y="13780"/>
                    </a:cubicBezTo>
                    <a:cubicBezTo>
                      <a:pt x="10079" y="13704"/>
                      <a:pt x="10172" y="13638"/>
                      <a:pt x="10275" y="13596"/>
                    </a:cubicBezTo>
                    <a:cubicBezTo>
                      <a:pt x="10525" y="13495"/>
                      <a:pt x="10839" y="13722"/>
                      <a:pt x="11025" y="13758"/>
                    </a:cubicBezTo>
                    <a:cubicBezTo>
                      <a:pt x="11198" y="13791"/>
                      <a:pt x="11293" y="13686"/>
                      <a:pt x="11397" y="13734"/>
                    </a:cubicBezTo>
                    <a:cubicBezTo>
                      <a:pt x="11533" y="13797"/>
                      <a:pt x="11682" y="13996"/>
                      <a:pt x="11708" y="14149"/>
                    </a:cubicBezTo>
                    <a:cubicBezTo>
                      <a:pt x="11737" y="14320"/>
                      <a:pt x="11701" y="14592"/>
                      <a:pt x="11749" y="14809"/>
                    </a:cubicBezTo>
                    <a:cubicBezTo>
                      <a:pt x="11785" y="14976"/>
                      <a:pt x="11777" y="15062"/>
                      <a:pt x="11877" y="15176"/>
                    </a:cubicBezTo>
                    <a:cubicBezTo>
                      <a:pt x="11937" y="15246"/>
                      <a:pt x="11986" y="15424"/>
                      <a:pt x="12036" y="15424"/>
                    </a:cubicBezTo>
                    <a:cubicBezTo>
                      <a:pt x="12157" y="15422"/>
                      <a:pt x="12283" y="15120"/>
                      <a:pt x="12295" y="14840"/>
                    </a:cubicBezTo>
                    <a:cubicBezTo>
                      <a:pt x="12311" y="14491"/>
                      <a:pt x="12178" y="14340"/>
                      <a:pt x="12165" y="14184"/>
                    </a:cubicBezTo>
                    <a:cubicBezTo>
                      <a:pt x="12129" y="13732"/>
                      <a:pt x="12229" y="13465"/>
                      <a:pt x="12357" y="13265"/>
                    </a:cubicBezTo>
                    <a:cubicBezTo>
                      <a:pt x="12465" y="13099"/>
                      <a:pt x="12539" y="13008"/>
                      <a:pt x="12646" y="12898"/>
                    </a:cubicBezTo>
                    <a:cubicBezTo>
                      <a:pt x="12707" y="12834"/>
                      <a:pt x="12757" y="12761"/>
                      <a:pt x="12806" y="12714"/>
                    </a:cubicBezTo>
                    <a:cubicBezTo>
                      <a:pt x="12858" y="12666"/>
                      <a:pt x="12891" y="12663"/>
                      <a:pt x="12934" y="12641"/>
                    </a:cubicBezTo>
                    <a:cubicBezTo>
                      <a:pt x="13016" y="12595"/>
                      <a:pt x="13079" y="12474"/>
                      <a:pt x="13158" y="12420"/>
                    </a:cubicBezTo>
                    <a:cubicBezTo>
                      <a:pt x="13304" y="12319"/>
                      <a:pt x="13479" y="12292"/>
                      <a:pt x="13607" y="12200"/>
                    </a:cubicBezTo>
                    <a:cubicBezTo>
                      <a:pt x="13687" y="12142"/>
                      <a:pt x="13757" y="12031"/>
                      <a:pt x="13831" y="11943"/>
                    </a:cubicBezTo>
                    <a:cubicBezTo>
                      <a:pt x="13940" y="11814"/>
                      <a:pt x="13990" y="11774"/>
                      <a:pt x="14023" y="11649"/>
                    </a:cubicBezTo>
                    <a:cubicBezTo>
                      <a:pt x="14049" y="11553"/>
                      <a:pt x="13997" y="11382"/>
                      <a:pt x="14055" y="11171"/>
                    </a:cubicBezTo>
                    <a:cubicBezTo>
                      <a:pt x="14064" y="11138"/>
                      <a:pt x="14083" y="11010"/>
                      <a:pt x="14151" y="10955"/>
                    </a:cubicBezTo>
                    <a:cubicBezTo>
                      <a:pt x="14206" y="10911"/>
                      <a:pt x="14211" y="10939"/>
                      <a:pt x="14249" y="10933"/>
                    </a:cubicBezTo>
                    <a:cubicBezTo>
                      <a:pt x="14262" y="10931"/>
                      <a:pt x="14307" y="11001"/>
                      <a:pt x="14327" y="10996"/>
                    </a:cubicBezTo>
                    <a:cubicBezTo>
                      <a:pt x="14395" y="10982"/>
                      <a:pt x="14384" y="10756"/>
                      <a:pt x="14397" y="10741"/>
                    </a:cubicBezTo>
                    <a:cubicBezTo>
                      <a:pt x="14580" y="10537"/>
                      <a:pt x="14698" y="10447"/>
                      <a:pt x="14888" y="10289"/>
                    </a:cubicBezTo>
                    <a:cubicBezTo>
                      <a:pt x="14967" y="10224"/>
                      <a:pt x="15035" y="10125"/>
                      <a:pt x="15113" y="10069"/>
                    </a:cubicBezTo>
                    <a:cubicBezTo>
                      <a:pt x="15197" y="10008"/>
                      <a:pt x="15314" y="9974"/>
                      <a:pt x="15401" y="9922"/>
                    </a:cubicBezTo>
                    <a:cubicBezTo>
                      <a:pt x="15504" y="9860"/>
                      <a:pt x="15593" y="9781"/>
                      <a:pt x="15689" y="9738"/>
                    </a:cubicBezTo>
                    <a:cubicBezTo>
                      <a:pt x="15789" y="9693"/>
                      <a:pt x="15918" y="9687"/>
                      <a:pt x="16010" y="9627"/>
                    </a:cubicBezTo>
                    <a:cubicBezTo>
                      <a:pt x="16053" y="9599"/>
                      <a:pt x="16211" y="9641"/>
                      <a:pt x="16216" y="9584"/>
                    </a:cubicBezTo>
                    <a:cubicBezTo>
                      <a:pt x="16232" y="9392"/>
                      <a:pt x="16349" y="9194"/>
                      <a:pt x="16490" y="9076"/>
                    </a:cubicBezTo>
                    <a:cubicBezTo>
                      <a:pt x="16531" y="9043"/>
                      <a:pt x="16613" y="9049"/>
                      <a:pt x="16682" y="9003"/>
                    </a:cubicBezTo>
                    <a:cubicBezTo>
                      <a:pt x="16729" y="8972"/>
                      <a:pt x="16767" y="8884"/>
                      <a:pt x="16811" y="8856"/>
                    </a:cubicBezTo>
                    <a:cubicBezTo>
                      <a:pt x="16936" y="8774"/>
                      <a:pt x="17076" y="8718"/>
                      <a:pt x="17163" y="8672"/>
                    </a:cubicBezTo>
                    <a:cubicBezTo>
                      <a:pt x="17265" y="8618"/>
                      <a:pt x="17769" y="8411"/>
                      <a:pt x="17932" y="8416"/>
                    </a:cubicBezTo>
                    <a:cubicBezTo>
                      <a:pt x="18485" y="8430"/>
                      <a:pt x="17587" y="8774"/>
                      <a:pt x="17663" y="8887"/>
                    </a:cubicBezTo>
                    <a:cubicBezTo>
                      <a:pt x="17742" y="9003"/>
                      <a:pt x="18428" y="8683"/>
                      <a:pt x="18508" y="8636"/>
                    </a:cubicBezTo>
                    <a:cubicBezTo>
                      <a:pt x="18609" y="8577"/>
                      <a:pt x="18905" y="8491"/>
                      <a:pt x="19046" y="8389"/>
                    </a:cubicBezTo>
                    <a:cubicBezTo>
                      <a:pt x="19285" y="8216"/>
                      <a:pt x="18508" y="8257"/>
                      <a:pt x="18412" y="8158"/>
                    </a:cubicBezTo>
                    <a:cubicBezTo>
                      <a:pt x="18362" y="8106"/>
                      <a:pt x="18187" y="7989"/>
                      <a:pt x="18188" y="7790"/>
                    </a:cubicBezTo>
                    <a:cubicBezTo>
                      <a:pt x="18189" y="7605"/>
                      <a:pt x="18498" y="7461"/>
                      <a:pt x="18380" y="7239"/>
                    </a:cubicBezTo>
                    <a:cubicBezTo>
                      <a:pt x="18373" y="7227"/>
                      <a:pt x="18291" y="7132"/>
                      <a:pt x="18284" y="7129"/>
                    </a:cubicBezTo>
                    <a:cubicBezTo>
                      <a:pt x="18157" y="7083"/>
                      <a:pt x="17854" y="7261"/>
                      <a:pt x="17771" y="7129"/>
                    </a:cubicBezTo>
                    <a:cubicBezTo>
                      <a:pt x="17744" y="7086"/>
                      <a:pt x="17804" y="7011"/>
                      <a:pt x="17868" y="6945"/>
                    </a:cubicBezTo>
                    <a:cubicBezTo>
                      <a:pt x="17967" y="6841"/>
                      <a:pt x="18301" y="6742"/>
                      <a:pt x="18445" y="6725"/>
                    </a:cubicBezTo>
                    <a:cubicBezTo>
                      <a:pt x="18653" y="6699"/>
                      <a:pt x="18912" y="6753"/>
                      <a:pt x="19213" y="6725"/>
                    </a:cubicBezTo>
                    <a:cubicBezTo>
                      <a:pt x="19372" y="6711"/>
                      <a:pt x="19595" y="6638"/>
                      <a:pt x="19821" y="6578"/>
                    </a:cubicBezTo>
                    <a:cubicBezTo>
                      <a:pt x="19981" y="6535"/>
                      <a:pt x="20088" y="6471"/>
                      <a:pt x="20238" y="6527"/>
                    </a:cubicBezTo>
                    <a:cubicBezTo>
                      <a:pt x="20315" y="6555"/>
                      <a:pt x="20505" y="6634"/>
                      <a:pt x="20428" y="6901"/>
                    </a:cubicBezTo>
                    <a:cubicBezTo>
                      <a:pt x="20389" y="7034"/>
                      <a:pt x="19867" y="7365"/>
                      <a:pt x="19886" y="7450"/>
                    </a:cubicBezTo>
                    <a:cubicBezTo>
                      <a:pt x="19946" y="7724"/>
                      <a:pt x="20600" y="7683"/>
                      <a:pt x="20618" y="7676"/>
                    </a:cubicBezTo>
                    <a:cubicBezTo>
                      <a:pt x="20632" y="7670"/>
                      <a:pt x="21300" y="7654"/>
                      <a:pt x="21274" y="7381"/>
                    </a:cubicBezTo>
                    <a:cubicBezTo>
                      <a:pt x="21265" y="7284"/>
                      <a:pt x="20724" y="6980"/>
                      <a:pt x="20683" y="6732"/>
                    </a:cubicBezTo>
                    <a:cubicBezTo>
                      <a:pt x="20641" y="6481"/>
                      <a:pt x="20458" y="6440"/>
                      <a:pt x="20532" y="6387"/>
                    </a:cubicBezTo>
                    <a:cubicBezTo>
                      <a:pt x="20845" y="6164"/>
                      <a:pt x="21292" y="5862"/>
                      <a:pt x="21072" y="5586"/>
                    </a:cubicBezTo>
                    <a:cubicBezTo>
                      <a:pt x="21040" y="5546"/>
                      <a:pt x="20984" y="5543"/>
                      <a:pt x="20943" y="5512"/>
                    </a:cubicBezTo>
                    <a:cubicBezTo>
                      <a:pt x="20929" y="5501"/>
                      <a:pt x="20929" y="5446"/>
                      <a:pt x="20911" y="5439"/>
                    </a:cubicBezTo>
                    <a:cubicBezTo>
                      <a:pt x="20767" y="5385"/>
                      <a:pt x="20635" y="5524"/>
                      <a:pt x="20527" y="5439"/>
                    </a:cubicBezTo>
                    <a:cubicBezTo>
                      <a:pt x="20436" y="5368"/>
                      <a:pt x="20470" y="5217"/>
                      <a:pt x="20398" y="4998"/>
                    </a:cubicBezTo>
                    <a:cubicBezTo>
                      <a:pt x="20360" y="4881"/>
                      <a:pt x="20290" y="4804"/>
                      <a:pt x="20270" y="4704"/>
                    </a:cubicBezTo>
                    <a:cubicBezTo>
                      <a:pt x="20195" y="4316"/>
                      <a:pt x="20347" y="3766"/>
                      <a:pt x="20078" y="3675"/>
                    </a:cubicBezTo>
                    <a:cubicBezTo>
                      <a:pt x="19917" y="3620"/>
                      <a:pt x="19905" y="3754"/>
                      <a:pt x="19854" y="3785"/>
                    </a:cubicBezTo>
                    <a:cubicBezTo>
                      <a:pt x="19752" y="3846"/>
                      <a:pt x="19666" y="3873"/>
                      <a:pt x="19629" y="3895"/>
                    </a:cubicBezTo>
                    <a:cubicBezTo>
                      <a:pt x="19489" y="3979"/>
                      <a:pt x="19302" y="4118"/>
                      <a:pt x="19149" y="4079"/>
                    </a:cubicBezTo>
                    <a:cubicBezTo>
                      <a:pt x="19009" y="4044"/>
                      <a:pt x="18949" y="3921"/>
                      <a:pt x="18925" y="3822"/>
                    </a:cubicBezTo>
                    <a:cubicBezTo>
                      <a:pt x="18887" y="3667"/>
                      <a:pt x="19000" y="3508"/>
                      <a:pt x="18957" y="3308"/>
                    </a:cubicBezTo>
                    <a:cubicBezTo>
                      <a:pt x="18928" y="3176"/>
                      <a:pt x="18798" y="3058"/>
                      <a:pt x="18668" y="2977"/>
                    </a:cubicBezTo>
                    <a:cubicBezTo>
                      <a:pt x="18607" y="2938"/>
                      <a:pt x="18531" y="2938"/>
                      <a:pt x="18445" y="2904"/>
                    </a:cubicBezTo>
                    <a:cubicBezTo>
                      <a:pt x="18373" y="2876"/>
                      <a:pt x="18309" y="2808"/>
                      <a:pt x="18252" y="2793"/>
                    </a:cubicBezTo>
                    <a:cubicBezTo>
                      <a:pt x="17858" y="2692"/>
                      <a:pt x="17588" y="2838"/>
                      <a:pt x="17451" y="3050"/>
                    </a:cubicBezTo>
                    <a:cubicBezTo>
                      <a:pt x="17410" y="3116"/>
                      <a:pt x="17412" y="3206"/>
                      <a:pt x="17387" y="3271"/>
                    </a:cubicBezTo>
                    <a:cubicBezTo>
                      <a:pt x="17348" y="3373"/>
                      <a:pt x="17271" y="3477"/>
                      <a:pt x="17227" y="3528"/>
                    </a:cubicBezTo>
                    <a:cubicBezTo>
                      <a:pt x="17211" y="3546"/>
                      <a:pt x="17211" y="3583"/>
                      <a:pt x="17194" y="3601"/>
                    </a:cubicBezTo>
                    <a:cubicBezTo>
                      <a:pt x="17164" y="3637"/>
                      <a:pt x="17080" y="3657"/>
                      <a:pt x="17067" y="3675"/>
                    </a:cubicBezTo>
                    <a:cubicBezTo>
                      <a:pt x="17042" y="3708"/>
                      <a:pt x="17024" y="3785"/>
                      <a:pt x="17002" y="3822"/>
                    </a:cubicBezTo>
                    <a:cubicBezTo>
                      <a:pt x="16964" y="3890"/>
                      <a:pt x="16916" y="3939"/>
                      <a:pt x="16907" y="3970"/>
                    </a:cubicBezTo>
                    <a:cubicBezTo>
                      <a:pt x="16885" y="4038"/>
                      <a:pt x="16920" y="4254"/>
                      <a:pt x="16874" y="4410"/>
                    </a:cubicBezTo>
                    <a:cubicBezTo>
                      <a:pt x="16870" y="4426"/>
                      <a:pt x="16823" y="4496"/>
                      <a:pt x="16810" y="4521"/>
                    </a:cubicBezTo>
                    <a:cubicBezTo>
                      <a:pt x="16703" y="4732"/>
                      <a:pt x="16487" y="4865"/>
                      <a:pt x="16362" y="4998"/>
                    </a:cubicBezTo>
                    <a:cubicBezTo>
                      <a:pt x="16336" y="5026"/>
                      <a:pt x="16296" y="5010"/>
                      <a:pt x="16265" y="5035"/>
                    </a:cubicBezTo>
                    <a:cubicBezTo>
                      <a:pt x="16195" y="5094"/>
                      <a:pt x="16150" y="5188"/>
                      <a:pt x="16074" y="5255"/>
                    </a:cubicBezTo>
                    <a:cubicBezTo>
                      <a:pt x="15985" y="5333"/>
                      <a:pt x="15877" y="5369"/>
                      <a:pt x="15818" y="5439"/>
                    </a:cubicBezTo>
                    <a:cubicBezTo>
                      <a:pt x="15794" y="5466"/>
                      <a:pt x="15773" y="5520"/>
                      <a:pt x="15753" y="5549"/>
                    </a:cubicBezTo>
                    <a:cubicBezTo>
                      <a:pt x="15721" y="5597"/>
                      <a:pt x="15669" y="5636"/>
                      <a:pt x="15657" y="5659"/>
                    </a:cubicBezTo>
                    <a:cubicBezTo>
                      <a:pt x="15603" y="5769"/>
                      <a:pt x="15621" y="5923"/>
                      <a:pt x="15561" y="6027"/>
                    </a:cubicBezTo>
                    <a:cubicBezTo>
                      <a:pt x="15537" y="6070"/>
                      <a:pt x="15341" y="6282"/>
                      <a:pt x="15336" y="6284"/>
                    </a:cubicBezTo>
                    <a:cubicBezTo>
                      <a:pt x="15256" y="6328"/>
                      <a:pt x="15130" y="6333"/>
                      <a:pt x="15081" y="6321"/>
                    </a:cubicBezTo>
                    <a:cubicBezTo>
                      <a:pt x="14937" y="6287"/>
                      <a:pt x="14869" y="6098"/>
                      <a:pt x="14856" y="5990"/>
                    </a:cubicBezTo>
                    <a:cubicBezTo>
                      <a:pt x="14827" y="5742"/>
                      <a:pt x="15008" y="5519"/>
                      <a:pt x="14984" y="5365"/>
                    </a:cubicBezTo>
                    <a:cubicBezTo>
                      <a:pt x="14953" y="5164"/>
                      <a:pt x="14602" y="5022"/>
                      <a:pt x="14472" y="4924"/>
                    </a:cubicBezTo>
                    <a:cubicBezTo>
                      <a:pt x="14381" y="4856"/>
                      <a:pt x="14281" y="4823"/>
                      <a:pt x="14183" y="4777"/>
                    </a:cubicBezTo>
                    <a:cubicBezTo>
                      <a:pt x="14069" y="4724"/>
                      <a:pt x="13888" y="4621"/>
                      <a:pt x="13799" y="4594"/>
                    </a:cubicBezTo>
                    <a:cubicBezTo>
                      <a:pt x="13736" y="4574"/>
                      <a:pt x="13607" y="4595"/>
                      <a:pt x="13543" y="4557"/>
                    </a:cubicBezTo>
                    <a:cubicBezTo>
                      <a:pt x="13486" y="4523"/>
                      <a:pt x="13416" y="4416"/>
                      <a:pt x="13318" y="4263"/>
                    </a:cubicBezTo>
                    <a:cubicBezTo>
                      <a:pt x="13247" y="4150"/>
                      <a:pt x="13151" y="4041"/>
                      <a:pt x="13158" y="3896"/>
                    </a:cubicBezTo>
                    <a:cubicBezTo>
                      <a:pt x="13168" y="3733"/>
                      <a:pt x="13394" y="3480"/>
                      <a:pt x="13575" y="3308"/>
                    </a:cubicBezTo>
                    <a:cubicBezTo>
                      <a:pt x="13750" y="3141"/>
                      <a:pt x="13966" y="2968"/>
                      <a:pt x="14152" y="2866"/>
                    </a:cubicBezTo>
                    <a:cubicBezTo>
                      <a:pt x="14270" y="2803"/>
                      <a:pt x="14397" y="2788"/>
                      <a:pt x="14504" y="2719"/>
                    </a:cubicBezTo>
                    <a:cubicBezTo>
                      <a:pt x="14765" y="2553"/>
                      <a:pt x="14766" y="2390"/>
                      <a:pt x="14984" y="2315"/>
                    </a:cubicBezTo>
                    <a:cubicBezTo>
                      <a:pt x="15035" y="2298"/>
                      <a:pt x="15082" y="2352"/>
                      <a:pt x="15145" y="2352"/>
                    </a:cubicBezTo>
                    <a:cubicBezTo>
                      <a:pt x="15203" y="2353"/>
                      <a:pt x="15268" y="2322"/>
                      <a:pt x="15305" y="2315"/>
                    </a:cubicBezTo>
                    <a:cubicBezTo>
                      <a:pt x="15383" y="2303"/>
                      <a:pt x="15715" y="2240"/>
                      <a:pt x="15773" y="2206"/>
                    </a:cubicBezTo>
                    <a:cubicBezTo>
                      <a:pt x="15818" y="2179"/>
                      <a:pt x="15866" y="2095"/>
                      <a:pt x="15902" y="2059"/>
                    </a:cubicBezTo>
                    <a:cubicBezTo>
                      <a:pt x="15949" y="2010"/>
                      <a:pt x="15888" y="1943"/>
                      <a:pt x="15945" y="1911"/>
                    </a:cubicBezTo>
                    <a:cubicBezTo>
                      <a:pt x="16055" y="1851"/>
                      <a:pt x="16300" y="1778"/>
                      <a:pt x="16362" y="1875"/>
                    </a:cubicBezTo>
                    <a:cubicBezTo>
                      <a:pt x="16410" y="1949"/>
                      <a:pt x="16274" y="2077"/>
                      <a:pt x="16265" y="2095"/>
                    </a:cubicBezTo>
                    <a:cubicBezTo>
                      <a:pt x="16267" y="2093"/>
                      <a:pt x="16043" y="2349"/>
                      <a:pt x="16150" y="2508"/>
                    </a:cubicBezTo>
                    <a:cubicBezTo>
                      <a:pt x="16224" y="2617"/>
                      <a:pt x="16478" y="2314"/>
                      <a:pt x="16618" y="2315"/>
                    </a:cubicBezTo>
                    <a:cubicBezTo>
                      <a:pt x="16759" y="2317"/>
                      <a:pt x="17082" y="2600"/>
                      <a:pt x="17170" y="2412"/>
                    </a:cubicBezTo>
                    <a:cubicBezTo>
                      <a:pt x="17230" y="2285"/>
                      <a:pt x="16942" y="2053"/>
                      <a:pt x="16907" y="2022"/>
                    </a:cubicBezTo>
                    <a:cubicBezTo>
                      <a:pt x="16822" y="1946"/>
                      <a:pt x="16640" y="2065"/>
                      <a:pt x="16650" y="1875"/>
                    </a:cubicBezTo>
                    <a:cubicBezTo>
                      <a:pt x="16660" y="1692"/>
                      <a:pt x="16764" y="1756"/>
                      <a:pt x="16907" y="1728"/>
                    </a:cubicBezTo>
                    <a:cubicBezTo>
                      <a:pt x="17037" y="1703"/>
                      <a:pt x="17199" y="1708"/>
                      <a:pt x="17259" y="1691"/>
                    </a:cubicBezTo>
                    <a:cubicBezTo>
                      <a:pt x="17351" y="1665"/>
                      <a:pt x="17576" y="1542"/>
                      <a:pt x="17643" y="1508"/>
                    </a:cubicBezTo>
                    <a:cubicBezTo>
                      <a:pt x="17654" y="1502"/>
                      <a:pt x="17664" y="1443"/>
                      <a:pt x="17676" y="1434"/>
                    </a:cubicBezTo>
                    <a:cubicBezTo>
                      <a:pt x="17755" y="1372"/>
                      <a:pt x="17807" y="1391"/>
                      <a:pt x="17868" y="1286"/>
                    </a:cubicBezTo>
                    <a:cubicBezTo>
                      <a:pt x="17886" y="1255"/>
                      <a:pt x="17907" y="1228"/>
                      <a:pt x="17921" y="1200"/>
                    </a:cubicBezTo>
                    <a:cubicBezTo>
                      <a:pt x="17939" y="1210"/>
                      <a:pt x="17963" y="1217"/>
                      <a:pt x="18005" y="1216"/>
                    </a:cubicBezTo>
                    <a:cubicBezTo>
                      <a:pt x="18140" y="1213"/>
                      <a:pt x="18893" y="655"/>
                      <a:pt x="18989" y="662"/>
                    </a:cubicBezTo>
                    <a:cubicBezTo>
                      <a:pt x="19181" y="678"/>
                      <a:pt x="19216" y="766"/>
                      <a:pt x="19341" y="882"/>
                    </a:cubicBezTo>
                    <a:cubicBezTo>
                      <a:pt x="19500" y="1031"/>
                      <a:pt x="19625" y="1141"/>
                      <a:pt x="19758" y="1286"/>
                    </a:cubicBezTo>
                    <a:cubicBezTo>
                      <a:pt x="19797" y="1329"/>
                      <a:pt x="19865" y="1327"/>
                      <a:pt x="19886" y="1360"/>
                    </a:cubicBezTo>
                    <a:cubicBezTo>
                      <a:pt x="19921" y="1416"/>
                      <a:pt x="19944" y="1465"/>
                      <a:pt x="19918" y="1544"/>
                    </a:cubicBezTo>
                    <a:cubicBezTo>
                      <a:pt x="19848" y="1758"/>
                      <a:pt x="19691" y="1573"/>
                      <a:pt x="19438" y="1617"/>
                    </a:cubicBezTo>
                    <a:cubicBezTo>
                      <a:pt x="19314" y="1638"/>
                      <a:pt x="19241" y="1684"/>
                      <a:pt x="19181" y="1728"/>
                    </a:cubicBezTo>
                    <a:cubicBezTo>
                      <a:pt x="19072" y="1809"/>
                      <a:pt x="18967" y="1898"/>
                      <a:pt x="18957" y="2022"/>
                    </a:cubicBezTo>
                    <a:cubicBezTo>
                      <a:pt x="18946" y="2153"/>
                      <a:pt x="19033" y="2223"/>
                      <a:pt x="19117" y="2352"/>
                    </a:cubicBezTo>
                    <a:cubicBezTo>
                      <a:pt x="19204" y="2485"/>
                      <a:pt x="19277" y="2596"/>
                      <a:pt x="19374" y="2646"/>
                    </a:cubicBezTo>
                    <a:cubicBezTo>
                      <a:pt x="19385" y="2652"/>
                      <a:pt x="19392" y="2711"/>
                      <a:pt x="19406" y="2719"/>
                    </a:cubicBezTo>
                    <a:cubicBezTo>
                      <a:pt x="19478" y="2767"/>
                      <a:pt x="19767" y="2880"/>
                      <a:pt x="19822" y="2866"/>
                    </a:cubicBezTo>
                    <a:cubicBezTo>
                      <a:pt x="19872" y="2854"/>
                      <a:pt x="19901" y="2780"/>
                      <a:pt x="19950" y="2719"/>
                    </a:cubicBezTo>
                    <a:cubicBezTo>
                      <a:pt x="20011" y="2645"/>
                      <a:pt x="20045" y="2614"/>
                      <a:pt x="20110" y="2573"/>
                    </a:cubicBezTo>
                    <a:cubicBezTo>
                      <a:pt x="20286" y="2461"/>
                      <a:pt x="20378" y="2547"/>
                      <a:pt x="20463" y="2426"/>
                    </a:cubicBezTo>
                    <a:cubicBezTo>
                      <a:pt x="20497" y="2376"/>
                      <a:pt x="20525" y="2240"/>
                      <a:pt x="20527" y="2168"/>
                    </a:cubicBezTo>
                    <a:cubicBezTo>
                      <a:pt x="20528" y="2063"/>
                      <a:pt x="20455" y="2030"/>
                      <a:pt x="20495" y="1911"/>
                    </a:cubicBezTo>
                    <a:cubicBezTo>
                      <a:pt x="20588" y="1637"/>
                      <a:pt x="20777" y="1792"/>
                      <a:pt x="21039" y="1801"/>
                    </a:cubicBezTo>
                    <a:cubicBezTo>
                      <a:pt x="21208" y="1807"/>
                      <a:pt x="21374" y="1854"/>
                      <a:pt x="21424" y="1691"/>
                    </a:cubicBezTo>
                    <a:cubicBezTo>
                      <a:pt x="21504" y="1423"/>
                      <a:pt x="21176" y="1393"/>
                      <a:pt x="21007" y="1139"/>
                    </a:cubicBezTo>
                    <a:cubicBezTo>
                      <a:pt x="20978" y="1096"/>
                      <a:pt x="21176" y="1393"/>
                      <a:pt x="21007" y="1139"/>
                    </a:cubicBezTo>
                    <a:close/>
                    <a:moveTo>
                      <a:pt x="13222" y="7570"/>
                    </a:moveTo>
                    <a:cubicBezTo>
                      <a:pt x="13271" y="7673"/>
                      <a:pt x="13241" y="7837"/>
                      <a:pt x="13318" y="7973"/>
                    </a:cubicBezTo>
                    <a:cubicBezTo>
                      <a:pt x="13369" y="8063"/>
                      <a:pt x="13448" y="8196"/>
                      <a:pt x="13516" y="8222"/>
                    </a:cubicBezTo>
                    <a:cubicBezTo>
                      <a:pt x="13632" y="8265"/>
                      <a:pt x="13841" y="8145"/>
                      <a:pt x="13918" y="8193"/>
                    </a:cubicBezTo>
                    <a:cubicBezTo>
                      <a:pt x="13951" y="8212"/>
                      <a:pt x="14006" y="8277"/>
                      <a:pt x="14052" y="8344"/>
                    </a:cubicBezTo>
                    <a:cubicBezTo>
                      <a:pt x="14072" y="8371"/>
                      <a:pt x="14145" y="8432"/>
                      <a:pt x="14175" y="8461"/>
                    </a:cubicBezTo>
                    <a:cubicBezTo>
                      <a:pt x="14222" y="8508"/>
                      <a:pt x="14292" y="8733"/>
                      <a:pt x="14581" y="8810"/>
                    </a:cubicBezTo>
                    <a:cubicBezTo>
                      <a:pt x="14620" y="8821"/>
                      <a:pt x="14885" y="8812"/>
                      <a:pt x="14914" y="8838"/>
                    </a:cubicBezTo>
                    <a:cubicBezTo>
                      <a:pt x="15019" y="8931"/>
                      <a:pt x="14856" y="9058"/>
                      <a:pt x="14846" y="9070"/>
                    </a:cubicBezTo>
                    <a:cubicBezTo>
                      <a:pt x="14830" y="9090"/>
                      <a:pt x="14529" y="9261"/>
                      <a:pt x="14284" y="9018"/>
                    </a:cubicBezTo>
                    <a:cubicBezTo>
                      <a:pt x="14254" y="8987"/>
                      <a:pt x="14342" y="8907"/>
                      <a:pt x="14313" y="8860"/>
                    </a:cubicBezTo>
                    <a:cubicBezTo>
                      <a:pt x="14199" y="8682"/>
                      <a:pt x="14034" y="8736"/>
                      <a:pt x="13988" y="8741"/>
                    </a:cubicBezTo>
                    <a:cubicBezTo>
                      <a:pt x="13919" y="8749"/>
                      <a:pt x="13771" y="8761"/>
                      <a:pt x="13735" y="8819"/>
                    </a:cubicBezTo>
                    <a:cubicBezTo>
                      <a:pt x="13698" y="8877"/>
                      <a:pt x="13423" y="9153"/>
                      <a:pt x="13412" y="9258"/>
                    </a:cubicBezTo>
                    <a:cubicBezTo>
                      <a:pt x="13398" y="9390"/>
                      <a:pt x="13829" y="9367"/>
                      <a:pt x="13789" y="9487"/>
                    </a:cubicBezTo>
                    <a:cubicBezTo>
                      <a:pt x="13730" y="9661"/>
                      <a:pt x="13441" y="9795"/>
                      <a:pt x="13401" y="9787"/>
                    </a:cubicBezTo>
                    <a:cubicBezTo>
                      <a:pt x="13155" y="9739"/>
                      <a:pt x="13153" y="9759"/>
                      <a:pt x="13087" y="9631"/>
                    </a:cubicBezTo>
                    <a:cubicBezTo>
                      <a:pt x="13027" y="9517"/>
                      <a:pt x="13469" y="9331"/>
                      <a:pt x="13190" y="8892"/>
                    </a:cubicBezTo>
                    <a:cubicBezTo>
                      <a:pt x="13135" y="8805"/>
                      <a:pt x="13423" y="8477"/>
                      <a:pt x="13094" y="8415"/>
                    </a:cubicBezTo>
                    <a:cubicBezTo>
                      <a:pt x="13007" y="8397"/>
                      <a:pt x="12816" y="8550"/>
                      <a:pt x="12696" y="8645"/>
                    </a:cubicBezTo>
                    <a:cubicBezTo>
                      <a:pt x="12571" y="8743"/>
                      <a:pt x="12407" y="8934"/>
                      <a:pt x="12344" y="9037"/>
                    </a:cubicBezTo>
                    <a:cubicBezTo>
                      <a:pt x="12260" y="9176"/>
                      <a:pt x="12142" y="9723"/>
                      <a:pt x="11925" y="9714"/>
                    </a:cubicBezTo>
                    <a:cubicBezTo>
                      <a:pt x="11762" y="9707"/>
                      <a:pt x="11768" y="9475"/>
                      <a:pt x="11780" y="9333"/>
                    </a:cubicBezTo>
                    <a:cubicBezTo>
                      <a:pt x="11793" y="9177"/>
                      <a:pt x="11923" y="9098"/>
                      <a:pt x="11986" y="8982"/>
                    </a:cubicBezTo>
                    <a:cubicBezTo>
                      <a:pt x="12141" y="8702"/>
                      <a:pt x="12215" y="8512"/>
                      <a:pt x="12325" y="8415"/>
                    </a:cubicBezTo>
                    <a:cubicBezTo>
                      <a:pt x="12352" y="8391"/>
                      <a:pt x="12367" y="8402"/>
                      <a:pt x="12389" y="8377"/>
                    </a:cubicBezTo>
                    <a:cubicBezTo>
                      <a:pt x="12436" y="8326"/>
                      <a:pt x="12657" y="8212"/>
                      <a:pt x="12846" y="8141"/>
                    </a:cubicBezTo>
                    <a:cubicBezTo>
                      <a:pt x="12992" y="8084"/>
                      <a:pt x="12542" y="8068"/>
                      <a:pt x="12357" y="7900"/>
                    </a:cubicBezTo>
                    <a:cubicBezTo>
                      <a:pt x="12324" y="7871"/>
                      <a:pt x="12292" y="7864"/>
                      <a:pt x="12229" y="7864"/>
                    </a:cubicBezTo>
                    <a:cubicBezTo>
                      <a:pt x="12035" y="7863"/>
                      <a:pt x="11789" y="8145"/>
                      <a:pt x="11653" y="7937"/>
                    </a:cubicBezTo>
                    <a:cubicBezTo>
                      <a:pt x="11595" y="7851"/>
                      <a:pt x="11649" y="7783"/>
                      <a:pt x="11684" y="7717"/>
                    </a:cubicBezTo>
                    <a:cubicBezTo>
                      <a:pt x="11727" y="7636"/>
                      <a:pt x="11766" y="7618"/>
                      <a:pt x="11845" y="7570"/>
                    </a:cubicBezTo>
                    <a:cubicBezTo>
                      <a:pt x="11993" y="7478"/>
                      <a:pt x="12159" y="7497"/>
                      <a:pt x="12293" y="7459"/>
                    </a:cubicBezTo>
                    <a:cubicBezTo>
                      <a:pt x="12468" y="7410"/>
                      <a:pt x="12596" y="7328"/>
                      <a:pt x="12709" y="7312"/>
                    </a:cubicBezTo>
                    <a:cubicBezTo>
                      <a:pt x="12759" y="7305"/>
                      <a:pt x="12817" y="7261"/>
                      <a:pt x="12902" y="7275"/>
                    </a:cubicBezTo>
                    <a:cubicBezTo>
                      <a:pt x="13068" y="7304"/>
                      <a:pt x="13160" y="7438"/>
                      <a:pt x="13222" y="7570"/>
                    </a:cubicBezTo>
                    <a:close/>
                    <a:moveTo>
                      <a:pt x="13222" y="757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6"/>
              <p:cNvSpPr>
                <a:spLocks/>
              </p:cNvSpPr>
              <p:nvPr/>
            </p:nvSpPr>
            <p:spPr bwMode="auto">
              <a:xfrm>
                <a:off x="1562100" y="3276600"/>
                <a:ext cx="484188" cy="187325"/>
              </a:xfrm>
              <a:custGeom>
                <a:avLst/>
                <a:gdLst/>
                <a:ahLst/>
                <a:cxnLst/>
                <a:rect l="0" t="0" r="r" b="b"/>
                <a:pathLst>
                  <a:path w="21350" h="21452">
                    <a:moveTo>
                      <a:pt x="21230" y="18504"/>
                    </a:moveTo>
                    <a:cubicBezTo>
                      <a:pt x="20616" y="19535"/>
                      <a:pt x="18684" y="21211"/>
                      <a:pt x="17839" y="21257"/>
                    </a:cubicBezTo>
                    <a:cubicBezTo>
                      <a:pt x="17536" y="21281"/>
                      <a:pt x="16341" y="21224"/>
                      <a:pt x="15891" y="20817"/>
                    </a:cubicBezTo>
                    <a:cubicBezTo>
                      <a:pt x="15718" y="20667"/>
                      <a:pt x="14845" y="21548"/>
                      <a:pt x="14307" y="21444"/>
                    </a:cubicBezTo>
                    <a:cubicBezTo>
                      <a:pt x="13307" y="21271"/>
                      <a:pt x="12470" y="18828"/>
                      <a:pt x="12466" y="18734"/>
                    </a:cubicBezTo>
                    <a:cubicBezTo>
                      <a:pt x="12428" y="18237"/>
                      <a:pt x="14727" y="18277"/>
                      <a:pt x="15656" y="16798"/>
                    </a:cubicBezTo>
                    <a:cubicBezTo>
                      <a:pt x="15954" y="16322"/>
                      <a:pt x="15416" y="15366"/>
                      <a:pt x="15282" y="15019"/>
                    </a:cubicBezTo>
                    <a:cubicBezTo>
                      <a:pt x="15169" y="14705"/>
                      <a:pt x="13862" y="12958"/>
                      <a:pt x="13233" y="12793"/>
                    </a:cubicBezTo>
                    <a:cubicBezTo>
                      <a:pt x="13216" y="12788"/>
                      <a:pt x="13196" y="12843"/>
                      <a:pt x="13183" y="12850"/>
                    </a:cubicBezTo>
                    <a:cubicBezTo>
                      <a:pt x="12402" y="13276"/>
                      <a:pt x="10802" y="12395"/>
                      <a:pt x="10010" y="12179"/>
                    </a:cubicBezTo>
                    <a:cubicBezTo>
                      <a:pt x="9529" y="12048"/>
                      <a:pt x="8565" y="11971"/>
                      <a:pt x="8300" y="11392"/>
                    </a:cubicBezTo>
                    <a:cubicBezTo>
                      <a:pt x="8228" y="11230"/>
                      <a:pt x="8182" y="11137"/>
                      <a:pt x="8123" y="10986"/>
                    </a:cubicBezTo>
                    <a:cubicBezTo>
                      <a:pt x="7959" y="10594"/>
                      <a:pt x="8163" y="9412"/>
                      <a:pt x="7903" y="8751"/>
                    </a:cubicBezTo>
                    <a:cubicBezTo>
                      <a:pt x="7462" y="7628"/>
                      <a:pt x="7155" y="6323"/>
                      <a:pt x="6617" y="5815"/>
                    </a:cubicBezTo>
                    <a:cubicBezTo>
                      <a:pt x="5587" y="4843"/>
                      <a:pt x="4692" y="3566"/>
                      <a:pt x="4129" y="3069"/>
                    </a:cubicBezTo>
                    <a:cubicBezTo>
                      <a:pt x="3435" y="2444"/>
                      <a:pt x="2536" y="3646"/>
                      <a:pt x="2065" y="4226"/>
                    </a:cubicBezTo>
                    <a:cubicBezTo>
                      <a:pt x="1720" y="4643"/>
                      <a:pt x="1633" y="5847"/>
                      <a:pt x="1095" y="6194"/>
                    </a:cubicBezTo>
                    <a:cubicBezTo>
                      <a:pt x="939" y="6299"/>
                      <a:pt x="576" y="5524"/>
                      <a:pt x="403" y="5512"/>
                    </a:cubicBezTo>
                    <a:cubicBezTo>
                      <a:pt x="118" y="5501"/>
                      <a:pt x="0" y="3344"/>
                      <a:pt x="0" y="2728"/>
                    </a:cubicBezTo>
                    <a:cubicBezTo>
                      <a:pt x="0" y="1732"/>
                      <a:pt x="1795" y="772"/>
                      <a:pt x="1807" y="701"/>
                    </a:cubicBezTo>
                    <a:cubicBezTo>
                      <a:pt x="1895" y="285"/>
                      <a:pt x="2051" y="297"/>
                      <a:pt x="2274" y="193"/>
                    </a:cubicBezTo>
                    <a:cubicBezTo>
                      <a:pt x="2353" y="158"/>
                      <a:pt x="5383" y="100"/>
                      <a:pt x="5476" y="6"/>
                    </a:cubicBezTo>
                    <a:cubicBezTo>
                      <a:pt x="5531" y="-52"/>
                      <a:pt x="5879" y="343"/>
                      <a:pt x="6678" y="748"/>
                    </a:cubicBezTo>
                    <a:cubicBezTo>
                      <a:pt x="6758" y="783"/>
                      <a:pt x="7077" y="1002"/>
                      <a:pt x="7135" y="1037"/>
                    </a:cubicBezTo>
                    <a:cubicBezTo>
                      <a:pt x="7330" y="1153"/>
                      <a:pt x="7678" y="1199"/>
                      <a:pt x="7867" y="1386"/>
                    </a:cubicBezTo>
                    <a:cubicBezTo>
                      <a:pt x="8561" y="2091"/>
                      <a:pt x="10040" y="5335"/>
                      <a:pt x="11094" y="6979"/>
                    </a:cubicBezTo>
                    <a:cubicBezTo>
                      <a:pt x="11204" y="7140"/>
                      <a:pt x="11355" y="7287"/>
                      <a:pt x="11418" y="7356"/>
                    </a:cubicBezTo>
                    <a:cubicBezTo>
                      <a:pt x="11544" y="7494"/>
                      <a:pt x="11720" y="7507"/>
                      <a:pt x="11838" y="7693"/>
                    </a:cubicBezTo>
                    <a:cubicBezTo>
                      <a:pt x="11906" y="7809"/>
                      <a:pt x="12170" y="8201"/>
                      <a:pt x="12220" y="8248"/>
                    </a:cubicBezTo>
                    <a:cubicBezTo>
                      <a:pt x="12477" y="8459"/>
                      <a:pt x="13400" y="9165"/>
                      <a:pt x="13623" y="9720"/>
                    </a:cubicBezTo>
                    <a:cubicBezTo>
                      <a:pt x="13640" y="9768"/>
                      <a:pt x="13657" y="9800"/>
                      <a:pt x="13678" y="9837"/>
                    </a:cubicBezTo>
                    <a:cubicBezTo>
                      <a:pt x="13682" y="9825"/>
                      <a:pt x="13682" y="9814"/>
                      <a:pt x="13687" y="9814"/>
                    </a:cubicBezTo>
                    <a:cubicBezTo>
                      <a:pt x="13745" y="9814"/>
                      <a:pt x="15495" y="12507"/>
                      <a:pt x="15688" y="12645"/>
                    </a:cubicBezTo>
                    <a:cubicBezTo>
                      <a:pt x="16024" y="12888"/>
                      <a:pt x="16692" y="12040"/>
                      <a:pt x="16776" y="11980"/>
                    </a:cubicBezTo>
                    <a:cubicBezTo>
                      <a:pt x="17108" y="11760"/>
                      <a:pt x="19734" y="14230"/>
                      <a:pt x="20772" y="16442"/>
                    </a:cubicBezTo>
                    <a:cubicBezTo>
                      <a:pt x="21015" y="16962"/>
                      <a:pt x="21600" y="17876"/>
                      <a:pt x="21230" y="18504"/>
                    </a:cubicBezTo>
                    <a:close/>
                    <a:moveTo>
                      <a:pt x="21230" y="1850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22"/>
              <p:cNvSpPr>
                <a:spLocks/>
              </p:cNvSpPr>
              <p:nvPr/>
            </p:nvSpPr>
            <p:spPr bwMode="auto">
              <a:xfrm>
                <a:off x="1536700" y="3683000"/>
                <a:ext cx="1497013" cy="2465388"/>
              </a:xfrm>
              <a:custGeom>
                <a:avLst/>
                <a:gdLst/>
                <a:ahLst/>
                <a:cxnLst/>
                <a:rect l="0" t="0" r="r" b="b"/>
                <a:pathLst>
                  <a:path w="21267" h="21507">
                    <a:moveTo>
                      <a:pt x="21231" y="6376"/>
                    </a:moveTo>
                    <a:cubicBezTo>
                      <a:pt x="21219" y="6414"/>
                      <a:pt x="21089" y="6607"/>
                      <a:pt x="21024" y="6679"/>
                    </a:cubicBezTo>
                    <a:cubicBezTo>
                      <a:pt x="21024" y="6679"/>
                      <a:pt x="20971" y="6742"/>
                      <a:pt x="20971" y="6747"/>
                    </a:cubicBezTo>
                    <a:cubicBezTo>
                      <a:pt x="20951" y="6755"/>
                      <a:pt x="20881" y="6737"/>
                      <a:pt x="20868" y="6747"/>
                    </a:cubicBezTo>
                    <a:cubicBezTo>
                      <a:pt x="20834" y="6777"/>
                      <a:pt x="20849" y="6821"/>
                      <a:pt x="20817" y="6849"/>
                    </a:cubicBezTo>
                    <a:cubicBezTo>
                      <a:pt x="20634" y="7004"/>
                      <a:pt x="20396" y="7168"/>
                      <a:pt x="20196" y="7356"/>
                    </a:cubicBezTo>
                    <a:cubicBezTo>
                      <a:pt x="20071" y="7472"/>
                      <a:pt x="19956" y="7599"/>
                      <a:pt x="19833" y="7727"/>
                    </a:cubicBezTo>
                    <a:cubicBezTo>
                      <a:pt x="19695" y="7871"/>
                      <a:pt x="19500" y="8018"/>
                      <a:pt x="19471" y="8098"/>
                    </a:cubicBezTo>
                    <a:cubicBezTo>
                      <a:pt x="19378" y="8355"/>
                      <a:pt x="19490" y="8664"/>
                      <a:pt x="19471" y="8909"/>
                    </a:cubicBezTo>
                    <a:cubicBezTo>
                      <a:pt x="19456" y="9111"/>
                      <a:pt x="19430" y="9351"/>
                      <a:pt x="19367" y="9586"/>
                    </a:cubicBezTo>
                    <a:cubicBezTo>
                      <a:pt x="19342" y="9676"/>
                      <a:pt x="19242" y="9764"/>
                      <a:pt x="19212" y="9855"/>
                    </a:cubicBezTo>
                    <a:cubicBezTo>
                      <a:pt x="19157" y="10026"/>
                      <a:pt x="19192" y="10144"/>
                      <a:pt x="19108" y="10295"/>
                    </a:cubicBezTo>
                    <a:cubicBezTo>
                      <a:pt x="19057" y="10390"/>
                      <a:pt x="18886" y="10556"/>
                      <a:pt x="18798" y="10666"/>
                    </a:cubicBezTo>
                    <a:cubicBezTo>
                      <a:pt x="18681" y="10813"/>
                      <a:pt x="18592" y="10960"/>
                      <a:pt x="18488" y="11038"/>
                    </a:cubicBezTo>
                    <a:cubicBezTo>
                      <a:pt x="18473" y="11049"/>
                      <a:pt x="18401" y="11027"/>
                      <a:pt x="18385" y="11038"/>
                    </a:cubicBezTo>
                    <a:cubicBezTo>
                      <a:pt x="18367" y="11049"/>
                      <a:pt x="18401" y="11096"/>
                      <a:pt x="18385" y="11106"/>
                    </a:cubicBezTo>
                    <a:cubicBezTo>
                      <a:pt x="18345" y="11128"/>
                      <a:pt x="18272" y="11116"/>
                      <a:pt x="18229" y="11139"/>
                    </a:cubicBezTo>
                    <a:cubicBezTo>
                      <a:pt x="18127" y="11193"/>
                      <a:pt x="18089" y="11261"/>
                      <a:pt x="18022" y="11274"/>
                    </a:cubicBezTo>
                    <a:cubicBezTo>
                      <a:pt x="17874" y="11303"/>
                      <a:pt x="17635" y="11232"/>
                      <a:pt x="17504" y="11241"/>
                    </a:cubicBezTo>
                    <a:cubicBezTo>
                      <a:pt x="17232" y="11259"/>
                      <a:pt x="16785" y="11460"/>
                      <a:pt x="16469" y="11579"/>
                    </a:cubicBezTo>
                    <a:cubicBezTo>
                      <a:pt x="16282" y="11649"/>
                      <a:pt x="16145" y="11702"/>
                      <a:pt x="16003" y="11781"/>
                    </a:cubicBezTo>
                    <a:cubicBezTo>
                      <a:pt x="15846" y="11870"/>
                      <a:pt x="15683" y="11952"/>
                      <a:pt x="15641" y="12052"/>
                    </a:cubicBezTo>
                    <a:cubicBezTo>
                      <a:pt x="15569" y="12220"/>
                      <a:pt x="15689" y="12567"/>
                      <a:pt x="15641" y="12794"/>
                    </a:cubicBezTo>
                    <a:cubicBezTo>
                      <a:pt x="15601" y="12984"/>
                      <a:pt x="15408" y="13218"/>
                      <a:pt x="15227" y="13470"/>
                    </a:cubicBezTo>
                    <a:cubicBezTo>
                      <a:pt x="15109" y="13635"/>
                      <a:pt x="14998" y="13791"/>
                      <a:pt x="14864" y="13943"/>
                    </a:cubicBezTo>
                    <a:cubicBezTo>
                      <a:pt x="14654" y="14183"/>
                      <a:pt x="14408" y="14411"/>
                      <a:pt x="14139" y="14653"/>
                    </a:cubicBezTo>
                    <a:cubicBezTo>
                      <a:pt x="13888" y="14880"/>
                      <a:pt x="13652" y="15048"/>
                      <a:pt x="13363" y="15058"/>
                    </a:cubicBezTo>
                    <a:cubicBezTo>
                      <a:pt x="13150" y="15066"/>
                      <a:pt x="12569" y="14798"/>
                      <a:pt x="12379" y="14923"/>
                    </a:cubicBezTo>
                    <a:cubicBezTo>
                      <a:pt x="12176" y="15058"/>
                      <a:pt x="12688" y="15231"/>
                      <a:pt x="12793" y="15329"/>
                    </a:cubicBezTo>
                    <a:cubicBezTo>
                      <a:pt x="12922" y="15448"/>
                      <a:pt x="13014" y="15788"/>
                      <a:pt x="12898" y="15971"/>
                    </a:cubicBezTo>
                    <a:cubicBezTo>
                      <a:pt x="12887" y="15987"/>
                      <a:pt x="12803" y="15992"/>
                      <a:pt x="12793" y="16004"/>
                    </a:cubicBezTo>
                    <a:cubicBezTo>
                      <a:pt x="12638" y="16229"/>
                      <a:pt x="12203" y="16293"/>
                      <a:pt x="11759" y="16342"/>
                    </a:cubicBezTo>
                    <a:cubicBezTo>
                      <a:pt x="11629" y="16356"/>
                      <a:pt x="11413" y="16355"/>
                      <a:pt x="11344" y="16376"/>
                    </a:cubicBezTo>
                    <a:cubicBezTo>
                      <a:pt x="11295" y="16392"/>
                      <a:pt x="11101" y="16524"/>
                      <a:pt x="11085" y="16545"/>
                    </a:cubicBezTo>
                    <a:cubicBezTo>
                      <a:pt x="10951" y="16724"/>
                      <a:pt x="11162" y="16867"/>
                      <a:pt x="10982" y="16984"/>
                    </a:cubicBezTo>
                    <a:cubicBezTo>
                      <a:pt x="10947" y="17006"/>
                      <a:pt x="10859" y="17048"/>
                      <a:pt x="10775" y="17051"/>
                    </a:cubicBezTo>
                    <a:cubicBezTo>
                      <a:pt x="10683" y="17056"/>
                      <a:pt x="10664" y="17007"/>
                      <a:pt x="10568" y="17018"/>
                    </a:cubicBezTo>
                    <a:cubicBezTo>
                      <a:pt x="10423" y="17035"/>
                      <a:pt x="10248" y="17050"/>
                      <a:pt x="10206" y="17119"/>
                    </a:cubicBezTo>
                    <a:cubicBezTo>
                      <a:pt x="10164" y="17187"/>
                      <a:pt x="10226" y="17175"/>
                      <a:pt x="10309" y="17255"/>
                    </a:cubicBezTo>
                    <a:cubicBezTo>
                      <a:pt x="10511" y="17447"/>
                      <a:pt x="10667" y="17542"/>
                      <a:pt x="10568" y="17862"/>
                    </a:cubicBezTo>
                    <a:cubicBezTo>
                      <a:pt x="10542" y="17947"/>
                      <a:pt x="10546" y="18041"/>
                      <a:pt x="10516" y="18099"/>
                    </a:cubicBezTo>
                    <a:cubicBezTo>
                      <a:pt x="10440" y="18244"/>
                      <a:pt x="10190" y="18337"/>
                      <a:pt x="10206" y="18539"/>
                    </a:cubicBezTo>
                    <a:cubicBezTo>
                      <a:pt x="10225" y="18794"/>
                      <a:pt x="10854" y="18995"/>
                      <a:pt x="10878" y="19281"/>
                    </a:cubicBezTo>
                    <a:cubicBezTo>
                      <a:pt x="10888" y="19387"/>
                      <a:pt x="10756" y="19518"/>
                      <a:pt x="10672" y="19653"/>
                    </a:cubicBezTo>
                    <a:cubicBezTo>
                      <a:pt x="10604" y="19760"/>
                      <a:pt x="10481" y="19884"/>
                      <a:pt x="10465" y="19991"/>
                    </a:cubicBezTo>
                    <a:cubicBezTo>
                      <a:pt x="10453" y="20075"/>
                      <a:pt x="10537" y="20231"/>
                      <a:pt x="10564" y="20375"/>
                    </a:cubicBezTo>
                    <a:cubicBezTo>
                      <a:pt x="10789" y="20504"/>
                      <a:pt x="11144" y="20826"/>
                      <a:pt x="11293" y="20869"/>
                    </a:cubicBezTo>
                    <a:cubicBezTo>
                      <a:pt x="11500" y="20929"/>
                      <a:pt x="12091" y="21107"/>
                      <a:pt x="12742" y="21359"/>
                    </a:cubicBezTo>
                    <a:cubicBezTo>
                      <a:pt x="12761" y="21366"/>
                      <a:pt x="12761" y="21414"/>
                      <a:pt x="12704" y="21418"/>
                    </a:cubicBezTo>
                    <a:cubicBezTo>
                      <a:pt x="12558" y="21432"/>
                      <a:pt x="12207" y="21401"/>
                      <a:pt x="12088" y="21448"/>
                    </a:cubicBezTo>
                    <a:cubicBezTo>
                      <a:pt x="11782" y="21568"/>
                      <a:pt x="11531" y="21475"/>
                      <a:pt x="11241" y="21410"/>
                    </a:cubicBezTo>
                    <a:cubicBezTo>
                      <a:pt x="11106" y="21379"/>
                      <a:pt x="10959" y="21383"/>
                      <a:pt x="10878" y="21343"/>
                    </a:cubicBezTo>
                    <a:cubicBezTo>
                      <a:pt x="10316" y="21054"/>
                      <a:pt x="10595" y="20903"/>
                      <a:pt x="10040" y="20732"/>
                    </a:cubicBezTo>
                    <a:cubicBezTo>
                      <a:pt x="9701" y="20731"/>
                      <a:pt x="9297" y="20626"/>
                      <a:pt x="9118" y="20532"/>
                    </a:cubicBezTo>
                    <a:cubicBezTo>
                      <a:pt x="8816" y="20371"/>
                      <a:pt x="8483" y="20083"/>
                      <a:pt x="8239" y="19856"/>
                    </a:cubicBezTo>
                    <a:cubicBezTo>
                      <a:pt x="8115" y="19740"/>
                      <a:pt x="7968" y="19614"/>
                      <a:pt x="7876" y="19450"/>
                    </a:cubicBezTo>
                    <a:cubicBezTo>
                      <a:pt x="7849" y="19402"/>
                      <a:pt x="7861" y="19334"/>
                      <a:pt x="7824" y="19281"/>
                    </a:cubicBezTo>
                    <a:cubicBezTo>
                      <a:pt x="7581" y="18926"/>
                      <a:pt x="7223" y="18876"/>
                      <a:pt x="7411" y="18471"/>
                    </a:cubicBezTo>
                    <a:cubicBezTo>
                      <a:pt x="7448" y="18390"/>
                      <a:pt x="7510" y="18360"/>
                      <a:pt x="7514" y="18268"/>
                    </a:cubicBezTo>
                    <a:cubicBezTo>
                      <a:pt x="7518" y="18192"/>
                      <a:pt x="7499" y="18078"/>
                      <a:pt x="7463" y="17998"/>
                    </a:cubicBezTo>
                    <a:cubicBezTo>
                      <a:pt x="7437" y="17944"/>
                      <a:pt x="7342" y="17891"/>
                      <a:pt x="7307" y="17829"/>
                    </a:cubicBezTo>
                    <a:cubicBezTo>
                      <a:pt x="7230" y="17691"/>
                      <a:pt x="7185" y="17530"/>
                      <a:pt x="7100" y="17424"/>
                    </a:cubicBezTo>
                    <a:cubicBezTo>
                      <a:pt x="6882" y="17151"/>
                      <a:pt x="6425" y="17037"/>
                      <a:pt x="6324" y="16782"/>
                    </a:cubicBezTo>
                    <a:cubicBezTo>
                      <a:pt x="6275" y="16660"/>
                      <a:pt x="6355" y="16492"/>
                      <a:pt x="6324" y="16342"/>
                    </a:cubicBezTo>
                    <a:cubicBezTo>
                      <a:pt x="6276" y="16109"/>
                      <a:pt x="6079" y="15895"/>
                      <a:pt x="6065" y="15802"/>
                    </a:cubicBezTo>
                    <a:cubicBezTo>
                      <a:pt x="6036" y="15612"/>
                      <a:pt x="6147" y="15419"/>
                      <a:pt x="6169" y="15227"/>
                    </a:cubicBezTo>
                    <a:cubicBezTo>
                      <a:pt x="6193" y="15006"/>
                      <a:pt x="6191" y="14774"/>
                      <a:pt x="6169" y="14552"/>
                    </a:cubicBezTo>
                    <a:cubicBezTo>
                      <a:pt x="6116" y="14037"/>
                      <a:pt x="5866" y="13537"/>
                      <a:pt x="5806" y="13032"/>
                    </a:cubicBezTo>
                    <a:cubicBezTo>
                      <a:pt x="5765" y="12682"/>
                      <a:pt x="5845" y="12323"/>
                      <a:pt x="5806" y="11984"/>
                    </a:cubicBezTo>
                    <a:cubicBezTo>
                      <a:pt x="5787" y="11821"/>
                      <a:pt x="5699" y="11666"/>
                      <a:pt x="5703" y="11511"/>
                    </a:cubicBezTo>
                    <a:cubicBezTo>
                      <a:pt x="5710" y="11253"/>
                      <a:pt x="5839" y="11160"/>
                      <a:pt x="5858" y="11004"/>
                    </a:cubicBezTo>
                    <a:cubicBezTo>
                      <a:pt x="5913" y="10571"/>
                      <a:pt x="5696" y="10178"/>
                      <a:pt x="5444" y="9924"/>
                    </a:cubicBezTo>
                    <a:cubicBezTo>
                      <a:pt x="5303" y="9781"/>
                      <a:pt x="5088" y="9648"/>
                      <a:pt x="4874" y="9518"/>
                    </a:cubicBezTo>
                    <a:cubicBezTo>
                      <a:pt x="4817" y="9482"/>
                      <a:pt x="4777" y="9444"/>
                      <a:pt x="4719" y="9417"/>
                    </a:cubicBezTo>
                    <a:cubicBezTo>
                      <a:pt x="4664" y="9389"/>
                      <a:pt x="4577" y="9383"/>
                      <a:pt x="4512" y="9349"/>
                    </a:cubicBezTo>
                    <a:cubicBezTo>
                      <a:pt x="4409" y="9294"/>
                      <a:pt x="4356" y="9193"/>
                      <a:pt x="4253" y="9146"/>
                    </a:cubicBezTo>
                    <a:cubicBezTo>
                      <a:pt x="4155" y="9101"/>
                      <a:pt x="4010" y="9090"/>
                      <a:pt x="3890" y="9044"/>
                    </a:cubicBezTo>
                    <a:cubicBezTo>
                      <a:pt x="3801" y="9011"/>
                      <a:pt x="3722" y="8942"/>
                      <a:pt x="3632" y="8909"/>
                    </a:cubicBezTo>
                    <a:cubicBezTo>
                      <a:pt x="3446" y="8842"/>
                      <a:pt x="3183" y="8807"/>
                      <a:pt x="3011" y="8707"/>
                    </a:cubicBezTo>
                    <a:cubicBezTo>
                      <a:pt x="2775" y="8572"/>
                      <a:pt x="2517" y="8203"/>
                      <a:pt x="2338" y="7964"/>
                    </a:cubicBezTo>
                    <a:cubicBezTo>
                      <a:pt x="2304" y="7918"/>
                      <a:pt x="2331" y="7927"/>
                      <a:pt x="2286" y="7896"/>
                    </a:cubicBezTo>
                    <a:cubicBezTo>
                      <a:pt x="2244" y="7868"/>
                      <a:pt x="2248" y="7792"/>
                      <a:pt x="2183" y="7727"/>
                    </a:cubicBezTo>
                    <a:cubicBezTo>
                      <a:pt x="2154" y="7699"/>
                      <a:pt x="2055" y="7687"/>
                      <a:pt x="2028" y="7660"/>
                    </a:cubicBezTo>
                    <a:cubicBezTo>
                      <a:pt x="1961" y="7593"/>
                      <a:pt x="1933" y="7484"/>
                      <a:pt x="1872" y="7423"/>
                    </a:cubicBezTo>
                    <a:cubicBezTo>
                      <a:pt x="1727" y="7278"/>
                      <a:pt x="1563" y="7169"/>
                      <a:pt x="1459" y="7051"/>
                    </a:cubicBezTo>
                    <a:cubicBezTo>
                      <a:pt x="1231" y="6795"/>
                      <a:pt x="1094" y="6441"/>
                      <a:pt x="785" y="6139"/>
                    </a:cubicBezTo>
                    <a:cubicBezTo>
                      <a:pt x="317" y="5682"/>
                      <a:pt x="-243" y="5535"/>
                      <a:pt x="112" y="5058"/>
                    </a:cubicBezTo>
                    <a:cubicBezTo>
                      <a:pt x="184" y="4963"/>
                      <a:pt x="300" y="4911"/>
                      <a:pt x="319" y="4788"/>
                    </a:cubicBezTo>
                    <a:cubicBezTo>
                      <a:pt x="336" y="4687"/>
                      <a:pt x="311" y="4592"/>
                      <a:pt x="268" y="4484"/>
                    </a:cubicBezTo>
                    <a:cubicBezTo>
                      <a:pt x="256" y="4454"/>
                      <a:pt x="181" y="4444"/>
                      <a:pt x="164" y="4383"/>
                    </a:cubicBezTo>
                    <a:cubicBezTo>
                      <a:pt x="112" y="4197"/>
                      <a:pt x="209" y="4122"/>
                      <a:pt x="320" y="3977"/>
                    </a:cubicBezTo>
                    <a:cubicBezTo>
                      <a:pt x="382" y="3896"/>
                      <a:pt x="406" y="3804"/>
                      <a:pt x="475" y="3741"/>
                    </a:cubicBezTo>
                    <a:cubicBezTo>
                      <a:pt x="531" y="3688"/>
                      <a:pt x="659" y="3634"/>
                      <a:pt x="734" y="3572"/>
                    </a:cubicBezTo>
                    <a:cubicBezTo>
                      <a:pt x="943" y="3397"/>
                      <a:pt x="1158" y="3192"/>
                      <a:pt x="1354" y="2964"/>
                    </a:cubicBezTo>
                    <a:cubicBezTo>
                      <a:pt x="1415" y="2893"/>
                      <a:pt x="1448" y="2801"/>
                      <a:pt x="1510" y="2727"/>
                    </a:cubicBezTo>
                    <a:cubicBezTo>
                      <a:pt x="1578" y="2646"/>
                      <a:pt x="1677" y="2599"/>
                      <a:pt x="1718" y="2524"/>
                    </a:cubicBezTo>
                    <a:cubicBezTo>
                      <a:pt x="1818" y="2336"/>
                      <a:pt x="1868" y="2068"/>
                      <a:pt x="1769" y="1849"/>
                    </a:cubicBezTo>
                    <a:cubicBezTo>
                      <a:pt x="1718" y="1734"/>
                      <a:pt x="1620" y="1638"/>
                      <a:pt x="1562" y="1511"/>
                    </a:cubicBezTo>
                    <a:cubicBezTo>
                      <a:pt x="1466" y="1299"/>
                      <a:pt x="1392" y="1113"/>
                      <a:pt x="1769" y="1038"/>
                    </a:cubicBezTo>
                    <a:cubicBezTo>
                      <a:pt x="1876" y="1016"/>
                      <a:pt x="2013" y="1045"/>
                      <a:pt x="2131" y="1004"/>
                    </a:cubicBezTo>
                    <a:cubicBezTo>
                      <a:pt x="2315" y="940"/>
                      <a:pt x="2471" y="788"/>
                      <a:pt x="2648" y="666"/>
                    </a:cubicBezTo>
                    <a:cubicBezTo>
                      <a:pt x="2736" y="606"/>
                      <a:pt x="2823" y="561"/>
                      <a:pt x="2907" y="498"/>
                    </a:cubicBezTo>
                    <a:cubicBezTo>
                      <a:pt x="3011" y="420"/>
                      <a:pt x="3082" y="355"/>
                      <a:pt x="3219" y="294"/>
                    </a:cubicBezTo>
                    <a:cubicBezTo>
                      <a:pt x="3464" y="185"/>
                      <a:pt x="3762" y="133"/>
                      <a:pt x="3944" y="58"/>
                    </a:cubicBezTo>
                    <a:cubicBezTo>
                      <a:pt x="3976" y="45"/>
                      <a:pt x="4002" y="29"/>
                      <a:pt x="4046" y="24"/>
                    </a:cubicBezTo>
                    <a:cubicBezTo>
                      <a:pt x="4272" y="3"/>
                      <a:pt x="4348" y="-32"/>
                      <a:pt x="4461" y="58"/>
                    </a:cubicBezTo>
                    <a:cubicBezTo>
                      <a:pt x="4487" y="79"/>
                      <a:pt x="4522" y="117"/>
                      <a:pt x="4512" y="159"/>
                    </a:cubicBezTo>
                    <a:cubicBezTo>
                      <a:pt x="4500" y="159"/>
                      <a:pt x="3983" y="812"/>
                      <a:pt x="4615" y="666"/>
                    </a:cubicBezTo>
                    <a:cubicBezTo>
                      <a:pt x="4786" y="627"/>
                      <a:pt x="4691" y="587"/>
                      <a:pt x="4720" y="498"/>
                    </a:cubicBezTo>
                    <a:cubicBezTo>
                      <a:pt x="4770" y="332"/>
                      <a:pt x="4867" y="119"/>
                      <a:pt x="5133" y="58"/>
                    </a:cubicBezTo>
                    <a:cubicBezTo>
                      <a:pt x="5150" y="54"/>
                      <a:pt x="5390" y="25"/>
                      <a:pt x="5391" y="25"/>
                    </a:cubicBezTo>
                    <a:cubicBezTo>
                      <a:pt x="5708" y="37"/>
                      <a:pt x="5935" y="256"/>
                      <a:pt x="6221" y="362"/>
                    </a:cubicBezTo>
                    <a:cubicBezTo>
                      <a:pt x="6260" y="376"/>
                      <a:pt x="6334" y="350"/>
                      <a:pt x="6375" y="362"/>
                    </a:cubicBezTo>
                    <a:cubicBezTo>
                      <a:pt x="6398" y="370"/>
                      <a:pt x="6410" y="425"/>
                      <a:pt x="6428" y="430"/>
                    </a:cubicBezTo>
                    <a:cubicBezTo>
                      <a:pt x="6473" y="442"/>
                      <a:pt x="6618" y="444"/>
                      <a:pt x="6738" y="464"/>
                    </a:cubicBezTo>
                    <a:cubicBezTo>
                      <a:pt x="6920" y="494"/>
                      <a:pt x="7300" y="592"/>
                      <a:pt x="7566" y="599"/>
                    </a:cubicBezTo>
                    <a:cubicBezTo>
                      <a:pt x="7754" y="604"/>
                      <a:pt x="7978" y="552"/>
                      <a:pt x="8188" y="565"/>
                    </a:cubicBezTo>
                    <a:cubicBezTo>
                      <a:pt x="8292" y="571"/>
                      <a:pt x="8375" y="610"/>
                      <a:pt x="8498" y="633"/>
                    </a:cubicBezTo>
                    <a:cubicBezTo>
                      <a:pt x="8736" y="677"/>
                      <a:pt x="8781" y="673"/>
                      <a:pt x="8964" y="767"/>
                    </a:cubicBezTo>
                    <a:cubicBezTo>
                      <a:pt x="9015" y="794"/>
                      <a:pt x="9066" y="810"/>
                      <a:pt x="9118" y="836"/>
                    </a:cubicBezTo>
                    <a:cubicBezTo>
                      <a:pt x="9182" y="866"/>
                      <a:pt x="9259" y="868"/>
                      <a:pt x="9326" y="903"/>
                    </a:cubicBezTo>
                    <a:cubicBezTo>
                      <a:pt x="9417" y="949"/>
                      <a:pt x="9500" y="1004"/>
                      <a:pt x="9636" y="1072"/>
                    </a:cubicBezTo>
                    <a:cubicBezTo>
                      <a:pt x="9654" y="1080"/>
                      <a:pt x="9673" y="1135"/>
                      <a:pt x="9689" y="1140"/>
                    </a:cubicBezTo>
                    <a:cubicBezTo>
                      <a:pt x="9808" y="1175"/>
                      <a:pt x="9925" y="1233"/>
                      <a:pt x="10051" y="1309"/>
                    </a:cubicBezTo>
                    <a:cubicBezTo>
                      <a:pt x="10335" y="1477"/>
                      <a:pt x="10593" y="1661"/>
                      <a:pt x="10931" y="1815"/>
                    </a:cubicBezTo>
                    <a:cubicBezTo>
                      <a:pt x="11022" y="1857"/>
                      <a:pt x="11145" y="1930"/>
                      <a:pt x="11241" y="1951"/>
                    </a:cubicBezTo>
                    <a:cubicBezTo>
                      <a:pt x="11686" y="2042"/>
                      <a:pt x="12412" y="1912"/>
                      <a:pt x="12743" y="2051"/>
                    </a:cubicBezTo>
                    <a:cubicBezTo>
                      <a:pt x="12835" y="2090"/>
                      <a:pt x="13023" y="2146"/>
                      <a:pt x="13157" y="2220"/>
                    </a:cubicBezTo>
                    <a:cubicBezTo>
                      <a:pt x="13228" y="2261"/>
                      <a:pt x="13288" y="2333"/>
                      <a:pt x="13363" y="2389"/>
                    </a:cubicBezTo>
                    <a:cubicBezTo>
                      <a:pt x="13436" y="2444"/>
                      <a:pt x="13539" y="2486"/>
                      <a:pt x="13570" y="2524"/>
                    </a:cubicBezTo>
                    <a:cubicBezTo>
                      <a:pt x="13625" y="2591"/>
                      <a:pt x="13580" y="2668"/>
                      <a:pt x="13622" y="2761"/>
                    </a:cubicBezTo>
                    <a:cubicBezTo>
                      <a:pt x="13650" y="2822"/>
                      <a:pt x="13744" y="2876"/>
                      <a:pt x="13778" y="2930"/>
                    </a:cubicBezTo>
                    <a:cubicBezTo>
                      <a:pt x="13882" y="3097"/>
                      <a:pt x="13980" y="3210"/>
                      <a:pt x="13985" y="3302"/>
                    </a:cubicBezTo>
                    <a:cubicBezTo>
                      <a:pt x="13990" y="3395"/>
                      <a:pt x="13944" y="3450"/>
                      <a:pt x="13881" y="3572"/>
                    </a:cubicBezTo>
                    <a:cubicBezTo>
                      <a:pt x="13830" y="3671"/>
                      <a:pt x="13729" y="3799"/>
                      <a:pt x="13777" y="3842"/>
                    </a:cubicBezTo>
                    <a:cubicBezTo>
                      <a:pt x="13866" y="3921"/>
                      <a:pt x="14123" y="3871"/>
                      <a:pt x="14192" y="3876"/>
                    </a:cubicBezTo>
                    <a:cubicBezTo>
                      <a:pt x="14375" y="3890"/>
                      <a:pt x="14556" y="3892"/>
                      <a:pt x="14658" y="4011"/>
                    </a:cubicBezTo>
                    <a:cubicBezTo>
                      <a:pt x="14726" y="4092"/>
                      <a:pt x="14626" y="4220"/>
                      <a:pt x="14864" y="4281"/>
                    </a:cubicBezTo>
                    <a:cubicBezTo>
                      <a:pt x="15167" y="4358"/>
                      <a:pt x="15489" y="4112"/>
                      <a:pt x="15901" y="4146"/>
                    </a:cubicBezTo>
                    <a:cubicBezTo>
                      <a:pt x="16057" y="4159"/>
                      <a:pt x="16171" y="4219"/>
                      <a:pt x="16314" y="4281"/>
                    </a:cubicBezTo>
                    <a:cubicBezTo>
                      <a:pt x="16525" y="4372"/>
                      <a:pt x="16554" y="4704"/>
                      <a:pt x="16831" y="4754"/>
                    </a:cubicBezTo>
                    <a:cubicBezTo>
                      <a:pt x="16967" y="4778"/>
                      <a:pt x="17247" y="4665"/>
                      <a:pt x="17402" y="4653"/>
                    </a:cubicBezTo>
                    <a:cubicBezTo>
                      <a:pt x="17954" y="4610"/>
                      <a:pt x="18762" y="4735"/>
                      <a:pt x="19161" y="4890"/>
                    </a:cubicBezTo>
                    <a:cubicBezTo>
                      <a:pt x="19460" y="5005"/>
                      <a:pt x="19710" y="5301"/>
                      <a:pt x="20092" y="5396"/>
                    </a:cubicBezTo>
                    <a:cubicBezTo>
                      <a:pt x="20456" y="5488"/>
                      <a:pt x="20604" y="5467"/>
                      <a:pt x="20868" y="5599"/>
                    </a:cubicBezTo>
                    <a:cubicBezTo>
                      <a:pt x="21128" y="5729"/>
                      <a:pt x="21357" y="5959"/>
                      <a:pt x="21231" y="6376"/>
                    </a:cubicBezTo>
                    <a:close/>
                    <a:moveTo>
                      <a:pt x="21231" y="6376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2967567" y="2607734"/>
            <a:ext cx="510117" cy="1265767"/>
            <a:chOff x="0" y="0"/>
            <a:chExt cx="318" cy="746"/>
          </a:xfrm>
        </p:grpSpPr>
        <p:sp>
          <p:nvSpPr>
            <p:cNvPr id="3592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2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72EE08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2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17B106"/>
            </a:solidFill>
            <a:ln w="12700" cap="flat" cmpd="sng">
              <a:solidFill>
                <a:srgbClr val="17B10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92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92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5317067" y="927101"/>
            <a:ext cx="510117" cy="1265767"/>
            <a:chOff x="0" y="0"/>
            <a:chExt cx="318" cy="746"/>
          </a:xfrm>
        </p:grpSpPr>
        <p:sp>
          <p:nvSpPr>
            <p:cNvPr id="3592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2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E609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2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9920D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92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92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41" name="Group 1"/>
          <p:cNvGrpSpPr>
            <a:grpSpLocks/>
          </p:cNvGrpSpPr>
          <p:nvPr/>
        </p:nvGrpSpPr>
        <p:grpSpPr bwMode="auto">
          <a:xfrm>
            <a:off x="3975100" y="5579534"/>
            <a:ext cx="510117" cy="1265767"/>
            <a:chOff x="0" y="0"/>
            <a:chExt cx="318" cy="746"/>
          </a:xfrm>
        </p:grpSpPr>
        <p:sp>
          <p:nvSpPr>
            <p:cNvPr id="3591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1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1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91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91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47" name="Group 1"/>
          <p:cNvGrpSpPr>
            <a:grpSpLocks/>
          </p:cNvGrpSpPr>
          <p:nvPr/>
        </p:nvGrpSpPr>
        <p:grpSpPr bwMode="auto">
          <a:xfrm>
            <a:off x="4574117" y="5579534"/>
            <a:ext cx="508000" cy="1265767"/>
            <a:chOff x="0" y="0"/>
            <a:chExt cx="318" cy="746"/>
          </a:xfrm>
        </p:grpSpPr>
        <p:sp>
          <p:nvSpPr>
            <p:cNvPr id="3591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1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1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91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91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53" name="Group 1"/>
          <p:cNvGrpSpPr>
            <a:grpSpLocks/>
          </p:cNvGrpSpPr>
          <p:nvPr/>
        </p:nvGrpSpPr>
        <p:grpSpPr bwMode="auto">
          <a:xfrm>
            <a:off x="5149851" y="5579534"/>
            <a:ext cx="510116" cy="1265767"/>
            <a:chOff x="0" y="0"/>
            <a:chExt cx="318" cy="746"/>
          </a:xfrm>
        </p:grpSpPr>
        <p:sp>
          <p:nvSpPr>
            <p:cNvPr id="3590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0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0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90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90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59" name="Group 1"/>
          <p:cNvGrpSpPr>
            <a:grpSpLocks/>
          </p:cNvGrpSpPr>
          <p:nvPr/>
        </p:nvGrpSpPr>
        <p:grpSpPr bwMode="auto">
          <a:xfrm>
            <a:off x="5746751" y="5579534"/>
            <a:ext cx="510116" cy="1265767"/>
            <a:chOff x="0" y="0"/>
            <a:chExt cx="318" cy="746"/>
          </a:xfrm>
        </p:grpSpPr>
        <p:sp>
          <p:nvSpPr>
            <p:cNvPr id="3590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0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90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90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90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65" name="Group 1"/>
          <p:cNvGrpSpPr>
            <a:grpSpLocks/>
          </p:cNvGrpSpPr>
          <p:nvPr/>
        </p:nvGrpSpPr>
        <p:grpSpPr bwMode="auto">
          <a:xfrm>
            <a:off x="6373285" y="5579534"/>
            <a:ext cx="510116" cy="1265767"/>
            <a:chOff x="0" y="0"/>
            <a:chExt cx="318" cy="746"/>
          </a:xfrm>
        </p:grpSpPr>
        <p:sp>
          <p:nvSpPr>
            <p:cNvPr id="3589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9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9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9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9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71" name="Group 1"/>
          <p:cNvGrpSpPr>
            <a:grpSpLocks/>
          </p:cNvGrpSpPr>
          <p:nvPr/>
        </p:nvGrpSpPr>
        <p:grpSpPr bwMode="auto">
          <a:xfrm>
            <a:off x="6949018" y="5579534"/>
            <a:ext cx="510116" cy="1265767"/>
            <a:chOff x="0" y="0"/>
            <a:chExt cx="318" cy="746"/>
          </a:xfrm>
        </p:grpSpPr>
        <p:sp>
          <p:nvSpPr>
            <p:cNvPr id="3589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9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9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9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9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77" name="Group 1"/>
          <p:cNvGrpSpPr>
            <a:grpSpLocks/>
          </p:cNvGrpSpPr>
          <p:nvPr/>
        </p:nvGrpSpPr>
        <p:grpSpPr bwMode="auto">
          <a:xfrm>
            <a:off x="7575551" y="5579534"/>
            <a:ext cx="510116" cy="1265767"/>
            <a:chOff x="0" y="0"/>
            <a:chExt cx="318" cy="746"/>
          </a:xfrm>
        </p:grpSpPr>
        <p:sp>
          <p:nvSpPr>
            <p:cNvPr id="3588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8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8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D8B09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8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8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83" name="Group 1"/>
          <p:cNvGrpSpPr>
            <a:grpSpLocks/>
          </p:cNvGrpSpPr>
          <p:nvPr/>
        </p:nvGrpSpPr>
        <p:grpSpPr bwMode="auto">
          <a:xfrm>
            <a:off x="5429251" y="2552701"/>
            <a:ext cx="510116" cy="1265767"/>
            <a:chOff x="0" y="0"/>
            <a:chExt cx="318" cy="746"/>
          </a:xfrm>
        </p:grpSpPr>
        <p:sp>
          <p:nvSpPr>
            <p:cNvPr id="3588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8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8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099D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8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8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89" name="Group 1"/>
          <p:cNvGrpSpPr>
            <a:grpSpLocks/>
          </p:cNvGrpSpPr>
          <p:nvPr/>
        </p:nvGrpSpPr>
        <p:grpSpPr bwMode="auto">
          <a:xfrm>
            <a:off x="6938434" y="1718734"/>
            <a:ext cx="510117" cy="1265767"/>
            <a:chOff x="0" y="0"/>
            <a:chExt cx="318" cy="746"/>
          </a:xfrm>
        </p:grpSpPr>
        <p:sp>
          <p:nvSpPr>
            <p:cNvPr id="3587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7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7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7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7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95" name="Group 1"/>
          <p:cNvGrpSpPr>
            <a:grpSpLocks/>
          </p:cNvGrpSpPr>
          <p:nvPr/>
        </p:nvGrpSpPr>
        <p:grpSpPr bwMode="auto">
          <a:xfrm>
            <a:off x="7465485" y="1718734"/>
            <a:ext cx="510116" cy="1265767"/>
            <a:chOff x="0" y="0"/>
            <a:chExt cx="318" cy="746"/>
          </a:xfrm>
        </p:grpSpPr>
        <p:sp>
          <p:nvSpPr>
            <p:cNvPr id="3587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7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7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7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7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01" name="Group 1"/>
          <p:cNvGrpSpPr>
            <a:grpSpLocks/>
          </p:cNvGrpSpPr>
          <p:nvPr/>
        </p:nvGrpSpPr>
        <p:grpSpPr bwMode="auto">
          <a:xfrm>
            <a:off x="7994651" y="1718734"/>
            <a:ext cx="510116" cy="1265767"/>
            <a:chOff x="0" y="0"/>
            <a:chExt cx="318" cy="746"/>
          </a:xfrm>
        </p:grpSpPr>
        <p:sp>
          <p:nvSpPr>
            <p:cNvPr id="3586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6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6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6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6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07" name="Group 1"/>
          <p:cNvGrpSpPr>
            <a:grpSpLocks/>
          </p:cNvGrpSpPr>
          <p:nvPr/>
        </p:nvGrpSpPr>
        <p:grpSpPr bwMode="auto">
          <a:xfrm>
            <a:off x="8523818" y="1718734"/>
            <a:ext cx="510116" cy="1265767"/>
            <a:chOff x="0" y="0"/>
            <a:chExt cx="318" cy="746"/>
          </a:xfrm>
        </p:grpSpPr>
        <p:sp>
          <p:nvSpPr>
            <p:cNvPr id="3586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6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586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586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586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sp>
        <p:nvSpPr>
          <p:cNvPr id="111" name="Rectangle 85">
            <a:extLst>
              <a:ext uri="{FF2B5EF4-FFF2-40B4-BE49-F238E27FC236}">
                <a16:creationId xmlns:a16="http://schemas.microsoft.com/office/drawing/2014/main" id="{34F686D4-A3C3-4F12-8CEA-9E824E6E04E6}"/>
              </a:ext>
            </a:extLst>
          </p:cNvPr>
          <p:cNvSpPr>
            <a:spLocks/>
          </p:cNvSpPr>
          <p:nvPr/>
        </p:nvSpPr>
        <p:spPr bwMode="auto">
          <a:xfrm>
            <a:off x="1378181" y="2328413"/>
            <a:ext cx="1625154" cy="5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cs-CZ" sz="3600" b="1" dirty="0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1 mld</a:t>
            </a:r>
            <a:endParaRPr lang="en-US" sz="3600" b="1" dirty="0">
              <a:solidFill>
                <a:srgbClr val="7EA2AA"/>
              </a:solidFill>
              <a:latin typeface="Arial Rounded MT Bold" charset="0"/>
              <a:sym typeface="Arial Bold" charset="0"/>
            </a:endParaRPr>
          </a:p>
        </p:txBody>
      </p:sp>
      <p:sp>
        <p:nvSpPr>
          <p:cNvPr id="112" name="Rectangle 85">
            <a:extLst>
              <a:ext uri="{FF2B5EF4-FFF2-40B4-BE49-F238E27FC236}">
                <a16:creationId xmlns:a16="http://schemas.microsoft.com/office/drawing/2014/main" id="{87A0234E-DC3E-4224-887C-221F22FD1621}"/>
              </a:ext>
            </a:extLst>
          </p:cNvPr>
          <p:cNvSpPr>
            <a:spLocks/>
          </p:cNvSpPr>
          <p:nvPr/>
        </p:nvSpPr>
        <p:spPr bwMode="auto">
          <a:xfrm>
            <a:off x="5899263" y="940675"/>
            <a:ext cx="2146300" cy="6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cs-CZ" sz="3600" b="1" dirty="0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0,84 mld</a:t>
            </a:r>
            <a:endParaRPr lang="en-US" sz="3600" b="1" dirty="0">
              <a:solidFill>
                <a:srgbClr val="7EA2AA"/>
              </a:solidFill>
              <a:latin typeface="Arial Rounded MT Bold" charset="0"/>
              <a:sym typeface="Arial Bold" charset="0"/>
            </a:endParaRPr>
          </a:p>
        </p:txBody>
      </p:sp>
      <p:sp>
        <p:nvSpPr>
          <p:cNvPr id="113" name="Rectangle 85">
            <a:extLst>
              <a:ext uri="{FF2B5EF4-FFF2-40B4-BE49-F238E27FC236}">
                <a16:creationId xmlns:a16="http://schemas.microsoft.com/office/drawing/2014/main" id="{6DD9A0C7-08FC-4868-A40B-0224099A97DF}"/>
              </a:ext>
            </a:extLst>
          </p:cNvPr>
          <p:cNvSpPr>
            <a:spLocks/>
          </p:cNvSpPr>
          <p:nvPr/>
        </p:nvSpPr>
        <p:spPr bwMode="auto">
          <a:xfrm>
            <a:off x="9050958" y="1952101"/>
            <a:ext cx="2146300" cy="6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cs-CZ" sz="3600" b="1" dirty="0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4,4 mld</a:t>
            </a:r>
            <a:endParaRPr lang="en-US" sz="3600" b="1" dirty="0">
              <a:solidFill>
                <a:srgbClr val="7EA2AA"/>
              </a:solidFill>
              <a:latin typeface="Arial Rounded MT Bold" charset="0"/>
              <a:sym typeface="Arial Bold" charset="0"/>
            </a:endParaRPr>
          </a:p>
        </p:txBody>
      </p:sp>
      <p:sp>
        <p:nvSpPr>
          <p:cNvPr id="114" name="Rectangle 85">
            <a:extLst>
              <a:ext uri="{FF2B5EF4-FFF2-40B4-BE49-F238E27FC236}">
                <a16:creationId xmlns:a16="http://schemas.microsoft.com/office/drawing/2014/main" id="{AF63A268-FA2D-4854-887A-45BD5ED6679B}"/>
              </a:ext>
            </a:extLst>
          </p:cNvPr>
          <p:cNvSpPr>
            <a:spLocks/>
          </p:cNvSpPr>
          <p:nvPr/>
        </p:nvSpPr>
        <p:spPr bwMode="auto">
          <a:xfrm>
            <a:off x="5858600" y="3116017"/>
            <a:ext cx="2146300" cy="6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cs-CZ" sz="3600" b="1" dirty="0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1,3 mld</a:t>
            </a:r>
            <a:endParaRPr lang="en-US" sz="3600" b="1" dirty="0">
              <a:solidFill>
                <a:srgbClr val="7EA2AA"/>
              </a:solidFill>
              <a:latin typeface="Arial Rounded MT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162E-6 -1.43717E-6 L 0.11063 0.44457 " pathEditMode="relative" ptsTypes="AA">
                                      <p:cBhvr>
                                        <p:cTn id="10" dur="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5 0.69335 L 1.36608E-6 4.885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7" y="-346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8 0.47165 L -2.46659E-6 1.2312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" y="-23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4 0.58227 L 4.23885E-6 -1.94862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3" y="-2911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2359 0.58644 L 1.774E-6 -1.94862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9" y="-2932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1769 0.58621 L -6.90852E-7 -1.94862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4" y="-293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0745 0.58065 L 3.26332E-6 -1.94862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4" y="-290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p 109"/>
          <p:cNvGrpSpPr>
            <a:grpSpLocks/>
          </p:cNvGrpSpPr>
          <p:nvPr/>
        </p:nvGrpSpPr>
        <p:grpSpPr bwMode="auto">
          <a:xfrm>
            <a:off x="1498600" y="1276351"/>
            <a:ext cx="8678333" cy="4955116"/>
            <a:chOff x="330200" y="1460500"/>
            <a:chExt cx="7743224" cy="4687888"/>
          </a:xfrm>
        </p:grpSpPr>
        <p:grpSp>
          <p:nvGrpSpPr>
            <p:cNvPr id="76" name="Group 2"/>
            <p:cNvGrpSpPr>
              <a:grpSpLocks/>
            </p:cNvGrpSpPr>
            <p:nvPr/>
          </p:nvGrpSpPr>
          <p:grpSpPr bwMode="auto">
            <a:xfrm>
              <a:off x="2714625" y="1460500"/>
              <a:ext cx="5168900" cy="1346200"/>
              <a:chOff x="6" y="0"/>
              <a:chExt cx="3256" cy="848"/>
            </a:xfrm>
            <a:solidFill>
              <a:srgbClr val="FAF05C"/>
            </a:solidFill>
          </p:grpSpPr>
          <p:sp>
            <p:nvSpPr>
              <p:cNvPr id="96" name="AutoShape 3"/>
              <p:cNvSpPr>
                <a:spLocks/>
              </p:cNvSpPr>
              <p:nvPr/>
            </p:nvSpPr>
            <p:spPr bwMode="auto">
              <a:xfrm>
                <a:off x="480" y="0"/>
                <a:ext cx="2782" cy="848"/>
              </a:xfrm>
              <a:custGeom>
                <a:avLst/>
                <a:gdLst/>
                <a:ahLst/>
                <a:cxnLst/>
                <a:rect l="0" t="0" r="r" b="b"/>
                <a:pathLst>
                  <a:path w="21568" h="21597">
                    <a:moveTo>
                      <a:pt x="21494" y="3851"/>
                    </a:moveTo>
                    <a:cubicBezTo>
                      <a:pt x="21466" y="3771"/>
                      <a:pt x="21405" y="3628"/>
                      <a:pt x="21369" y="3602"/>
                    </a:cubicBezTo>
                    <a:cubicBezTo>
                      <a:pt x="21335" y="3576"/>
                      <a:pt x="21300" y="3575"/>
                      <a:pt x="21266" y="3584"/>
                    </a:cubicBezTo>
                    <a:cubicBezTo>
                      <a:pt x="21200" y="3589"/>
                      <a:pt x="21137" y="3651"/>
                      <a:pt x="21086" y="3669"/>
                    </a:cubicBezTo>
                    <a:cubicBezTo>
                      <a:pt x="21080" y="3669"/>
                      <a:pt x="21073" y="3667"/>
                      <a:pt x="21067" y="3664"/>
                    </a:cubicBezTo>
                    <a:cubicBezTo>
                      <a:pt x="21026" y="3643"/>
                      <a:pt x="20987" y="3554"/>
                      <a:pt x="20942" y="3479"/>
                    </a:cubicBezTo>
                    <a:cubicBezTo>
                      <a:pt x="20905" y="3414"/>
                      <a:pt x="20862" y="3279"/>
                      <a:pt x="20818" y="3230"/>
                    </a:cubicBezTo>
                    <a:cubicBezTo>
                      <a:pt x="20806" y="3217"/>
                      <a:pt x="20792" y="3221"/>
                      <a:pt x="20776" y="3227"/>
                    </a:cubicBezTo>
                    <a:cubicBezTo>
                      <a:pt x="20764" y="3225"/>
                      <a:pt x="20750" y="3233"/>
                      <a:pt x="20736" y="3238"/>
                    </a:cubicBezTo>
                    <a:cubicBezTo>
                      <a:pt x="20728" y="3238"/>
                      <a:pt x="20719" y="3236"/>
                      <a:pt x="20711" y="3230"/>
                    </a:cubicBezTo>
                    <a:cubicBezTo>
                      <a:pt x="20676" y="3206"/>
                      <a:pt x="20655" y="3126"/>
                      <a:pt x="20622" y="3105"/>
                    </a:cubicBezTo>
                    <a:cubicBezTo>
                      <a:pt x="20548" y="3060"/>
                      <a:pt x="20482" y="3021"/>
                      <a:pt x="20408" y="2981"/>
                    </a:cubicBezTo>
                    <a:cubicBezTo>
                      <a:pt x="20106" y="2824"/>
                      <a:pt x="19874" y="2608"/>
                      <a:pt x="19571" y="2423"/>
                    </a:cubicBezTo>
                    <a:cubicBezTo>
                      <a:pt x="19501" y="2379"/>
                      <a:pt x="19428" y="2330"/>
                      <a:pt x="19358" y="2299"/>
                    </a:cubicBezTo>
                    <a:cubicBezTo>
                      <a:pt x="19279" y="2263"/>
                      <a:pt x="19176" y="2214"/>
                      <a:pt x="19126" y="2236"/>
                    </a:cubicBezTo>
                    <a:cubicBezTo>
                      <a:pt x="19125" y="2236"/>
                      <a:pt x="19124" y="2237"/>
                      <a:pt x="19122" y="2238"/>
                    </a:cubicBezTo>
                    <a:cubicBezTo>
                      <a:pt x="19115" y="2238"/>
                      <a:pt x="19108" y="2240"/>
                      <a:pt x="19102" y="2242"/>
                    </a:cubicBezTo>
                    <a:cubicBezTo>
                      <a:pt x="19028" y="2276"/>
                      <a:pt x="18954" y="2505"/>
                      <a:pt x="18868" y="2547"/>
                    </a:cubicBezTo>
                    <a:cubicBezTo>
                      <a:pt x="18791" y="2552"/>
                      <a:pt x="18687" y="2395"/>
                      <a:pt x="18575" y="2361"/>
                    </a:cubicBezTo>
                    <a:cubicBezTo>
                      <a:pt x="18342" y="2289"/>
                      <a:pt x="18060" y="2484"/>
                      <a:pt x="17862" y="2361"/>
                    </a:cubicBezTo>
                    <a:cubicBezTo>
                      <a:pt x="17840" y="2346"/>
                      <a:pt x="17820" y="2270"/>
                      <a:pt x="17791" y="2235"/>
                    </a:cubicBezTo>
                    <a:cubicBezTo>
                      <a:pt x="17679" y="2105"/>
                      <a:pt x="17587" y="2023"/>
                      <a:pt x="17488" y="1988"/>
                    </a:cubicBezTo>
                    <a:cubicBezTo>
                      <a:pt x="17153" y="1868"/>
                      <a:pt x="16825" y="2090"/>
                      <a:pt x="16562" y="1863"/>
                    </a:cubicBezTo>
                    <a:cubicBezTo>
                      <a:pt x="16510" y="1818"/>
                      <a:pt x="16470" y="1683"/>
                      <a:pt x="16420" y="1614"/>
                    </a:cubicBezTo>
                    <a:cubicBezTo>
                      <a:pt x="16363" y="1538"/>
                      <a:pt x="16299" y="1455"/>
                      <a:pt x="16242" y="1429"/>
                    </a:cubicBezTo>
                    <a:cubicBezTo>
                      <a:pt x="16230" y="1423"/>
                      <a:pt x="16216" y="1427"/>
                      <a:pt x="16202" y="1435"/>
                    </a:cubicBezTo>
                    <a:cubicBezTo>
                      <a:pt x="16174" y="1440"/>
                      <a:pt x="16141" y="1474"/>
                      <a:pt x="16110" y="1490"/>
                    </a:cubicBezTo>
                    <a:cubicBezTo>
                      <a:pt x="16107" y="1491"/>
                      <a:pt x="16103" y="1491"/>
                      <a:pt x="16100" y="1491"/>
                    </a:cubicBezTo>
                    <a:cubicBezTo>
                      <a:pt x="16072" y="1487"/>
                      <a:pt x="16021" y="1442"/>
                      <a:pt x="15993" y="1429"/>
                    </a:cubicBezTo>
                    <a:cubicBezTo>
                      <a:pt x="15859" y="1364"/>
                      <a:pt x="15680" y="1274"/>
                      <a:pt x="15562" y="1329"/>
                    </a:cubicBezTo>
                    <a:cubicBezTo>
                      <a:pt x="15536" y="1338"/>
                      <a:pt x="15512" y="1352"/>
                      <a:pt x="15492" y="1373"/>
                    </a:cubicBezTo>
                    <a:cubicBezTo>
                      <a:pt x="15423" y="1450"/>
                      <a:pt x="15370" y="1723"/>
                      <a:pt x="15332" y="1809"/>
                    </a:cubicBezTo>
                    <a:cubicBezTo>
                      <a:pt x="15325" y="1825"/>
                      <a:pt x="15317" y="1833"/>
                      <a:pt x="15308" y="1838"/>
                    </a:cubicBezTo>
                    <a:cubicBezTo>
                      <a:pt x="15301" y="1840"/>
                      <a:pt x="15293" y="1842"/>
                      <a:pt x="15284" y="1846"/>
                    </a:cubicBezTo>
                    <a:cubicBezTo>
                      <a:pt x="15271" y="1850"/>
                      <a:pt x="15258" y="1854"/>
                      <a:pt x="15243" y="1870"/>
                    </a:cubicBezTo>
                    <a:cubicBezTo>
                      <a:pt x="15228" y="1886"/>
                      <a:pt x="15213" y="1897"/>
                      <a:pt x="15197" y="1904"/>
                    </a:cubicBezTo>
                    <a:cubicBezTo>
                      <a:pt x="15095" y="1932"/>
                      <a:pt x="14970" y="1835"/>
                      <a:pt x="14853" y="1863"/>
                    </a:cubicBezTo>
                    <a:cubicBezTo>
                      <a:pt x="14846" y="1865"/>
                      <a:pt x="14838" y="1868"/>
                      <a:pt x="14831" y="1871"/>
                    </a:cubicBezTo>
                    <a:cubicBezTo>
                      <a:pt x="14769" y="1889"/>
                      <a:pt x="14714" y="1963"/>
                      <a:pt x="14663" y="1988"/>
                    </a:cubicBezTo>
                    <a:cubicBezTo>
                      <a:pt x="14655" y="1990"/>
                      <a:pt x="14648" y="1990"/>
                      <a:pt x="14640" y="1988"/>
                    </a:cubicBezTo>
                    <a:cubicBezTo>
                      <a:pt x="14597" y="1977"/>
                      <a:pt x="14536" y="1897"/>
                      <a:pt x="14515" y="1863"/>
                    </a:cubicBezTo>
                    <a:cubicBezTo>
                      <a:pt x="14470" y="1790"/>
                      <a:pt x="14431" y="1743"/>
                      <a:pt x="14390" y="1676"/>
                    </a:cubicBezTo>
                    <a:cubicBezTo>
                      <a:pt x="14303" y="1535"/>
                      <a:pt x="14248" y="1418"/>
                      <a:pt x="14141" y="1304"/>
                    </a:cubicBezTo>
                    <a:cubicBezTo>
                      <a:pt x="14078" y="1237"/>
                      <a:pt x="14004" y="1145"/>
                      <a:pt x="13945" y="1119"/>
                    </a:cubicBezTo>
                    <a:cubicBezTo>
                      <a:pt x="13869" y="1083"/>
                      <a:pt x="13795" y="1105"/>
                      <a:pt x="13720" y="1141"/>
                    </a:cubicBezTo>
                    <a:cubicBezTo>
                      <a:pt x="13671" y="1163"/>
                      <a:pt x="13622" y="1192"/>
                      <a:pt x="13572" y="1216"/>
                    </a:cubicBezTo>
                    <a:cubicBezTo>
                      <a:pt x="13549" y="1226"/>
                      <a:pt x="13525" y="1236"/>
                      <a:pt x="13500" y="1242"/>
                    </a:cubicBezTo>
                    <a:cubicBezTo>
                      <a:pt x="13318" y="1291"/>
                      <a:pt x="13123" y="1153"/>
                      <a:pt x="12984" y="1119"/>
                    </a:cubicBezTo>
                    <a:cubicBezTo>
                      <a:pt x="12849" y="1084"/>
                      <a:pt x="12711" y="1136"/>
                      <a:pt x="12592" y="1119"/>
                    </a:cubicBezTo>
                    <a:cubicBezTo>
                      <a:pt x="12487" y="1101"/>
                      <a:pt x="12264" y="1041"/>
                      <a:pt x="12219" y="932"/>
                    </a:cubicBezTo>
                    <a:cubicBezTo>
                      <a:pt x="12163" y="797"/>
                      <a:pt x="12154" y="634"/>
                      <a:pt x="12130" y="498"/>
                    </a:cubicBezTo>
                    <a:cubicBezTo>
                      <a:pt x="12059" y="112"/>
                      <a:pt x="11752" y="376"/>
                      <a:pt x="11524" y="311"/>
                    </a:cubicBezTo>
                    <a:cubicBezTo>
                      <a:pt x="11328" y="256"/>
                      <a:pt x="11178" y="23"/>
                      <a:pt x="11097" y="0"/>
                    </a:cubicBezTo>
                    <a:cubicBezTo>
                      <a:pt x="11093" y="-1"/>
                      <a:pt x="11089" y="4"/>
                      <a:pt x="11087" y="12"/>
                    </a:cubicBezTo>
                    <a:cubicBezTo>
                      <a:pt x="11085" y="11"/>
                      <a:pt x="11084" y="11"/>
                      <a:pt x="11082" y="10"/>
                    </a:cubicBezTo>
                    <a:cubicBezTo>
                      <a:pt x="11070" y="6"/>
                      <a:pt x="11066" y="52"/>
                      <a:pt x="11065" y="67"/>
                    </a:cubicBezTo>
                    <a:cubicBezTo>
                      <a:pt x="11054" y="71"/>
                      <a:pt x="11043" y="77"/>
                      <a:pt x="11033" y="85"/>
                    </a:cubicBezTo>
                    <a:cubicBezTo>
                      <a:pt x="10973" y="119"/>
                      <a:pt x="10926" y="200"/>
                      <a:pt x="10874" y="239"/>
                    </a:cubicBezTo>
                    <a:cubicBezTo>
                      <a:pt x="10866" y="244"/>
                      <a:pt x="10857" y="247"/>
                      <a:pt x="10848" y="249"/>
                    </a:cubicBezTo>
                    <a:cubicBezTo>
                      <a:pt x="10783" y="260"/>
                      <a:pt x="10728" y="151"/>
                      <a:pt x="10670" y="187"/>
                    </a:cubicBezTo>
                    <a:cubicBezTo>
                      <a:pt x="10665" y="190"/>
                      <a:pt x="10662" y="193"/>
                      <a:pt x="10659" y="195"/>
                    </a:cubicBezTo>
                    <a:cubicBezTo>
                      <a:pt x="10658" y="195"/>
                      <a:pt x="10657" y="196"/>
                      <a:pt x="10656" y="196"/>
                    </a:cubicBezTo>
                    <a:cubicBezTo>
                      <a:pt x="10615" y="221"/>
                      <a:pt x="10641" y="250"/>
                      <a:pt x="10620" y="320"/>
                    </a:cubicBezTo>
                    <a:cubicBezTo>
                      <a:pt x="10603" y="375"/>
                      <a:pt x="10575" y="410"/>
                      <a:pt x="10541" y="434"/>
                    </a:cubicBezTo>
                    <a:cubicBezTo>
                      <a:pt x="10467" y="478"/>
                      <a:pt x="10373" y="475"/>
                      <a:pt x="10314" y="498"/>
                    </a:cubicBezTo>
                    <a:cubicBezTo>
                      <a:pt x="10236" y="525"/>
                      <a:pt x="10155" y="520"/>
                      <a:pt x="10082" y="559"/>
                    </a:cubicBezTo>
                    <a:cubicBezTo>
                      <a:pt x="10079" y="561"/>
                      <a:pt x="10075" y="564"/>
                      <a:pt x="10072" y="567"/>
                    </a:cubicBezTo>
                    <a:cubicBezTo>
                      <a:pt x="10071" y="567"/>
                      <a:pt x="10070" y="568"/>
                      <a:pt x="10069" y="568"/>
                    </a:cubicBezTo>
                    <a:cubicBezTo>
                      <a:pt x="10029" y="588"/>
                      <a:pt x="9984" y="714"/>
                      <a:pt x="9962" y="753"/>
                    </a:cubicBezTo>
                    <a:cubicBezTo>
                      <a:pt x="9888" y="885"/>
                      <a:pt x="9829" y="1011"/>
                      <a:pt x="9766" y="1063"/>
                    </a:cubicBezTo>
                    <a:cubicBezTo>
                      <a:pt x="9764" y="1065"/>
                      <a:pt x="9761" y="1067"/>
                      <a:pt x="9758" y="1069"/>
                    </a:cubicBezTo>
                    <a:cubicBezTo>
                      <a:pt x="9693" y="1105"/>
                      <a:pt x="9623" y="1065"/>
                      <a:pt x="9554" y="1114"/>
                    </a:cubicBezTo>
                    <a:cubicBezTo>
                      <a:pt x="9548" y="1118"/>
                      <a:pt x="9541" y="1122"/>
                      <a:pt x="9535" y="1127"/>
                    </a:cubicBezTo>
                    <a:cubicBezTo>
                      <a:pt x="9465" y="1180"/>
                      <a:pt x="9387" y="1335"/>
                      <a:pt x="9304" y="1437"/>
                    </a:cubicBezTo>
                    <a:cubicBezTo>
                      <a:pt x="9263" y="1485"/>
                      <a:pt x="9224" y="1510"/>
                      <a:pt x="9179" y="1560"/>
                    </a:cubicBezTo>
                    <a:cubicBezTo>
                      <a:pt x="9124" y="1625"/>
                      <a:pt x="9053" y="1654"/>
                      <a:pt x="9037" y="1683"/>
                    </a:cubicBezTo>
                    <a:cubicBezTo>
                      <a:pt x="8968" y="1818"/>
                      <a:pt x="8995" y="1998"/>
                      <a:pt x="8926" y="2049"/>
                    </a:cubicBezTo>
                    <a:cubicBezTo>
                      <a:pt x="8925" y="2049"/>
                      <a:pt x="8925" y="2050"/>
                      <a:pt x="8925" y="2050"/>
                    </a:cubicBezTo>
                    <a:cubicBezTo>
                      <a:pt x="8780" y="2111"/>
                      <a:pt x="8682" y="1450"/>
                      <a:pt x="8533" y="1365"/>
                    </a:cubicBezTo>
                    <a:cubicBezTo>
                      <a:pt x="8491" y="1342"/>
                      <a:pt x="8454" y="1346"/>
                      <a:pt x="8423" y="1371"/>
                    </a:cubicBezTo>
                    <a:cubicBezTo>
                      <a:pt x="8288" y="1453"/>
                      <a:pt x="8245" y="1897"/>
                      <a:pt x="8326" y="2180"/>
                    </a:cubicBezTo>
                    <a:cubicBezTo>
                      <a:pt x="8374" y="2349"/>
                      <a:pt x="8496" y="2516"/>
                      <a:pt x="8451" y="2738"/>
                    </a:cubicBezTo>
                    <a:cubicBezTo>
                      <a:pt x="8446" y="2763"/>
                      <a:pt x="8438" y="2777"/>
                      <a:pt x="8428" y="2785"/>
                    </a:cubicBezTo>
                    <a:cubicBezTo>
                      <a:pt x="8373" y="2802"/>
                      <a:pt x="8277" y="2683"/>
                      <a:pt x="8248" y="2671"/>
                    </a:cubicBezTo>
                    <a:cubicBezTo>
                      <a:pt x="8239" y="2666"/>
                      <a:pt x="8059" y="2641"/>
                      <a:pt x="7999" y="2609"/>
                    </a:cubicBezTo>
                    <a:cubicBezTo>
                      <a:pt x="7939" y="2575"/>
                      <a:pt x="7822" y="2424"/>
                      <a:pt x="7768" y="2422"/>
                    </a:cubicBezTo>
                    <a:cubicBezTo>
                      <a:pt x="7757" y="2421"/>
                      <a:pt x="7746" y="2426"/>
                      <a:pt x="7735" y="2434"/>
                    </a:cubicBezTo>
                    <a:cubicBezTo>
                      <a:pt x="7698" y="2454"/>
                      <a:pt x="7662" y="2519"/>
                      <a:pt x="7615" y="2552"/>
                    </a:cubicBezTo>
                    <a:cubicBezTo>
                      <a:pt x="7572" y="2576"/>
                      <a:pt x="7521" y="2566"/>
                      <a:pt x="7481" y="2595"/>
                    </a:cubicBezTo>
                    <a:cubicBezTo>
                      <a:pt x="7471" y="2600"/>
                      <a:pt x="7463" y="2607"/>
                      <a:pt x="7455" y="2615"/>
                    </a:cubicBezTo>
                    <a:cubicBezTo>
                      <a:pt x="7392" y="2680"/>
                      <a:pt x="7337" y="2812"/>
                      <a:pt x="7277" y="2862"/>
                    </a:cubicBezTo>
                    <a:cubicBezTo>
                      <a:pt x="7272" y="2866"/>
                      <a:pt x="7268" y="2870"/>
                      <a:pt x="7263" y="2873"/>
                    </a:cubicBezTo>
                    <a:cubicBezTo>
                      <a:pt x="7144" y="2936"/>
                      <a:pt x="7032" y="2711"/>
                      <a:pt x="6913" y="2732"/>
                    </a:cubicBezTo>
                    <a:cubicBezTo>
                      <a:pt x="6902" y="2735"/>
                      <a:pt x="6890" y="2740"/>
                      <a:pt x="6877" y="2750"/>
                    </a:cubicBezTo>
                    <a:cubicBezTo>
                      <a:pt x="6755" y="2822"/>
                      <a:pt x="6577" y="3222"/>
                      <a:pt x="6429" y="3319"/>
                    </a:cubicBezTo>
                    <a:cubicBezTo>
                      <a:pt x="6385" y="3344"/>
                      <a:pt x="6344" y="3341"/>
                      <a:pt x="6308" y="3291"/>
                    </a:cubicBezTo>
                    <a:cubicBezTo>
                      <a:pt x="6248" y="3210"/>
                      <a:pt x="6209" y="3064"/>
                      <a:pt x="6148" y="3105"/>
                    </a:cubicBezTo>
                    <a:cubicBezTo>
                      <a:pt x="6146" y="3106"/>
                      <a:pt x="6145" y="3107"/>
                      <a:pt x="6143" y="3108"/>
                    </a:cubicBezTo>
                    <a:cubicBezTo>
                      <a:pt x="6142" y="3109"/>
                      <a:pt x="6140" y="3109"/>
                      <a:pt x="6139" y="3110"/>
                    </a:cubicBezTo>
                    <a:cubicBezTo>
                      <a:pt x="6061" y="3164"/>
                      <a:pt x="6009" y="3617"/>
                      <a:pt x="5944" y="3794"/>
                    </a:cubicBezTo>
                    <a:cubicBezTo>
                      <a:pt x="5938" y="3809"/>
                      <a:pt x="5932" y="3817"/>
                      <a:pt x="5927" y="3822"/>
                    </a:cubicBezTo>
                    <a:cubicBezTo>
                      <a:pt x="5917" y="3825"/>
                      <a:pt x="5907" y="3824"/>
                      <a:pt x="5896" y="3833"/>
                    </a:cubicBezTo>
                    <a:cubicBezTo>
                      <a:pt x="5889" y="3836"/>
                      <a:pt x="5881" y="3842"/>
                      <a:pt x="5872" y="3855"/>
                    </a:cubicBezTo>
                    <a:cubicBezTo>
                      <a:pt x="5838" y="3905"/>
                      <a:pt x="5796" y="4052"/>
                      <a:pt x="5783" y="4104"/>
                    </a:cubicBezTo>
                    <a:cubicBezTo>
                      <a:pt x="5752" y="4229"/>
                      <a:pt x="5724" y="4297"/>
                      <a:pt x="5695" y="4350"/>
                    </a:cubicBezTo>
                    <a:cubicBezTo>
                      <a:pt x="5671" y="4395"/>
                      <a:pt x="5652" y="4415"/>
                      <a:pt x="5636" y="4425"/>
                    </a:cubicBezTo>
                    <a:cubicBezTo>
                      <a:pt x="5619" y="4432"/>
                      <a:pt x="5604" y="4430"/>
                      <a:pt x="5589" y="4440"/>
                    </a:cubicBezTo>
                    <a:cubicBezTo>
                      <a:pt x="5572" y="4447"/>
                      <a:pt x="5555" y="4463"/>
                      <a:pt x="5533" y="4519"/>
                    </a:cubicBezTo>
                    <a:cubicBezTo>
                      <a:pt x="5520" y="4550"/>
                      <a:pt x="5446" y="4933"/>
                      <a:pt x="5430" y="4964"/>
                    </a:cubicBezTo>
                    <a:cubicBezTo>
                      <a:pt x="5429" y="4966"/>
                      <a:pt x="5427" y="4968"/>
                      <a:pt x="5425" y="4970"/>
                    </a:cubicBezTo>
                    <a:cubicBezTo>
                      <a:pt x="5395" y="4979"/>
                      <a:pt x="5330" y="4962"/>
                      <a:pt x="5316" y="4962"/>
                    </a:cubicBezTo>
                    <a:cubicBezTo>
                      <a:pt x="5261" y="4964"/>
                      <a:pt x="5188" y="4642"/>
                      <a:pt x="5133" y="4471"/>
                    </a:cubicBezTo>
                    <a:cubicBezTo>
                      <a:pt x="5120" y="4429"/>
                      <a:pt x="5093" y="4229"/>
                      <a:pt x="5061" y="4099"/>
                    </a:cubicBezTo>
                    <a:cubicBezTo>
                      <a:pt x="5031" y="3972"/>
                      <a:pt x="5046" y="3987"/>
                      <a:pt x="4974" y="3846"/>
                    </a:cubicBezTo>
                    <a:cubicBezTo>
                      <a:pt x="4970" y="3839"/>
                      <a:pt x="4919" y="3875"/>
                      <a:pt x="4905" y="3802"/>
                    </a:cubicBezTo>
                    <a:cubicBezTo>
                      <a:pt x="4903" y="3790"/>
                      <a:pt x="4900" y="3699"/>
                      <a:pt x="4901" y="3686"/>
                    </a:cubicBezTo>
                    <a:cubicBezTo>
                      <a:pt x="4911" y="3600"/>
                      <a:pt x="4944" y="3540"/>
                      <a:pt x="4988" y="3505"/>
                    </a:cubicBezTo>
                    <a:cubicBezTo>
                      <a:pt x="5073" y="3444"/>
                      <a:pt x="5192" y="3472"/>
                      <a:pt x="5256" y="3591"/>
                    </a:cubicBezTo>
                    <a:cubicBezTo>
                      <a:pt x="5333" y="3735"/>
                      <a:pt x="5463" y="3913"/>
                      <a:pt x="5551" y="3850"/>
                    </a:cubicBezTo>
                    <a:cubicBezTo>
                      <a:pt x="5563" y="3843"/>
                      <a:pt x="5574" y="3833"/>
                      <a:pt x="5585" y="3818"/>
                    </a:cubicBezTo>
                    <a:cubicBezTo>
                      <a:pt x="5622" y="3763"/>
                      <a:pt x="5750" y="3576"/>
                      <a:pt x="5750" y="3404"/>
                    </a:cubicBezTo>
                    <a:cubicBezTo>
                      <a:pt x="5750" y="3348"/>
                      <a:pt x="5723" y="3252"/>
                      <a:pt x="5699" y="3204"/>
                    </a:cubicBezTo>
                    <a:cubicBezTo>
                      <a:pt x="5620" y="3038"/>
                      <a:pt x="5444" y="2757"/>
                      <a:pt x="5328" y="2671"/>
                    </a:cubicBezTo>
                    <a:cubicBezTo>
                      <a:pt x="5198" y="2571"/>
                      <a:pt x="5007" y="2703"/>
                      <a:pt x="4866" y="2609"/>
                    </a:cubicBezTo>
                    <a:cubicBezTo>
                      <a:pt x="4829" y="2585"/>
                      <a:pt x="4779" y="2480"/>
                      <a:pt x="4741" y="2422"/>
                    </a:cubicBezTo>
                    <a:cubicBezTo>
                      <a:pt x="4611" y="2219"/>
                      <a:pt x="4491" y="2038"/>
                      <a:pt x="4332" y="1988"/>
                    </a:cubicBezTo>
                    <a:cubicBezTo>
                      <a:pt x="3998" y="1879"/>
                      <a:pt x="3692" y="2175"/>
                      <a:pt x="3477" y="2422"/>
                    </a:cubicBezTo>
                    <a:cubicBezTo>
                      <a:pt x="3404" y="2505"/>
                      <a:pt x="3304" y="2573"/>
                      <a:pt x="3234" y="2665"/>
                    </a:cubicBezTo>
                    <a:cubicBezTo>
                      <a:pt x="3217" y="2688"/>
                      <a:pt x="3201" y="2712"/>
                      <a:pt x="3187" y="2738"/>
                    </a:cubicBezTo>
                    <a:cubicBezTo>
                      <a:pt x="3044" y="3023"/>
                      <a:pt x="2916" y="3758"/>
                      <a:pt x="2814" y="4104"/>
                    </a:cubicBezTo>
                    <a:cubicBezTo>
                      <a:pt x="2767" y="4263"/>
                      <a:pt x="2646" y="4509"/>
                      <a:pt x="2601" y="4660"/>
                    </a:cubicBezTo>
                    <a:cubicBezTo>
                      <a:pt x="2586" y="4711"/>
                      <a:pt x="2562" y="4735"/>
                      <a:pt x="2547" y="4785"/>
                    </a:cubicBezTo>
                    <a:cubicBezTo>
                      <a:pt x="2532" y="4836"/>
                      <a:pt x="2509" y="4858"/>
                      <a:pt x="2494" y="4909"/>
                    </a:cubicBezTo>
                    <a:cubicBezTo>
                      <a:pt x="2487" y="4931"/>
                      <a:pt x="2484" y="4937"/>
                      <a:pt x="2480" y="4941"/>
                    </a:cubicBezTo>
                    <a:cubicBezTo>
                      <a:pt x="2479" y="4942"/>
                      <a:pt x="2478" y="4943"/>
                      <a:pt x="2477" y="4945"/>
                    </a:cubicBezTo>
                    <a:cubicBezTo>
                      <a:pt x="2472" y="4948"/>
                      <a:pt x="2467" y="4952"/>
                      <a:pt x="2458" y="4971"/>
                    </a:cubicBezTo>
                    <a:cubicBezTo>
                      <a:pt x="2369" y="5156"/>
                      <a:pt x="2304" y="5370"/>
                      <a:pt x="2192" y="5592"/>
                    </a:cubicBezTo>
                    <a:cubicBezTo>
                      <a:pt x="2144" y="5683"/>
                      <a:pt x="2105" y="5678"/>
                      <a:pt x="2067" y="5777"/>
                    </a:cubicBezTo>
                    <a:cubicBezTo>
                      <a:pt x="2040" y="5849"/>
                      <a:pt x="1983" y="6039"/>
                      <a:pt x="1978" y="6087"/>
                    </a:cubicBezTo>
                    <a:cubicBezTo>
                      <a:pt x="1950" y="6380"/>
                      <a:pt x="1999" y="7275"/>
                      <a:pt x="2014" y="7328"/>
                    </a:cubicBezTo>
                    <a:cubicBezTo>
                      <a:pt x="2027" y="7375"/>
                      <a:pt x="2019" y="7392"/>
                      <a:pt x="2031" y="7452"/>
                    </a:cubicBezTo>
                    <a:cubicBezTo>
                      <a:pt x="2090" y="7738"/>
                      <a:pt x="2170" y="7847"/>
                      <a:pt x="2251" y="7850"/>
                    </a:cubicBezTo>
                    <a:cubicBezTo>
                      <a:pt x="2299" y="7854"/>
                      <a:pt x="2347" y="7820"/>
                      <a:pt x="2391" y="7763"/>
                    </a:cubicBezTo>
                    <a:cubicBezTo>
                      <a:pt x="2448" y="7687"/>
                      <a:pt x="2486" y="7633"/>
                      <a:pt x="2518" y="7630"/>
                    </a:cubicBezTo>
                    <a:cubicBezTo>
                      <a:pt x="2551" y="7631"/>
                      <a:pt x="2579" y="7685"/>
                      <a:pt x="2618" y="7824"/>
                    </a:cubicBezTo>
                    <a:cubicBezTo>
                      <a:pt x="2686" y="8065"/>
                      <a:pt x="2706" y="8331"/>
                      <a:pt x="2743" y="8631"/>
                    </a:cubicBezTo>
                    <a:cubicBezTo>
                      <a:pt x="2761" y="8777"/>
                      <a:pt x="2780" y="9016"/>
                      <a:pt x="2796" y="9065"/>
                    </a:cubicBezTo>
                    <a:cubicBezTo>
                      <a:pt x="2798" y="9071"/>
                      <a:pt x="2801" y="9073"/>
                      <a:pt x="2806" y="9074"/>
                    </a:cubicBezTo>
                    <a:cubicBezTo>
                      <a:pt x="2816" y="9081"/>
                      <a:pt x="2837" y="9064"/>
                      <a:pt x="2849" y="9064"/>
                    </a:cubicBezTo>
                    <a:cubicBezTo>
                      <a:pt x="2849" y="9064"/>
                      <a:pt x="2849" y="9064"/>
                      <a:pt x="2850" y="9065"/>
                    </a:cubicBezTo>
                    <a:cubicBezTo>
                      <a:pt x="2856" y="9071"/>
                      <a:pt x="2886" y="9319"/>
                      <a:pt x="2895" y="9331"/>
                    </a:cubicBezTo>
                    <a:cubicBezTo>
                      <a:pt x="2914" y="9355"/>
                      <a:pt x="2932" y="9370"/>
                      <a:pt x="2948" y="9377"/>
                    </a:cubicBezTo>
                    <a:cubicBezTo>
                      <a:pt x="3058" y="9434"/>
                      <a:pt x="3120" y="9153"/>
                      <a:pt x="3156" y="8818"/>
                    </a:cubicBezTo>
                    <a:cubicBezTo>
                      <a:pt x="3184" y="8564"/>
                      <a:pt x="3205" y="8327"/>
                      <a:pt x="3245" y="8073"/>
                    </a:cubicBezTo>
                    <a:cubicBezTo>
                      <a:pt x="3298" y="7737"/>
                      <a:pt x="3438" y="7667"/>
                      <a:pt x="3479" y="7229"/>
                    </a:cubicBezTo>
                    <a:cubicBezTo>
                      <a:pt x="3504" y="6968"/>
                      <a:pt x="3359" y="6635"/>
                      <a:pt x="3334" y="6521"/>
                    </a:cubicBezTo>
                    <a:cubicBezTo>
                      <a:pt x="3325" y="6475"/>
                      <a:pt x="3323" y="6375"/>
                      <a:pt x="3317" y="6334"/>
                    </a:cubicBezTo>
                    <a:cubicBezTo>
                      <a:pt x="3299" y="6229"/>
                      <a:pt x="3278" y="6186"/>
                      <a:pt x="3281" y="6024"/>
                    </a:cubicBezTo>
                    <a:cubicBezTo>
                      <a:pt x="3284" y="5868"/>
                      <a:pt x="3347" y="5604"/>
                      <a:pt x="3406" y="5403"/>
                    </a:cubicBezTo>
                    <a:cubicBezTo>
                      <a:pt x="3456" y="5230"/>
                      <a:pt x="3529" y="5135"/>
                      <a:pt x="3584" y="4967"/>
                    </a:cubicBezTo>
                    <a:cubicBezTo>
                      <a:pt x="3621" y="4857"/>
                      <a:pt x="3668" y="4663"/>
                      <a:pt x="3726" y="4471"/>
                    </a:cubicBezTo>
                    <a:cubicBezTo>
                      <a:pt x="3732" y="4452"/>
                      <a:pt x="3733" y="4440"/>
                      <a:pt x="3739" y="4421"/>
                    </a:cubicBezTo>
                    <a:cubicBezTo>
                      <a:pt x="3746" y="4400"/>
                      <a:pt x="3755" y="4367"/>
                      <a:pt x="3762" y="4346"/>
                    </a:cubicBezTo>
                    <a:cubicBezTo>
                      <a:pt x="3797" y="4241"/>
                      <a:pt x="3819" y="4077"/>
                      <a:pt x="3862" y="4037"/>
                    </a:cubicBezTo>
                    <a:cubicBezTo>
                      <a:pt x="3873" y="4030"/>
                      <a:pt x="3885" y="4030"/>
                      <a:pt x="3899" y="4041"/>
                    </a:cubicBezTo>
                    <a:cubicBezTo>
                      <a:pt x="3956" y="4086"/>
                      <a:pt x="3983" y="4252"/>
                      <a:pt x="3988" y="4414"/>
                    </a:cubicBezTo>
                    <a:cubicBezTo>
                      <a:pt x="3992" y="4583"/>
                      <a:pt x="3910" y="4919"/>
                      <a:pt x="3881" y="5096"/>
                    </a:cubicBezTo>
                    <a:cubicBezTo>
                      <a:pt x="3841" y="5336"/>
                      <a:pt x="3791" y="5546"/>
                      <a:pt x="3792" y="5839"/>
                    </a:cubicBezTo>
                    <a:cubicBezTo>
                      <a:pt x="3792" y="5984"/>
                      <a:pt x="3816" y="6311"/>
                      <a:pt x="3845" y="6459"/>
                    </a:cubicBezTo>
                    <a:cubicBezTo>
                      <a:pt x="3912" y="6802"/>
                      <a:pt x="3996" y="6855"/>
                      <a:pt x="4105" y="6834"/>
                    </a:cubicBezTo>
                    <a:cubicBezTo>
                      <a:pt x="4161" y="6824"/>
                      <a:pt x="4225" y="6792"/>
                      <a:pt x="4296" y="6770"/>
                    </a:cubicBezTo>
                    <a:cubicBezTo>
                      <a:pt x="4311" y="6765"/>
                      <a:pt x="4331" y="6759"/>
                      <a:pt x="4355" y="6754"/>
                    </a:cubicBezTo>
                    <a:cubicBezTo>
                      <a:pt x="4492" y="6728"/>
                      <a:pt x="4725" y="6730"/>
                      <a:pt x="4646" y="7001"/>
                    </a:cubicBezTo>
                    <a:cubicBezTo>
                      <a:pt x="4556" y="7317"/>
                      <a:pt x="4462" y="7407"/>
                      <a:pt x="4380" y="7414"/>
                    </a:cubicBezTo>
                    <a:cubicBezTo>
                      <a:pt x="4289" y="7418"/>
                      <a:pt x="4212" y="7325"/>
                      <a:pt x="4171" y="7333"/>
                    </a:cubicBezTo>
                    <a:cubicBezTo>
                      <a:pt x="4160" y="7333"/>
                      <a:pt x="4150" y="7339"/>
                      <a:pt x="4143" y="7355"/>
                    </a:cubicBezTo>
                    <a:cubicBezTo>
                      <a:pt x="4076" y="7521"/>
                      <a:pt x="4042" y="7599"/>
                      <a:pt x="4042" y="7600"/>
                    </a:cubicBezTo>
                    <a:cubicBezTo>
                      <a:pt x="4038" y="7693"/>
                      <a:pt x="4102" y="7906"/>
                      <a:pt x="4112" y="7948"/>
                    </a:cubicBezTo>
                    <a:cubicBezTo>
                      <a:pt x="4168" y="8170"/>
                      <a:pt x="4117" y="8419"/>
                      <a:pt x="4103" y="8453"/>
                    </a:cubicBezTo>
                    <a:cubicBezTo>
                      <a:pt x="4091" y="8430"/>
                      <a:pt x="4061" y="8329"/>
                      <a:pt x="4047" y="8322"/>
                    </a:cubicBezTo>
                    <a:cubicBezTo>
                      <a:pt x="4032" y="8313"/>
                      <a:pt x="4015" y="8305"/>
                      <a:pt x="3999" y="8304"/>
                    </a:cubicBezTo>
                    <a:cubicBezTo>
                      <a:pt x="3982" y="8300"/>
                      <a:pt x="3966" y="8304"/>
                      <a:pt x="3952" y="8321"/>
                    </a:cubicBezTo>
                    <a:cubicBezTo>
                      <a:pt x="3900" y="8383"/>
                      <a:pt x="3846" y="8467"/>
                      <a:pt x="3827" y="8570"/>
                    </a:cubicBezTo>
                    <a:cubicBezTo>
                      <a:pt x="3786" y="8789"/>
                      <a:pt x="3835" y="9094"/>
                      <a:pt x="3792" y="9436"/>
                    </a:cubicBezTo>
                    <a:cubicBezTo>
                      <a:pt x="3774" y="9581"/>
                      <a:pt x="3701" y="9865"/>
                      <a:pt x="3632" y="9933"/>
                    </a:cubicBezTo>
                    <a:cubicBezTo>
                      <a:pt x="3552" y="10013"/>
                      <a:pt x="3434" y="9891"/>
                      <a:pt x="3347" y="9933"/>
                    </a:cubicBezTo>
                    <a:cubicBezTo>
                      <a:pt x="3228" y="9992"/>
                      <a:pt x="3126" y="10352"/>
                      <a:pt x="3064" y="10365"/>
                    </a:cubicBezTo>
                    <a:cubicBezTo>
                      <a:pt x="3059" y="10366"/>
                      <a:pt x="3053" y="10365"/>
                      <a:pt x="3047" y="10361"/>
                    </a:cubicBezTo>
                    <a:cubicBezTo>
                      <a:pt x="3010" y="10334"/>
                      <a:pt x="2964" y="10233"/>
                      <a:pt x="2913" y="10197"/>
                    </a:cubicBezTo>
                    <a:cubicBezTo>
                      <a:pt x="2905" y="10191"/>
                      <a:pt x="2896" y="10185"/>
                      <a:pt x="2887" y="10183"/>
                    </a:cubicBezTo>
                    <a:cubicBezTo>
                      <a:pt x="2811" y="10160"/>
                      <a:pt x="2676" y="10248"/>
                      <a:pt x="2604" y="10202"/>
                    </a:cubicBezTo>
                    <a:cubicBezTo>
                      <a:pt x="2586" y="10187"/>
                      <a:pt x="2572" y="10163"/>
                      <a:pt x="2565" y="10124"/>
                    </a:cubicBezTo>
                    <a:cubicBezTo>
                      <a:pt x="2528" y="9911"/>
                      <a:pt x="2729" y="9751"/>
                      <a:pt x="2734" y="9739"/>
                    </a:cubicBezTo>
                    <a:cubicBezTo>
                      <a:pt x="2801" y="9586"/>
                      <a:pt x="2776" y="9557"/>
                      <a:pt x="2769" y="9495"/>
                    </a:cubicBezTo>
                    <a:cubicBezTo>
                      <a:pt x="2762" y="9434"/>
                      <a:pt x="2758" y="9183"/>
                      <a:pt x="2708" y="9099"/>
                    </a:cubicBezTo>
                    <a:cubicBezTo>
                      <a:pt x="2703" y="9091"/>
                      <a:pt x="2698" y="9087"/>
                      <a:pt x="2692" y="9086"/>
                    </a:cubicBezTo>
                    <a:cubicBezTo>
                      <a:pt x="2651" y="9064"/>
                      <a:pt x="2584" y="9210"/>
                      <a:pt x="2538" y="9194"/>
                    </a:cubicBezTo>
                    <a:cubicBezTo>
                      <a:pt x="2533" y="9191"/>
                      <a:pt x="2528" y="9187"/>
                      <a:pt x="2524" y="9180"/>
                    </a:cubicBezTo>
                    <a:cubicBezTo>
                      <a:pt x="2489" y="9122"/>
                      <a:pt x="2517" y="8751"/>
                      <a:pt x="2498" y="8694"/>
                    </a:cubicBezTo>
                    <a:cubicBezTo>
                      <a:pt x="2484" y="8652"/>
                      <a:pt x="2520" y="8437"/>
                      <a:pt x="2506" y="8418"/>
                    </a:cubicBezTo>
                    <a:cubicBezTo>
                      <a:pt x="2498" y="8405"/>
                      <a:pt x="2489" y="8399"/>
                      <a:pt x="2480" y="8399"/>
                    </a:cubicBezTo>
                    <a:cubicBezTo>
                      <a:pt x="2396" y="8379"/>
                      <a:pt x="2305" y="8899"/>
                      <a:pt x="2298" y="9251"/>
                    </a:cubicBezTo>
                    <a:cubicBezTo>
                      <a:pt x="2296" y="9375"/>
                      <a:pt x="2330" y="9517"/>
                      <a:pt x="2334" y="9623"/>
                    </a:cubicBezTo>
                    <a:cubicBezTo>
                      <a:pt x="2343" y="9857"/>
                      <a:pt x="2397" y="9961"/>
                      <a:pt x="2381" y="10079"/>
                    </a:cubicBezTo>
                    <a:cubicBezTo>
                      <a:pt x="2361" y="10229"/>
                      <a:pt x="2327" y="10386"/>
                      <a:pt x="2288" y="10449"/>
                    </a:cubicBezTo>
                    <a:cubicBezTo>
                      <a:pt x="2236" y="10532"/>
                      <a:pt x="2098" y="10464"/>
                      <a:pt x="2049" y="10553"/>
                    </a:cubicBezTo>
                    <a:cubicBezTo>
                      <a:pt x="2000" y="10642"/>
                      <a:pt x="1945" y="10897"/>
                      <a:pt x="1871" y="11112"/>
                    </a:cubicBezTo>
                    <a:cubicBezTo>
                      <a:pt x="1735" y="11507"/>
                      <a:pt x="1599" y="11845"/>
                      <a:pt x="1480" y="12229"/>
                    </a:cubicBezTo>
                    <a:cubicBezTo>
                      <a:pt x="1386" y="12533"/>
                      <a:pt x="1304" y="12806"/>
                      <a:pt x="1214" y="12910"/>
                    </a:cubicBezTo>
                    <a:cubicBezTo>
                      <a:pt x="1153" y="12980"/>
                      <a:pt x="1171" y="12886"/>
                      <a:pt x="1089" y="12972"/>
                    </a:cubicBezTo>
                    <a:cubicBezTo>
                      <a:pt x="1050" y="13012"/>
                      <a:pt x="1021" y="13121"/>
                      <a:pt x="982" y="13159"/>
                    </a:cubicBezTo>
                    <a:cubicBezTo>
                      <a:pt x="871" y="13269"/>
                      <a:pt x="787" y="13198"/>
                      <a:pt x="769" y="13468"/>
                    </a:cubicBezTo>
                    <a:cubicBezTo>
                      <a:pt x="761" y="13595"/>
                      <a:pt x="765" y="13656"/>
                      <a:pt x="774" y="13689"/>
                    </a:cubicBezTo>
                    <a:cubicBezTo>
                      <a:pt x="786" y="13742"/>
                      <a:pt x="809" y="13737"/>
                      <a:pt x="824" y="13786"/>
                    </a:cubicBezTo>
                    <a:cubicBezTo>
                      <a:pt x="846" y="13859"/>
                      <a:pt x="874" y="13966"/>
                      <a:pt x="896" y="14035"/>
                    </a:cubicBezTo>
                    <a:cubicBezTo>
                      <a:pt x="909" y="14077"/>
                      <a:pt x="935" y="14054"/>
                      <a:pt x="949" y="14097"/>
                    </a:cubicBezTo>
                    <a:cubicBezTo>
                      <a:pt x="949" y="14097"/>
                      <a:pt x="949" y="14097"/>
                      <a:pt x="949" y="14098"/>
                    </a:cubicBezTo>
                    <a:cubicBezTo>
                      <a:pt x="959" y="14142"/>
                      <a:pt x="953" y="14231"/>
                      <a:pt x="965" y="14275"/>
                    </a:cubicBezTo>
                    <a:cubicBezTo>
                      <a:pt x="965" y="14277"/>
                      <a:pt x="966" y="14279"/>
                      <a:pt x="966" y="14282"/>
                    </a:cubicBezTo>
                    <a:cubicBezTo>
                      <a:pt x="967" y="14282"/>
                      <a:pt x="967" y="14283"/>
                      <a:pt x="967" y="14283"/>
                    </a:cubicBezTo>
                    <a:cubicBezTo>
                      <a:pt x="983" y="14344"/>
                      <a:pt x="996" y="14377"/>
                      <a:pt x="1008" y="14423"/>
                    </a:cubicBezTo>
                    <a:cubicBezTo>
                      <a:pt x="1018" y="14460"/>
                      <a:pt x="1027" y="14508"/>
                      <a:pt x="1035" y="14585"/>
                    </a:cubicBezTo>
                    <a:cubicBezTo>
                      <a:pt x="1068" y="14872"/>
                      <a:pt x="1070" y="15061"/>
                      <a:pt x="1054" y="15390"/>
                    </a:cubicBezTo>
                    <a:cubicBezTo>
                      <a:pt x="1028" y="15895"/>
                      <a:pt x="985" y="16283"/>
                      <a:pt x="840" y="16384"/>
                    </a:cubicBezTo>
                    <a:cubicBezTo>
                      <a:pt x="734" y="16455"/>
                      <a:pt x="626" y="16257"/>
                      <a:pt x="520" y="16197"/>
                    </a:cubicBezTo>
                    <a:cubicBezTo>
                      <a:pt x="408" y="16134"/>
                      <a:pt x="263" y="16057"/>
                      <a:pt x="182" y="16197"/>
                    </a:cubicBezTo>
                    <a:cubicBezTo>
                      <a:pt x="166" y="16224"/>
                      <a:pt x="95" y="16493"/>
                      <a:pt x="93" y="16507"/>
                    </a:cubicBezTo>
                    <a:cubicBezTo>
                      <a:pt x="69" y="16673"/>
                      <a:pt x="69" y="17065"/>
                      <a:pt x="58" y="17314"/>
                    </a:cubicBezTo>
                    <a:cubicBezTo>
                      <a:pt x="33" y="17861"/>
                      <a:pt x="-26" y="19059"/>
                      <a:pt x="13" y="19631"/>
                    </a:cubicBezTo>
                    <a:cubicBezTo>
                      <a:pt x="19" y="19731"/>
                      <a:pt x="28" y="19813"/>
                      <a:pt x="41" y="19871"/>
                    </a:cubicBezTo>
                    <a:cubicBezTo>
                      <a:pt x="81" y="20056"/>
                      <a:pt x="184" y="20032"/>
                      <a:pt x="254" y="20181"/>
                    </a:cubicBezTo>
                    <a:cubicBezTo>
                      <a:pt x="306" y="20290"/>
                      <a:pt x="355" y="20385"/>
                      <a:pt x="380" y="20553"/>
                    </a:cubicBezTo>
                    <a:cubicBezTo>
                      <a:pt x="386" y="20604"/>
                      <a:pt x="391" y="20661"/>
                      <a:pt x="393" y="20726"/>
                    </a:cubicBezTo>
                    <a:lnTo>
                      <a:pt x="503" y="20685"/>
                    </a:lnTo>
                    <a:cubicBezTo>
                      <a:pt x="504" y="20670"/>
                      <a:pt x="505" y="20653"/>
                      <a:pt x="505" y="20633"/>
                    </a:cubicBezTo>
                    <a:lnTo>
                      <a:pt x="508" y="20632"/>
                    </a:lnTo>
                    <a:cubicBezTo>
                      <a:pt x="508" y="20627"/>
                      <a:pt x="508" y="20621"/>
                      <a:pt x="508" y="20615"/>
                    </a:cubicBezTo>
                    <a:cubicBezTo>
                      <a:pt x="512" y="20203"/>
                      <a:pt x="734" y="20232"/>
                      <a:pt x="842" y="20120"/>
                    </a:cubicBezTo>
                    <a:cubicBezTo>
                      <a:pt x="925" y="20033"/>
                      <a:pt x="976" y="19856"/>
                      <a:pt x="1038" y="19622"/>
                    </a:cubicBezTo>
                    <a:cubicBezTo>
                      <a:pt x="1073" y="19492"/>
                      <a:pt x="1120" y="19344"/>
                      <a:pt x="1145" y="19188"/>
                    </a:cubicBezTo>
                    <a:cubicBezTo>
                      <a:pt x="1188" y="18909"/>
                      <a:pt x="1190" y="18535"/>
                      <a:pt x="1251" y="18195"/>
                    </a:cubicBezTo>
                    <a:cubicBezTo>
                      <a:pt x="1259" y="18153"/>
                      <a:pt x="1277" y="18122"/>
                      <a:pt x="1287" y="18070"/>
                    </a:cubicBezTo>
                    <a:cubicBezTo>
                      <a:pt x="1290" y="18057"/>
                      <a:pt x="1300" y="17964"/>
                      <a:pt x="1305" y="17947"/>
                    </a:cubicBezTo>
                    <a:cubicBezTo>
                      <a:pt x="1371" y="17690"/>
                      <a:pt x="1494" y="17511"/>
                      <a:pt x="1554" y="17264"/>
                    </a:cubicBezTo>
                    <a:cubicBezTo>
                      <a:pt x="1607" y="17046"/>
                      <a:pt x="1651" y="16557"/>
                      <a:pt x="1714" y="16456"/>
                    </a:cubicBezTo>
                    <a:cubicBezTo>
                      <a:pt x="1770" y="16368"/>
                      <a:pt x="1908" y="16453"/>
                      <a:pt x="1999" y="16395"/>
                    </a:cubicBezTo>
                    <a:cubicBezTo>
                      <a:pt x="2173" y="16282"/>
                      <a:pt x="2284" y="15797"/>
                      <a:pt x="2391" y="15836"/>
                    </a:cubicBezTo>
                    <a:cubicBezTo>
                      <a:pt x="2417" y="15845"/>
                      <a:pt x="2443" y="15887"/>
                      <a:pt x="2467" y="15949"/>
                    </a:cubicBezTo>
                    <a:cubicBezTo>
                      <a:pt x="2521" y="16090"/>
                      <a:pt x="2569" y="16323"/>
                      <a:pt x="2601" y="16507"/>
                    </a:cubicBezTo>
                    <a:cubicBezTo>
                      <a:pt x="2613" y="16580"/>
                      <a:pt x="2620" y="16743"/>
                      <a:pt x="2636" y="16817"/>
                    </a:cubicBezTo>
                    <a:cubicBezTo>
                      <a:pt x="2639" y="16833"/>
                      <a:pt x="2645" y="16856"/>
                      <a:pt x="2652" y="16883"/>
                    </a:cubicBezTo>
                    <a:cubicBezTo>
                      <a:pt x="2685" y="17041"/>
                      <a:pt x="2755" y="17384"/>
                      <a:pt x="2791" y="17473"/>
                    </a:cubicBezTo>
                    <a:cubicBezTo>
                      <a:pt x="2803" y="17502"/>
                      <a:pt x="2848" y="17586"/>
                      <a:pt x="2861" y="17608"/>
                    </a:cubicBezTo>
                    <a:cubicBezTo>
                      <a:pt x="2877" y="17632"/>
                      <a:pt x="2899" y="17647"/>
                      <a:pt x="2934" y="17722"/>
                    </a:cubicBezTo>
                    <a:cubicBezTo>
                      <a:pt x="2973" y="17806"/>
                      <a:pt x="3025" y="17873"/>
                      <a:pt x="3058" y="17970"/>
                    </a:cubicBezTo>
                    <a:cubicBezTo>
                      <a:pt x="3122" y="18154"/>
                      <a:pt x="3152" y="18205"/>
                      <a:pt x="3212" y="18488"/>
                    </a:cubicBezTo>
                    <a:cubicBezTo>
                      <a:pt x="3227" y="18560"/>
                      <a:pt x="3226" y="18816"/>
                      <a:pt x="3228" y="19015"/>
                    </a:cubicBezTo>
                    <a:cubicBezTo>
                      <a:pt x="3193" y="19311"/>
                      <a:pt x="3113" y="19466"/>
                      <a:pt x="3088" y="19437"/>
                    </a:cubicBezTo>
                    <a:cubicBezTo>
                      <a:pt x="3049" y="19391"/>
                      <a:pt x="3011" y="19323"/>
                      <a:pt x="2957" y="19347"/>
                    </a:cubicBezTo>
                    <a:cubicBezTo>
                      <a:pt x="2927" y="19362"/>
                      <a:pt x="2837" y="19418"/>
                      <a:pt x="2835" y="19447"/>
                    </a:cubicBezTo>
                    <a:cubicBezTo>
                      <a:pt x="2834" y="19802"/>
                      <a:pt x="3060" y="20270"/>
                      <a:pt x="3089" y="20294"/>
                    </a:cubicBezTo>
                    <a:cubicBezTo>
                      <a:pt x="3119" y="20318"/>
                      <a:pt x="3138" y="20255"/>
                      <a:pt x="3159" y="20153"/>
                    </a:cubicBezTo>
                    <a:cubicBezTo>
                      <a:pt x="3164" y="20130"/>
                      <a:pt x="3193" y="19961"/>
                      <a:pt x="3195" y="19931"/>
                    </a:cubicBezTo>
                    <a:cubicBezTo>
                      <a:pt x="3214" y="19707"/>
                      <a:pt x="3260" y="19617"/>
                      <a:pt x="3315" y="19416"/>
                    </a:cubicBezTo>
                    <a:cubicBezTo>
                      <a:pt x="3319" y="19401"/>
                      <a:pt x="3323" y="19386"/>
                      <a:pt x="3327" y="19370"/>
                    </a:cubicBezTo>
                    <a:cubicBezTo>
                      <a:pt x="3354" y="19256"/>
                      <a:pt x="3378" y="19119"/>
                      <a:pt x="3392" y="19021"/>
                    </a:cubicBezTo>
                    <a:cubicBezTo>
                      <a:pt x="3393" y="19016"/>
                      <a:pt x="3393" y="19011"/>
                      <a:pt x="3394" y="19008"/>
                    </a:cubicBezTo>
                    <a:cubicBezTo>
                      <a:pt x="3398" y="18967"/>
                      <a:pt x="3403" y="18930"/>
                      <a:pt x="3407" y="18897"/>
                    </a:cubicBezTo>
                    <a:cubicBezTo>
                      <a:pt x="3407" y="18897"/>
                      <a:pt x="3407" y="18897"/>
                      <a:pt x="3407" y="18897"/>
                    </a:cubicBezTo>
                    <a:cubicBezTo>
                      <a:pt x="3413" y="18849"/>
                      <a:pt x="3417" y="18809"/>
                      <a:pt x="3418" y="18790"/>
                    </a:cubicBezTo>
                    <a:cubicBezTo>
                      <a:pt x="3430" y="18653"/>
                      <a:pt x="3329" y="18584"/>
                      <a:pt x="3360" y="18356"/>
                    </a:cubicBezTo>
                    <a:cubicBezTo>
                      <a:pt x="3363" y="18327"/>
                      <a:pt x="3374" y="18304"/>
                      <a:pt x="3377" y="18281"/>
                    </a:cubicBezTo>
                    <a:cubicBezTo>
                      <a:pt x="3386" y="18214"/>
                      <a:pt x="3524" y="18445"/>
                      <a:pt x="3536" y="18353"/>
                    </a:cubicBezTo>
                    <a:cubicBezTo>
                      <a:pt x="3543" y="18300"/>
                      <a:pt x="3587" y="18190"/>
                      <a:pt x="3589" y="18141"/>
                    </a:cubicBezTo>
                    <a:cubicBezTo>
                      <a:pt x="3590" y="18136"/>
                      <a:pt x="3587" y="18128"/>
                      <a:pt x="3582" y="18117"/>
                    </a:cubicBezTo>
                    <a:cubicBezTo>
                      <a:pt x="3569" y="18078"/>
                      <a:pt x="3498" y="17989"/>
                      <a:pt x="3478" y="17949"/>
                    </a:cubicBezTo>
                    <a:cubicBezTo>
                      <a:pt x="3477" y="17948"/>
                      <a:pt x="3477" y="17947"/>
                      <a:pt x="3477" y="17946"/>
                    </a:cubicBezTo>
                    <a:cubicBezTo>
                      <a:pt x="3476" y="17927"/>
                      <a:pt x="3424" y="17795"/>
                      <a:pt x="3403" y="17744"/>
                    </a:cubicBezTo>
                    <a:cubicBezTo>
                      <a:pt x="3396" y="17727"/>
                      <a:pt x="3391" y="17716"/>
                      <a:pt x="3389" y="17713"/>
                    </a:cubicBezTo>
                    <a:cubicBezTo>
                      <a:pt x="3354" y="17645"/>
                      <a:pt x="3319" y="17565"/>
                      <a:pt x="3283" y="17480"/>
                    </a:cubicBezTo>
                    <a:cubicBezTo>
                      <a:pt x="3203" y="17285"/>
                      <a:pt x="3126" y="17062"/>
                      <a:pt x="3067" y="16890"/>
                    </a:cubicBezTo>
                    <a:cubicBezTo>
                      <a:pt x="3012" y="16726"/>
                      <a:pt x="2936" y="16456"/>
                      <a:pt x="2889" y="16269"/>
                    </a:cubicBezTo>
                    <a:cubicBezTo>
                      <a:pt x="2827" y="16021"/>
                      <a:pt x="2709" y="15507"/>
                      <a:pt x="2854" y="15276"/>
                    </a:cubicBezTo>
                    <a:cubicBezTo>
                      <a:pt x="2887" y="15224"/>
                      <a:pt x="2917" y="15248"/>
                      <a:pt x="2947" y="15309"/>
                    </a:cubicBezTo>
                    <a:cubicBezTo>
                      <a:pt x="2992" y="15406"/>
                      <a:pt x="3036" y="15581"/>
                      <a:pt x="3080" y="15700"/>
                    </a:cubicBezTo>
                    <a:cubicBezTo>
                      <a:pt x="3098" y="15745"/>
                      <a:pt x="3119" y="15781"/>
                      <a:pt x="3134" y="15825"/>
                    </a:cubicBezTo>
                    <a:cubicBezTo>
                      <a:pt x="3146" y="15859"/>
                      <a:pt x="3159" y="15921"/>
                      <a:pt x="3169" y="15949"/>
                    </a:cubicBezTo>
                    <a:cubicBezTo>
                      <a:pt x="3172" y="15956"/>
                      <a:pt x="3175" y="15963"/>
                      <a:pt x="3179" y="15970"/>
                    </a:cubicBezTo>
                    <a:cubicBezTo>
                      <a:pt x="3203" y="16024"/>
                      <a:pt x="3240" y="16058"/>
                      <a:pt x="3270" y="16121"/>
                    </a:cubicBezTo>
                    <a:cubicBezTo>
                      <a:pt x="3272" y="16125"/>
                      <a:pt x="3274" y="16130"/>
                      <a:pt x="3276" y="16135"/>
                    </a:cubicBezTo>
                    <a:cubicBezTo>
                      <a:pt x="3310" y="16218"/>
                      <a:pt x="3335" y="16315"/>
                      <a:pt x="3365" y="16383"/>
                    </a:cubicBezTo>
                    <a:cubicBezTo>
                      <a:pt x="3373" y="16400"/>
                      <a:pt x="3381" y="16418"/>
                      <a:pt x="3390" y="16437"/>
                    </a:cubicBezTo>
                    <a:cubicBezTo>
                      <a:pt x="3421" y="16502"/>
                      <a:pt x="3461" y="16581"/>
                      <a:pt x="3502" y="16664"/>
                    </a:cubicBezTo>
                    <a:cubicBezTo>
                      <a:pt x="3564" y="16795"/>
                      <a:pt x="3625" y="16938"/>
                      <a:pt x="3650" y="17065"/>
                    </a:cubicBezTo>
                    <a:cubicBezTo>
                      <a:pt x="3684" y="17242"/>
                      <a:pt x="3699" y="17513"/>
                      <a:pt x="3721" y="17747"/>
                    </a:cubicBezTo>
                    <a:cubicBezTo>
                      <a:pt x="3741" y="17975"/>
                      <a:pt x="3744" y="18276"/>
                      <a:pt x="3774" y="18492"/>
                    </a:cubicBezTo>
                    <a:cubicBezTo>
                      <a:pt x="3818" y="18796"/>
                      <a:pt x="3829" y="18957"/>
                      <a:pt x="3877" y="19068"/>
                    </a:cubicBezTo>
                    <a:cubicBezTo>
                      <a:pt x="3891" y="19105"/>
                      <a:pt x="3909" y="19136"/>
                      <a:pt x="3932" y="19165"/>
                    </a:cubicBezTo>
                    <a:cubicBezTo>
                      <a:pt x="3936" y="19169"/>
                      <a:pt x="3940" y="19178"/>
                      <a:pt x="3944" y="19188"/>
                    </a:cubicBezTo>
                    <a:cubicBezTo>
                      <a:pt x="3959" y="19227"/>
                      <a:pt x="3975" y="19285"/>
                      <a:pt x="3976" y="19318"/>
                    </a:cubicBezTo>
                    <a:cubicBezTo>
                      <a:pt x="3980" y="19630"/>
                      <a:pt x="3974" y="19542"/>
                      <a:pt x="3977" y="19635"/>
                    </a:cubicBezTo>
                    <a:cubicBezTo>
                      <a:pt x="3982" y="19833"/>
                      <a:pt x="4156" y="20317"/>
                      <a:pt x="4198" y="20424"/>
                    </a:cubicBezTo>
                    <a:cubicBezTo>
                      <a:pt x="4269" y="20604"/>
                      <a:pt x="4326" y="20964"/>
                      <a:pt x="4281" y="20994"/>
                    </a:cubicBezTo>
                    <a:cubicBezTo>
                      <a:pt x="4268" y="21001"/>
                      <a:pt x="4272" y="21042"/>
                      <a:pt x="4281" y="21090"/>
                    </a:cubicBezTo>
                    <a:cubicBezTo>
                      <a:pt x="4289" y="21167"/>
                      <a:pt x="4312" y="21279"/>
                      <a:pt x="4328" y="21327"/>
                    </a:cubicBezTo>
                    <a:cubicBezTo>
                      <a:pt x="4351" y="21404"/>
                      <a:pt x="4389" y="21368"/>
                      <a:pt x="4416" y="21381"/>
                    </a:cubicBezTo>
                    <a:cubicBezTo>
                      <a:pt x="4463" y="21404"/>
                      <a:pt x="4469" y="21592"/>
                      <a:pt x="4579" y="21598"/>
                    </a:cubicBezTo>
                    <a:cubicBezTo>
                      <a:pt x="4629" y="21599"/>
                      <a:pt x="4669" y="21301"/>
                      <a:pt x="4669" y="21260"/>
                    </a:cubicBezTo>
                    <a:cubicBezTo>
                      <a:pt x="4668" y="20801"/>
                      <a:pt x="4521" y="21075"/>
                      <a:pt x="4413" y="20752"/>
                    </a:cubicBezTo>
                    <a:cubicBezTo>
                      <a:pt x="4365" y="20608"/>
                      <a:pt x="4402" y="20376"/>
                      <a:pt x="4405" y="20353"/>
                    </a:cubicBezTo>
                    <a:cubicBezTo>
                      <a:pt x="4427" y="20202"/>
                      <a:pt x="4562" y="20001"/>
                      <a:pt x="4551" y="19759"/>
                    </a:cubicBezTo>
                    <a:cubicBezTo>
                      <a:pt x="4542" y="19560"/>
                      <a:pt x="4115" y="18599"/>
                      <a:pt x="4128" y="18371"/>
                    </a:cubicBezTo>
                    <a:cubicBezTo>
                      <a:pt x="4135" y="18257"/>
                      <a:pt x="4173" y="18159"/>
                      <a:pt x="4207" y="18180"/>
                    </a:cubicBezTo>
                    <a:cubicBezTo>
                      <a:pt x="4291" y="18231"/>
                      <a:pt x="4318" y="18336"/>
                      <a:pt x="4403" y="18031"/>
                    </a:cubicBezTo>
                    <a:cubicBezTo>
                      <a:pt x="4441" y="17894"/>
                      <a:pt x="4472" y="17860"/>
                      <a:pt x="4510" y="17885"/>
                    </a:cubicBezTo>
                    <a:cubicBezTo>
                      <a:pt x="4513" y="17886"/>
                      <a:pt x="4516" y="17889"/>
                      <a:pt x="4519" y="17892"/>
                    </a:cubicBezTo>
                    <a:cubicBezTo>
                      <a:pt x="4519" y="17892"/>
                      <a:pt x="4520" y="17893"/>
                      <a:pt x="4520" y="17893"/>
                    </a:cubicBezTo>
                    <a:cubicBezTo>
                      <a:pt x="4523" y="17897"/>
                      <a:pt x="4526" y="17900"/>
                      <a:pt x="4529" y="17904"/>
                    </a:cubicBezTo>
                    <a:cubicBezTo>
                      <a:pt x="4529" y="17904"/>
                      <a:pt x="4529" y="17904"/>
                      <a:pt x="4529" y="17905"/>
                    </a:cubicBezTo>
                    <a:cubicBezTo>
                      <a:pt x="4532" y="17909"/>
                      <a:pt x="4534" y="17913"/>
                      <a:pt x="4537" y="17917"/>
                    </a:cubicBezTo>
                    <a:cubicBezTo>
                      <a:pt x="4584" y="18016"/>
                      <a:pt x="4614" y="18243"/>
                      <a:pt x="4646" y="18430"/>
                    </a:cubicBezTo>
                    <a:cubicBezTo>
                      <a:pt x="4680" y="18635"/>
                      <a:pt x="4692" y="18901"/>
                      <a:pt x="4734" y="19112"/>
                    </a:cubicBezTo>
                    <a:cubicBezTo>
                      <a:pt x="4772" y="19299"/>
                      <a:pt x="4851" y="19613"/>
                      <a:pt x="4930" y="19671"/>
                    </a:cubicBezTo>
                    <a:cubicBezTo>
                      <a:pt x="5024" y="19737"/>
                      <a:pt x="5115" y="19528"/>
                      <a:pt x="5214" y="19545"/>
                    </a:cubicBezTo>
                    <a:cubicBezTo>
                      <a:pt x="5278" y="19557"/>
                      <a:pt x="5342" y="19675"/>
                      <a:pt x="5400" y="19743"/>
                    </a:cubicBezTo>
                    <a:cubicBezTo>
                      <a:pt x="5406" y="19752"/>
                      <a:pt x="5412" y="19827"/>
                      <a:pt x="5418" y="19938"/>
                    </a:cubicBezTo>
                    <a:cubicBezTo>
                      <a:pt x="5425" y="20069"/>
                      <a:pt x="5473" y="20259"/>
                      <a:pt x="5424" y="20383"/>
                    </a:cubicBezTo>
                    <a:cubicBezTo>
                      <a:pt x="5378" y="20501"/>
                      <a:pt x="5455" y="20766"/>
                      <a:pt x="5463" y="20768"/>
                    </a:cubicBezTo>
                    <a:cubicBezTo>
                      <a:pt x="5476" y="20771"/>
                      <a:pt x="5492" y="20763"/>
                      <a:pt x="5510" y="20751"/>
                    </a:cubicBezTo>
                    <a:cubicBezTo>
                      <a:pt x="5517" y="20746"/>
                      <a:pt x="5625" y="20503"/>
                      <a:pt x="5633" y="20301"/>
                    </a:cubicBezTo>
                    <a:cubicBezTo>
                      <a:pt x="5639" y="20146"/>
                      <a:pt x="5544" y="20044"/>
                      <a:pt x="5551" y="19917"/>
                    </a:cubicBezTo>
                    <a:cubicBezTo>
                      <a:pt x="5556" y="19811"/>
                      <a:pt x="5562" y="19738"/>
                      <a:pt x="5568" y="19733"/>
                    </a:cubicBezTo>
                    <a:cubicBezTo>
                      <a:pt x="5599" y="19711"/>
                      <a:pt x="5635" y="19685"/>
                      <a:pt x="5677" y="19671"/>
                    </a:cubicBezTo>
                    <a:cubicBezTo>
                      <a:pt x="5737" y="19646"/>
                      <a:pt x="5806" y="19563"/>
                      <a:pt x="5855" y="19732"/>
                    </a:cubicBezTo>
                    <a:cubicBezTo>
                      <a:pt x="5899" y="19888"/>
                      <a:pt x="5883" y="20078"/>
                      <a:pt x="5874" y="20340"/>
                    </a:cubicBezTo>
                    <a:lnTo>
                      <a:pt x="5890" y="20303"/>
                    </a:lnTo>
                    <a:cubicBezTo>
                      <a:pt x="5939" y="20214"/>
                      <a:pt x="6223" y="19851"/>
                      <a:pt x="6445" y="19791"/>
                    </a:cubicBezTo>
                    <a:cubicBezTo>
                      <a:pt x="6562" y="19760"/>
                      <a:pt x="6841" y="19727"/>
                      <a:pt x="6898" y="19299"/>
                    </a:cubicBezTo>
                    <a:cubicBezTo>
                      <a:pt x="6957" y="18852"/>
                      <a:pt x="6965" y="18810"/>
                      <a:pt x="6924" y="18183"/>
                    </a:cubicBezTo>
                    <a:cubicBezTo>
                      <a:pt x="6913" y="18024"/>
                      <a:pt x="6987" y="18011"/>
                      <a:pt x="7022" y="18004"/>
                    </a:cubicBezTo>
                    <a:cubicBezTo>
                      <a:pt x="7039" y="18000"/>
                      <a:pt x="7079" y="18403"/>
                      <a:pt x="7188" y="18464"/>
                    </a:cubicBezTo>
                    <a:cubicBezTo>
                      <a:pt x="7269" y="18508"/>
                      <a:pt x="7365" y="17850"/>
                      <a:pt x="7449" y="17990"/>
                    </a:cubicBezTo>
                    <a:cubicBezTo>
                      <a:pt x="7489" y="18056"/>
                      <a:pt x="7517" y="18190"/>
                      <a:pt x="7543" y="18304"/>
                    </a:cubicBezTo>
                    <a:cubicBezTo>
                      <a:pt x="7547" y="18034"/>
                      <a:pt x="7574" y="17725"/>
                      <a:pt x="7562" y="17436"/>
                    </a:cubicBezTo>
                    <a:cubicBezTo>
                      <a:pt x="7542" y="16997"/>
                      <a:pt x="7427" y="16627"/>
                      <a:pt x="7348" y="16258"/>
                    </a:cubicBezTo>
                    <a:cubicBezTo>
                      <a:pt x="7194" y="15536"/>
                      <a:pt x="7067" y="15052"/>
                      <a:pt x="7259" y="14336"/>
                    </a:cubicBezTo>
                    <a:cubicBezTo>
                      <a:pt x="7271" y="14292"/>
                      <a:pt x="7300" y="14248"/>
                      <a:pt x="7313" y="14211"/>
                    </a:cubicBezTo>
                    <a:cubicBezTo>
                      <a:pt x="7329" y="14164"/>
                      <a:pt x="7402" y="13878"/>
                      <a:pt x="7419" y="13839"/>
                    </a:cubicBezTo>
                    <a:cubicBezTo>
                      <a:pt x="7427" y="13821"/>
                      <a:pt x="7439" y="13802"/>
                      <a:pt x="7453" y="13783"/>
                    </a:cubicBezTo>
                    <a:cubicBezTo>
                      <a:pt x="7440" y="13521"/>
                      <a:pt x="7427" y="13283"/>
                      <a:pt x="7415" y="13181"/>
                    </a:cubicBezTo>
                    <a:cubicBezTo>
                      <a:pt x="7415" y="13181"/>
                      <a:pt x="7167" y="12647"/>
                      <a:pt x="7158" y="12343"/>
                    </a:cubicBezTo>
                    <a:cubicBezTo>
                      <a:pt x="7146" y="11885"/>
                      <a:pt x="7332" y="10977"/>
                      <a:pt x="7463" y="10814"/>
                    </a:cubicBezTo>
                    <a:cubicBezTo>
                      <a:pt x="7598" y="10847"/>
                      <a:pt x="7696" y="10882"/>
                      <a:pt x="7706" y="10918"/>
                    </a:cubicBezTo>
                    <a:cubicBezTo>
                      <a:pt x="7740" y="11036"/>
                      <a:pt x="7879" y="11241"/>
                      <a:pt x="7924" y="11162"/>
                    </a:cubicBezTo>
                    <a:cubicBezTo>
                      <a:pt x="7969" y="11083"/>
                      <a:pt x="7992" y="10560"/>
                      <a:pt x="7992" y="10555"/>
                    </a:cubicBezTo>
                    <a:lnTo>
                      <a:pt x="7994" y="10477"/>
                    </a:lnTo>
                    <a:cubicBezTo>
                      <a:pt x="7998" y="10484"/>
                      <a:pt x="8001" y="10493"/>
                      <a:pt x="8004" y="10503"/>
                    </a:cubicBezTo>
                    <a:cubicBezTo>
                      <a:pt x="8035" y="10626"/>
                      <a:pt x="8288" y="11126"/>
                      <a:pt x="8330" y="11044"/>
                    </a:cubicBezTo>
                    <a:cubicBezTo>
                      <a:pt x="8371" y="10962"/>
                      <a:pt x="8617" y="11315"/>
                      <a:pt x="8617" y="11315"/>
                    </a:cubicBezTo>
                    <a:lnTo>
                      <a:pt x="8950" y="11044"/>
                    </a:lnTo>
                    <a:cubicBezTo>
                      <a:pt x="8950" y="11044"/>
                      <a:pt x="9191" y="10936"/>
                      <a:pt x="9253" y="10936"/>
                    </a:cubicBezTo>
                    <a:cubicBezTo>
                      <a:pt x="9315" y="10936"/>
                      <a:pt x="9434" y="10802"/>
                      <a:pt x="9517" y="10639"/>
                    </a:cubicBezTo>
                    <a:cubicBezTo>
                      <a:pt x="9599" y="10475"/>
                      <a:pt x="9392" y="9151"/>
                      <a:pt x="9392" y="9151"/>
                    </a:cubicBezTo>
                    <a:cubicBezTo>
                      <a:pt x="9392" y="9151"/>
                      <a:pt x="9397" y="9067"/>
                      <a:pt x="9408" y="8943"/>
                    </a:cubicBezTo>
                    <a:cubicBezTo>
                      <a:pt x="9409" y="8943"/>
                      <a:pt x="9409" y="8943"/>
                      <a:pt x="9409" y="8943"/>
                    </a:cubicBezTo>
                    <a:cubicBezTo>
                      <a:pt x="9437" y="8943"/>
                      <a:pt x="9584" y="8969"/>
                      <a:pt x="9703" y="9481"/>
                    </a:cubicBezTo>
                    <a:cubicBezTo>
                      <a:pt x="9730" y="9593"/>
                      <a:pt x="9752" y="9699"/>
                      <a:pt x="9775" y="9802"/>
                    </a:cubicBezTo>
                    <a:cubicBezTo>
                      <a:pt x="9841" y="10108"/>
                      <a:pt x="9899" y="10372"/>
                      <a:pt x="9995" y="10588"/>
                    </a:cubicBezTo>
                    <a:cubicBezTo>
                      <a:pt x="10146" y="10926"/>
                      <a:pt x="10285" y="11171"/>
                      <a:pt x="10368" y="11243"/>
                    </a:cubicBezTo>
                    <a:cubicBezTo>
                      <a:pt x="10386" y="11259"/>
                      <a:pt x="10436" y="11308"/>
                      <a:pt x="10506" y="11374"/>
                    </a:cubicBezTo>
                    <a:cubicBezTo>
                      <a:pt x="10795" y="11652"/>
                      <a:pt x="11397" y="12229"/>
                      <a:pt x="11500" y="12229"/>
                    </a:cubicBezTo>
                    <a:cubicBezTo>
                      <a:pt x="11623" y="12229"/>
                      <a:pt x="11741" y="11914"/>
                      <a:pt x="11789" y="11619"/>
                    </a:cubicBezTo>
                    <a:cubicBezTo>
                      <a:pt x="11807" y="11508"/>
                      <a:pt x="11809" y="11379"/>
                      <a:pt x="11811" y="11243"/>
                    </a:cubicBezTo>
                    <a:cubicBezTo>
                      <a:pt x="11814" y="11029"/>
                      <a:pt x="11818" y="10807"/>
                      <a:pt x="11883" y="10629"/>
                    </a:cubicBezTo>
                    <a:cubicBezTo>
                      <a:pt x="11905" y="10569"/>
                      <a:pt x="11928" y="10530"/>
                      <a:pt x="11951" y="10505"/>
                    </a:cubicBezTo>
                    <a:cubicBezTo>
                      <a:pt x="11957" y="10526"/>
                      <a:pt x="11962" y="10544"/>
                      <a:pt x="11968" y="10557"/>
                    </a:cubicBezTo>
                    <a:cubicBezTo>
                      <a:pt x="12046" y="10754"/>
                      <a:pt x="12237" y="10680"/>
                      <a:pt x="12376" y="10641"/>
                    </a:cubicBezTo>
                    <a:cubicBezTo>
                      <a:pt x="12401" y="10721"/>
                      <a:pt x="12421" y="10811"/>
                      <a:pt x="12437" y="10878"/>
                    </a:cubicBezTo>
                    <a:lnTo>
                      <a:pt x="12444" y="10908"/>
                    </a:lnTo>
                    <a:cubicBezTo>
                      <a:pt x="12486" y="11097"/>
                      <a:pt x="12508" y="11192"/>
                      <a:pt x="12561" y="11081"/>
                    </a:cubicBezTo>
                    <a:cubicBezTo>
                      <a:pt x="12573" y="11054"/>
                      <a:pt x="12586" y="11033"/>
                      <a:pt x="12599" y="11015"/>
                    </a:cubicBezTo>
                    <a:cubicBezTo>
                      <a:pt x="12616" y="11133"/>
                      <a:pt x="12639" y="11234"/>
                      <a:pt x="12689" y="11234"/>
                    </a:cubicBezTo>
                    <a:cubicBezTo>
                      <a:pt x="12803" y="11234"/>
                      <a:pt x="12871" y="11331"/>
                      <a:pt x="12937" y="11396"/>
                    </a:cubicBezTo>
                    <a:cubicBezTo>
                      <a:pt x="13026" y="11484"/>
                      <a:pt x="13012" y="11960"/>
                      <a:pt x="13105" y="11674"/>
                    </a:cubicBezTo>
                    <a:cubicBezTo>
                      <a:pt x="13199" y="11388"/>
                      <a:pt x="13279" y="11245"/>
                      <a:pt x="13372" y="11164"/>
                    </a:cubicBezTo>
                    <a:cubicBezTo>
                      <a:pt x="13423" y="11118"/>
                      <a:pt x="13523" y="10896"/>
                      <a:pt x="13608" y="10742"/>
                    </a:cubicBezTo>
                    <a:cubicBezTo>
                      <a:pt x="13640" y="10906"/>
                      <a:pt x="13688" y="11083"/>
                      <a:pt x="13710" y="11165"/>
                    </a:cubicBezTo>
                    <a:cubicBezTo>
                      <a:pt x="13939" y="12012"/>
                      <a:pt x="14322" y="11618"/>
                      <a:pt x="14325" y="11613"/>
                    </a:cubicBezTo>
                    <a:lnTo>
                      <a:pt x="14326" y="11613"/>
                    </a:lnTo>
                    <a:lnTo>
                      <a:pt x="14327" y="11613"/>
                    </a:lnTo>
                    <a:cubicBezTo>
                      <a:pt x="14334" y="11615"/>
                      <a:pt x="15108" y="11812"/>
                      <a:pt x="15200" y="11331"/>
                    </a:cubicBezTo>
                    <a:cubicBezTo>
                      <a:pt x="15229" y="11174"/>
                      <a:pt x="15243" y="11034"/>
                      <a:pt x="15249" y="10917"/>
                    </a:cubicBezTo>
                    <a:lnTo>
                      <a:pt x="15522" y="10832"/>
                    </a:lnTo>
                    <a:lnTo>
                      <a:pt x="15900" y="10436"/>
                    </a:lnTo>
                    <a:cubicBezTo>
                      <a:pt x="15994" y="10518"/>
                      <a:pt x="16194" y="10882"/>
                      <a:pt x="16342" y="10740"/>
                    </a:cubicBezTo>
                    <a:cubicBezTo>
                      <a:pt x="16377" y="10707"/>
                      <a:pt x="16620" y="10201"/>
                      <a:pt x="16837" y="10619"/>
                    </a:cubicBezTo>
                    <a:cubicBezTo>
                      <a:pt x="16998" y="10927"/>
                      <a:pt x="17126" y="12250"/>
                      <a:pt x="17314" y="12668"/>
                    </a:cubicBezTo>
                    <a:cubicBezTo>
                      <a:pt x="17447" y="12964"/>
                      <a:pt x="17747" y="12538"/>
                      <a:pt x="17964" y="12416"/>
                    </a:cubicBezTo>
                    <a:lnTo>
                      <a:pt x="18137" y="14209"/>
                    </a:lnTo>
                    <a:lnTo>
                      <a:pt x="18196" y="15784"/>
                    </a:lnTo>
                    <a:cubicBezTo>
                      <a:pt x="18227" y="15818"/>
                      <a:pt x="18244" y="15914"/>
                      <a:pt x="18260" y="16023"/>
                    </a:cubicBezTo>
                    <a:lnTo>
                      <a:pt x="18244" y="16072"/>
                    </a:lnTo>
                    <a:cubicBezTo>
                      <a:pt x="18268" y="16250"/>
                      <a:pt x="18292" y="16440"/>
                      <a:pt x="18360" y="16446"/>
                    </a:cubicBezTo>
                    <a:cubicBezTo>
                      <a:pt x="18371" y="16455"/>
                      <a:pt x="18383" y="16459"/>
                      <a:pt x="18397" y="16456"/>
                    </a:cubicBezTo>
                    <a:cubicBezTo>
                      <a:pt x="18457" y="16441"/>
                      <a:pt x="18506" y="16098"/>
                      <a:pt x="18521" y="15959"/>
                    </a:cubicBezTo>
                    <a:cubicBezTo>
                      <a:pt x="18567" y="15549"/>
                      <a:pt x="18607" y="15160"/>
                      <a:pt x="18628" y="14779"/>
                    </a:cubicBezTo>
                    <a:cubicBezTo>
                      <a:pt x="18711" y="13301"/>
                      <a:pt x="18577" y="12386"/>
                      <a:pt x="18414" y="11674"/>
                    </a:cubicBezTo>
                    <a:cubicBezTo>
                      <a:pt x="18334" y="11322"/>
                      <a:pt x="18282" y="10915"/>
                      <a:pt x="18200" y="10618"/>
                    </a:cubicBezTo>
                    <a:cubicBezTo>
                      <a:pt x="18136" y="10384"/>
                      <a:pt x="18040" y="10150"/>
                      <a:pt x="18005" y="10122"/>
                    </a:cubicBezTo>
                    <a:cubicBezTo>
                      <a:pt x="17985" y="10106"/>
                      <a:pt x="17965" y="10100"/>
                      <a:pt x="17945" y="10100"/>
                    </a:cubicBezTo>
                    <a:cubicBezTo>
                      <a:pt x="17856" y="10076"/>
                      <a:pt x="17763" y="10204"/>
                      <a:pt x="17669" y="10202"/>
                    </a:cubicBezTo>
                    <a:cubicBezTo>
                      <a:pt x="17656" y="10199"/>
                      <a:pt x="17644" y="10193"/>
                      <a:pt x="17631" y="10184"/>
                    </a:cubicBezTo>
                    <a:cubicBezTo>
                      <a:pt x="17548" y="10124"/>
                      <a:pt x="17468" y="9922"/>
                      <a:pt x="17453" y="9625"/>
                    </a:cubicBezTo>
                    <a:cubicBezTo>
                      <a:pt x="17439" y="9361"/>
                      <a:pt x="17482" y="9324"/>
                      <a:pt x="17488" y="9253"/>
                    </a:cubicBezTo>
                    <a:cubicBezTo>
                      <a:pt x="17530" y="8757"/>
                      <a:pt x="17536" y="8136"/>
                      <a:pt x="17577" y="7886"/>
                    </a:cubicBezTo>
                    <a:cubicBezTo>
                      <a:pt x="17582" y="7861"/>
                      <a:pt x="17608" y="7850"/>
                      <a:pt x="17613" y="7824"/>
                    </a:cubicBezTo>
                    <a:cubicBezTo>
                      <a:pt x="17626" y="7764"/>
                      <a:pt x="17617" y="7687"/>
                      <a:pt x="17631" y="7637"/>
                    </a:cubicBezTo>
                    <a:cubicBezTo>
                      <a:pt x="17665" y="7518"/>
                      <a:pt x="17770" y="7320"/>
                      <a:pt x="17863" y="7265"/>
                    </a:cubicBezTo>
                    <a:cubicBezTo>
                      <a:pt x="17890" y="7249"/>
                      <a:pt x="17921" y="7242"/>
                      <a:pt x="17954" y="7240"/>
                    </a:cubicBezTo>
                    <a:cubicBezTo>
                      <a:pt x="18048" y="7240"/>
                      <a:pt x="18157" y="7277"/>
                      <a:pt x="18256" y="7271"/>
                    </a:cubicBezTo>
                    <a:cubicBezTo>
                      <a:pt x="18280" y="7271"/>
                      <a:pt x="18303" y="7270"/>
                      <a:pt x="18325" y="7265"/>
                    </a:cubicBezTo>
                    <a:cubicBezTo>
                      <a:pt x="18392" y="7252"/>
                      <a:pt x="18446" y="7211"/>
                      <a:pt x="18490" y="7202"/>
                    </a:cubicBezTo>
                    <a:cubicBezTo>
                      <a:pt x="18492" y="7203"/>
                      <a:pt x="18495" y="7203"/>
                      <a:pt x="18497" y="7204"/>
                    </a:cubicBezTo>
                    <a:cubicBezTo>
                      <a:pt x="18572" y="7223"/>
                      <a:pt x="18692" y="7446"/>
                      <a:pt x="18768" y="7422"/>
                    </a:cubicBezTo>
                    <a:cubicBezTo>
                      <a:pt x="18789" y="7427"/>
                      <a:pt x="18808" y="7419"/>
                      <a:pt x="18824" y="7390"/>
                    </a:cubicBezTo>
                    <a:cubicBezTo>
                      <a:pt x="18934" y="7179"/>
                      <a:pt x="18854" y="6712"/>
                      <a:pt x="18913" y="6334"/>
                    </a:cubicBezTo>
                    <a:cubicBezTo>
                      <a:pt x="18930" y="6225"/>
                      <a:pt x="18982" y="6129"/>
                      <a:pt x="19020" y="6085"/>
                    </a:cubicBezTo>
                    <a:cubicBezTo>
                      <a:pt x="19027" y="6077"/>
                      <a:pt x="19035" y="6071"/>
                      <a:pt x="19042" y="6068"/>
                    </a:cubicBezTo>
                    <a:cubicBezTo>
                      <a:pt x="19076" y="6075"/>
                      <a:pt x="19112" y="6114"/>
                      <a:pt x="19155" y="6149"/>
                    </a:cubicBezTo>
                    <a:cubicBezTo>
                      <a:pt x="19204" y="6189"/>
                      <a:pt x="19317" y="6344"/>
                      <a:pt x="19333" y="6335"/>
                    </a:cubicBezTo>
                    <a:cubicBezTo>
                      <a:pt x="19336" y="6334"/>
                      <a:pt x="19339" y="6330"/>
                      <a:pt x="19343" y="6325"/>
                    </a:cubicBezTo>
                    <a:cubicBezTo>
                      <a:pt x="19350" y="6332"/>
                      <a:pt x="19355" y="6335"/>
                      <a:pt x="19358" y="6334"/>
                    </a:cubicBezTo>
                    <a:cubicBezTo>
                      <a:pt x="19406" y="6308"/>
                      <a:pt x="19479" y="5829"/>
                      <a:pt x="19564" y="5777"/>
                    </a:cubicBezTo>
                    <a:cubicBezTo>
                      <a:pt x="19564" y="5777"/>
                      <a:pt x="19564" y="5777"/>
                      <a:pt x="19564" y="5777"/>
                    </a:cubicBezTo>
                    <a:cubicBezTo>
                      <a:pt x="19605" y="5796"/>
                      <a:pt x="19643" y="5866"/>
                      <a:pt x="19677" y="5964"/>
                    </a:cubicBezTo>
                    <a:cubicBezTo>
                      <a:pt x="19725" y="6225"/>
                      <a:pt x="19710" y="6687"/>
                      <a:pt x="19696" y="6955"/>
                    </a:cubicBezTo>
                    <a:cubicBezTo>
                      <a:pt x="19687" y="7128"/>
                      <a:pt x="19669" y="7364"/>
                      <a:pt x="19660" y="7514"/>
                    </a:cubicBezTo>
                    <a:cubicBezTo>
                      <a:pt x="19638" y="7925"/>
                      <a:pt x="19595" y="8300"/>
                      <a:pt x="19607" y="8632"/>
                    </a:cubicBezTo>
                    <a:cubicBezTo>
                      <a:pt x="19612" y="8772"/>
                      <a:pt x="19660" y="9056"/>
                      <a:pt x="19700" y="9266"/>
                    </a:cubicBezTo>
                    <a:cubicBezTo>
                      <a:pt x="19707" y="9374"/>
                      <a:pt x="19715" y="9462"/>
                      <a:pt x="19725" y="9499"/>
                    </a:cubicBezTo>
                    <a:cubicBezTo>
                      <a:pt x="19737" y="9546"/>
                      <a:pt x="19730" y="9631"/>
                      <a:pt x="19742" y="9684"/>
                    </a:cubicBezTo>
                    <a:cubicBezTo>
                      <a:pt x="19859" y="10204"/>
                      <a:pt x="19823" y="10447"/>
                      <a:pt x="19958" y="10902"/>
                    </a:cubicBezTo>
                    <a:cubicBezTo>
                      <a:pt x="20031" y="11147"/>
                      <a:pt x="20005" y="11823"/>
                      <a:pt x="20074" y="12171"/>
                    </a:cubicBezTo>
                    <a:cubicBezTo>
                      <a:pt x="20108" y="12341"/>
                      <a:pt x="20279" y="11766"/>
                      <a:pt x="20285" y="11497"/>
                    </a:cubicBezTo>
                    <a:cubicBezTo>
                      <a:pt x="20285" y="11480"/>
                      <a:pt x="20286" y="11459"/>
                      <a:pt x="20287" y="11435"/>
                    </a:cubicBezTo>
                    <a:cubicBezTo>
                      <a:pt x="20339" y="11624"/>
                      <a:pt x="20394" y="11754"/>
                      <a:pt x="20444" y="11674"/>
                    </a:cubicBezTo>
                    <a:cubicBezTo>
                      <a:pt x="20489" y="11601"/>
                      <a:pt x="20495" y="11387"/>
                      <a:pt x="20497" y="11177"/>
                    </a:cubicBezTo>
                    <a:cubicBezTo>
                      <a:pt x="20499" y="11003"/>
                      <a:pt x="20465" y="10806"/>
                      <a:pt x="20462" y="10556"/>
                    </a:cubicBezTo>
                    <a:cubicBezTo>
                      <a:pt x="20453" y="9864"/>
                      <a:pt x="20488" y="9721"/>
                      <a:pt x="20426" y="9253"/>
                    </a:cubicBezTo>
                    <a:cubicBezTo>
                      <a:pt x="20357" y="8728"/>
                      <a:pt x="20279" y="8534"/>
                      <a:pt x="20159" y="8134"/>
                    </a:cubicBezTo>
                    <a:cubicBezTo>
                      <a:pt x="20146" y="8090"/>
                      <a:pt x="20127" y="8034"/>
                      <a:pt x="20107" y="7970"/>
                    </a:cubicBezTo>
                    <a:cubicBezTo>
                      <a:pt x="20095" y="7801"/>
                      <a:pt x="20107" y="7578"/>
                      <a:pt x="20113" y="7390"/>
                    </a:cubicBezTo>
                    <a:cubicBezTo>
                      <a:pt x="20114" y="7363"/>
                      <a:pt x="20150" y="7137"/>
                      <a:pt x="20166" y="7080"/>
                    </a:cubicBezTo>
                    <a:cubicBezTo>
                      <a:pt x="20190" y="6996"/>
                      <a:pt x="20237" y="6967"/>
                      <a:pt x="20273" y="6894"/>
                    </a:cubicBezTo>
                    <a:cubicBezTo>
                      <a:pt x="20330" y="6778"/>
                      <a:pt x="20403" y="6650"/>
                      <a:pt x="20471" y="6601"/>
                    </a:cubicBezTo>
                    <a:cubicBezTo>
                      <a:pt x="20501" y="6618"/>
                      <a:pt x="20531" y="6641"/>
                      <a:pt x="20560" y="6651"/>
                    </a:cubicBezTo>
                    <a:cubicBezTo>
                      <a:pt x="20564" y="6657"/>
                      <a:pt x="20570" y="6660"/>
                      <a:pt x="20579" y="6656"/>
                    </a:cubicBezTo>
                    <a:cubicBezTo>
                      <a:pt x="20594" y="6658"/>
                      <a:pt x="20609" y="6655"/>
                      <a:pt x="20622" y="6644"/>
                    </a:cubicBezTo>
                    <a:cubicBezTo>
                      <a:pt x="20703" y="6581"/>
                      <a:pt x="20797" y="6083"/>
                      <a:pt x="20853" y="5961"/>
                    </a:cubicBezTo>
                    <a:cubicBezTo>
                      <a:pt x="20868" y="5929"/>
                      <a:pt x="20877" y="5859"/>
                      <a:pt x="20889" y="5836"/>
                    </a:cubicBezTo>
                    <a:cubicBezTo>
                      <a:pt x="20904" y="5807"/>
                      <a:pt x="20921" y="5795"/>
                      <a:pt x="20937" y="5790"/>
                    </a:cubicBezTo>
                    <a:cubicBezTo>
                      <a:pt x="20957" y="5791"/>
                      <a:pt x="20975" y="5796"/>
                      <a:pt x="20989" y="5790"/>
                    </a:cubicBezTo>
                    <a:cubicBezTo>
                      <a:pt x="21006" y="5792"/>
                      <a:pt x="21021" y="5791"/>
                      <a:pt x="21031" y="5775"/>
                    </a:cubicBezTo>
                    <a:cubicBezTo>
                      <a:pt x="21068" y="5719"/>
                      <a:pt x="21108" y="5716"/>
                      <a:pt x="21103" y="5402"/>
                    </a:cubicBezTo>
                    <a:cubicBezTo>
                      <a:pt x="21095" y="4952"/>
                      <a:pt x="20811" y="5040"/>
                      <a:pt x="20747" y="4843"/>
                    </a:cubicBezTo>
                    <a:cubicBezTo>
                      <a:pt x="20742" y="4828"/>
                      <a:pt x="20716" y="4466"/>
                      <a:pt x="20712" y="4466"/>
                    </a:cubicBezTo>
                    <a:cubicBezTo>
                      <a:pt x="20721" y="4230"/>
                      <a:pt x="20822" y="4105"/>
                      <a:pt x="20907" y="4080"/>
                    </a:cubicBezTo>
                    <a:cubicBezTo>
                      <a:pt x="20931" y="4080"/>
                      <a:pt x="20953" y="4087"/>
                      <a:pt x="20969" y="4103"/>
                    </a:cubicBezTo>
                    <a:cubicBezTo>
                      <a:pt x="21069" y="4201"/>
                      <a:pt x="21157" y="4269"/>
                      <a:pt x="21236" y="4350"/>
                    </a:cubicBezTo>
                    <a:cubicBezTo>
                      <a:pt x="21320" y="4440"/>
                      <a:pt x="21399" y="4608"/>
                      <a:pt x="21458" y="4571"/>
                    </a:cubicBezTo>
                    <a:cubicBezTo>
                      <a:pt x="21478" y="4576"/>
                      <a:pt x="21496" y="4566"/>
                      <a:pt x="21512" y="4533"/>
                    </a:cubicBezTo>
                    <a:cubicBezTo>
                      <a:pt x="21532" y="4492"/>
                      <a:pt x="21563" y="4336"/>
                      <a:pt x="21566" y="4284"/>
                    </a:cubicBezTo>
                    <a:cubicBezTo>
                      <a:pt x="21574" y="4122"/>
                      <a:pt x="21553" y="4017"/>
                      <a:pt x="21494" y="3851"/>
                    </a:cubicBezTo>
                    <a:close/>
                    <a:moveTo>
                      <a:pt x="6245" y="17189"/>
                    </a:moveTo>
                    <a:cubicBezTo>
                      <a:pt x="6160" y="17229"/>
                      <a:pt x="6077" y="17066"/>
                      <a:pt x="5979" y="16943"/>
                    </a:cubicBezTo>
                    <a:cubicBezTo>
                      <a:pt x="5941" y="16892"/>
                      <a:pt x="5897" y="16868"/>
                      <a:pt x="5855" y="16818"/>
                    </a:cubicBezTo>
                    <a:cubicBezTo>
                      <a:pt x="5774" y="16722"/>
                      <a:pt x="5605" y="16488"/>
                      <a:pt x="5463" y="16508"/>
                    </a:cubicBezTo>
                    <a:cubicBezTo>
                      <a:pt x="5361" y="16522"/>
                      <a:pt x="5249" y="16702"/>
                      <a:pt x="5161" y="16818"/>
                    </a:cubicBezTo>
                    <a:cubicBezTo>
                      <a:pt x="5115" y="16876"/>
                      <a:pt x="5064" y="16935"/>
                      <a:pt x="5019" y="17004"/>
                    </a:cubicBezTo>
                    <a:cubicBezTo>
                      <a:pt x="4969" y="17079"/>
                      <a:pt x="4927" y="17268"/>
                      <a:pt x="4860" y="17163"/>
                    </a:cubicBezTo>
                    <a:cubicBezTo>
                      <a:pt x="4856" y="17156"/>
                      <a:pt x="4852" y="17149"/>
                      <a:pt x="4848" y="17139"/>
                    </a:cubicBezTo>
                    <a:cubicBezTo>
                      <a:pt x="4796" y="17026"/>
                      <a:pt x="4808" y="16871"/>
                      <a:pt x="4812" y="16705"/>
                    </a:cubicBezTo>
                    <a:cubicBezTo>
                      <a:pt x="4818" y="16450"/>
                      <a:pt x="4845" y="16387"/>
                      <a:pt x="4865" y="16208"/>
                    </a:cubicBezTo>
                    <a:cubicBezTo>
                      <a:pt x="4908" y="15834"/>
                      <a:pt x="4953" y="15438"/>
                      <a:pt x="5008" y="15153"/>
                    </a:cubicBezTo>
                    <a:cubicBezTo>
                      <a:pt x="5040" y="14983"/>
                      <a:pt x="5086" y="14872"/>
                      <a:pt x="5150" y="14718"/>
                    </a:cubicBezTo>
                    <a:cubicBezTo>
                      <a:pt x="5167" y="14679"/>
                      <a:pt x="5180" y="14609"/>
                      <a:pt x="5204" y="14594"/>
                    </a:cubicBezTo>
                    <a:cubicBezTo>
                      <a:pt x="5255" y="14561"/>
                      <a:pt x="5289" y="14570"/>
                      <a:pt x="5317" y="14599"/>
                    </a:cubicBezTo>
                    <a:cubicBezTo>
                      <a:pt x="5367" y="14660"/>
                      <a:pt x="5396" y="14785"/>
                      <a:pt x="5463" y="14833"/>
                    </a:cubicBezTo>
                    <a:cubicBezTo>
                      <a:pt x="5584" y="14920"/>
                      <a:pt x="5603" y="14735"/>
                      <a:pt x="5623" y="14461"/>
                    </a:cubicBezTo>
                    <a:cubicBezTo>
                      <a:pt x="5654" y="14048"/>
                      <a:pt x="5624" y="13917"/>
                      <a:pt x="5747" y="13717"/>
                    </a:cubicBezTo>
                    <a:cubicBezTo>
                      <a:pt x="5774" y="13673"/>
                      <a:pt x="5798" y="13683"/>
                      <a:pt x="5819" y="13656"/>
                    </a:cubicBezTo>
                    <a:cubicBezTo>
                      <a:pt x="5837" y="13630"/>
                      <a:pt x="5845" y="13599"/>
                      <a:pt x="5872" y="13592"/>
                    </a:cubicBezTo>
                    <a:cubicBezTo>
                      <a:pt x="5937" y="13581"/>
                      <a:pt x="5984" y="13506"/>
                      <a:pt x="6015" y="13717"/>
                    </a:cubicBezTo>
                    <a:cubicBezTo>
                      <a:pt x="6058" y="14026"/>
                      <a:pt x="5953" y="14396"/>
                      <a:pt x="5961" y="14586"/>
                    </a:cubicBezTo>
                    <a:cubicBezTo>
                      <a:pt x="5980" y="15037"/>
                      <a:pt x="6246" y="15392"/>
                      <a:pt x="6370" y="15764"/>
                    </a:cubicBezTo>
                    <a:cubicBezTo>
                      <a:pt x="6423" y="15922"/>
                      <a:pt x="6465" y="16057"/>
                      <a:pt x="6477" y="16198"/>
                    </a:cubicBezTo>
                    <a:cubicBezTo>
                      <a:pt x="6512" y="16603"/>
                      <a:pt x="6387" y="17126"/>
                      <a:pt x="6245" y="17189"/>
                    </a:cubicBezTo>
                    <a:close/>
                    <a:moveTo>
                      <a:pt x="6245" y="1718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AutoShape 4"/>
              <p:cNvSpPr>
                <a:spLocks/>
              </p:cNvSpPr>
              <p:nvPr/>
            </p:nvSpPr>
            <p:spPr bwMode="auto">
              <a:xfrm>
                <a:off x="6" y="40"/>
                <a:ext cx="621" cy="307"/>
              </a:xfrm>
              <a:custGeom>
                <a:avLst/>
                <a:gdLst/>
                <a:ahLst/>
                <a:cxnLst/>
                <a:rect l="0" t="0" r="r" b="b"/>
                <a:pathLst>
                  <a:path w="21346" h="21406">
                    <a:moveTo>
                      <a:pt x="20702" y="2402"/>
                    </a:moveTo>
                    <a:cubicBezTo>
                      <a:pt x="20483" y="2798"/>
                      <a:pt x="20218" y="4007"/>
                      <a:pt x="19754" y="4779"/>
                    </a:cubicBezTo>
                    <a:cubicBezTo>
                      <a:pt x="19690" y="4886"/>
                      <a:pt x="19583" y="4868"/>
                      <a:pt x="19518" y="4948"/>
                    </a:cubicBezTo>
                    <a:cubicBezTo>
                      <a:pt x="19393" y="5104"/>
                      <a:pt x="19143" y="5632"/>
                      <a:pt x="18965" y="5797"/>
                    </a:cubicBezTo>
                    <a:cubicBezTo>
                      <a:pt x="18599" y="6139"/>
                      <a:pt x="17992" y="6116"/>
                      <a:pt x="17859" y="6476"/>
                    </a:cubicBezTo>
                    <a:cubicBezTo>
                      <a:pt x="17554" y="7303"/>
                      <a:pt x="17889" y="8522"/>
                      <a:pt x="17543" y="9022"/>
                    </a:cubicBezTo>
                    <a:cubicBezTo>
                      <a:pt x="17390" y="9245"/>
                      <a:pt x="17417" y="9197"/>
                      <a:pt x="17263" y="9418"/>
                    </a:cubicBezTo>
                    <a:cubicBezTo>
                      <a:pt x="16852" y="10008"/>
                      <a:pt x="16886" y="9873"/>
                      <a:pt x="16854" y="10112"/>
                    </a:cubicBezTo>
                    <a:cubicBezTo>
                      <a:pt x="16803" y="10508"/>
                      <a:pt x="16803" y="10508"/>
                      <a:pt x="16820" y="10793"/>
                    </a:cubicBezTo>
                    <a:cubicBezTo>
                      <a:pt x="16837" y="11078"/>
                      <a:pt x="16888" y="11494"/>
                      <a:pt x="17062" y="11879"/>
                    </a:cubicBezTo>
                    <a:cubicBezTo>
                      <a:pt x="17264" y="11806"/>
                      <a:pt x="17582" y="12154"/>
                      <a:pt x="17918" y="12111"/>
                    </a:cubicBezTo>
                    <a:cubicBezTo>
                      <a:pt x="18583" y="12026"/>
                      <a:pt x="19322" y="11700"/>
                      <a:pt x="19390" y="12603"/>
                    </a:cubicBezTo>
                    <a:cubicBezTo>
                      <a:pt x="19452" y="13438"/>
                      <a:pt x="19147" y="13927"/>
                      <a:pt x="18661" y="14381"/>
                    </a:cubicBezTo>
                    <a:cubicBezTo>
                      <a:pt x="18441" y="14589"/>
                      <a:pt x="18106" y="15028"/>
                      <a:pt x="17843" y="15211"/>
                    </a:cubicBezTo>
                    <a:cubicBezTo>
                      <a:pt x="17695" y="15313"/>
                      <a:pt x="17432" y="15402"/>
                      <a:pt x="17300" y="15398"/>
                    </a:cubicBezTo>
                    <a:cubicBezTo>
                      <a:pt x="17201" y="15398"/>
                      <a:pt x="17096" y="15127"/>
                      <a:pt x="16992" y="14922"/>
                    </a:cubicBezTo>
                    <a:cubicBezTo>
                      <a:pt x="16676" y="14301"/>
                      <a:pt x="15619" y="14296"/>
                      <a:pt x="15522" y="13608"/>
                    </a:cubicBezTo>
                    <a:cubicBezTo>
                      <a:pt x="15487" y="13359"/>
                      <a:pt x="15885" y="12879"/>
                      <a:pt x="15997" y="12603"/>
                    </a:cubicBezTo>
                    <a:cubicBezTo>
                      <a:pt x="16015" y="12555"/>
                      <a:pt x="16131" y="12483"/>
                      <a:pt x="16154" y="12430"/>
                    </a:cubicBezTo>
                    <a:cubicBezTo>
                      <a:pt x="16263" y="12208"/>
                      <a:pt x="16451" y="12115"/>
                      <a:pt x="16707" y="12017"/>
                    </a:cubicBezTo>
                    <a:cubicBezTo>
                      <a:pt x="16647" y="11391"/>
                      <a:pt x="15999" y="10719"/>
                      <a:pt x="15965" y="10719"/>
                    </a:cubicBezTo>
                    <a:cubicBezTo>
                      <a:pt x="15765" y="10875"/>
                      <a:pt x="15435" y="10822"/>
                      <a:pt x="15177" y="10888"/>
                    </a:cubicBezTo>
                    <a:cubicBezTo>
                      <a:pt x="14900" y="10964"/>
                      <a:pt x="14677" y="11062"/>
                      <a:pt x="14466" y="11057"/>
                    </a:cubicBezTo>
                    <a:cubicBezTo>
                      <a:pt x="13663" y="11048"/>
                      <a:pt x="13117" y="10618"/>
                      <a:pt x="12572" y="11737"/>
                    </a:cubicBezTo>
                    <a:cubicBezTo>
                      <a:pt x="12491" y="11906"/>
                      <a:pt x="12202" y="12172"/>
                      <a:pt x="12021" y="12417"/>
                    </a:cubicBezTo>
                    <a:cubicBezTo>
                      <a:pt x="11748" y="12777"/>
                      <a:pt x="11475" y="13345"/>
                      <a:pt x="11153" y="13608"/>
                    </a:cubicBezTo>
                    <a:cubicBezTo>
                      <a:pt x="10376" y="14234"/>
                      <a:pt x="9467" y="14039"/>
                      <a:pt x="8784" y="14625"/>
                    </a:cubicBezTo>
                    <a:cubicBezTo>
                      <a:pt x="7833" y="15438"/>
                      <a:pt x="7189" y="17673"/>
                      <a:pt x="6573" y="19379"/>
                    </a:cubicBezTo>
                    <a:cubicBezTo>
                      <a:pt x="6526" y="19512"/>
                      <a:pt x="6466" y="19552"/>
                      <a:pt x="6416" y="19717"/>
                    </a:cubicBezTo>
                    <a:cubicBezTo>
                      <a:pt x="6235" y="20308"/>
                      <a:pt x="6137" y="20534"/>
                      <a:pt x="5784" y="21076"/>
                    </a:cubicBezTo>
                    <a:cubicBezTo>
                      <a:pt x="5559" y="21422"/>
                      <a:pt x="5264" y="21524"/>
                      <a:pt x="4760" y="21245"/>
                    </a:cubicBezTo>
                    <a:cubicBezTo>
                      <a:pt x="4264" y="20965"/>
                      <a:pt x="3948" y="20410"/>
                      <a:pt x="3654" y="19547"/>
                    </a:cubicBezTo>
                    <a:cubicBezTo>
                      <a:pt x="3246" y="18352"/>
                      <a:pt x="3196" y="17744"/>
                      <a:pt x="3260" y="15811"/>
                    </a:cubicBezTo>
                    <a:cubicBezTo>
                      <a:pt x="3289" y="14940"/>
                      <a:pt x="3165" y="13758"/>
                      <a:pt x="3260" y="13096"/>
                    </a:cubicBezTo>
                    <a:cubicBezTo>
                      <a:pt x="3304" y="12785"/>
                      <a:pt x="3471" y="12469"/>
                      <a:pt x="3576" y="12248"/>
                    </a:cubicBezTo>
                    <a:cubicBezTo>
                      <a:pt x="3898" y="11550"/>
                      <a:pt x="4485" y="11279"/>
                      <a:pt x="4838" y="10382"/>
                    </a:cubicBezTo>
                    <a:cubicBezTo>
                      <a:pt x="4960" y="10071"/>
                      <a:pt x="5154" y="9685"/>
                      <a:pt x="5154" y="9191"/>
                    </a:cubicBezTo>
                    <a:cubicBezTo>
                      <a:pt x="5154" y="8889"/>
                      <a:pt x="4925" y="8454"/>
                      <a:pt x="4838" y="8173"/>
                    </a:cubicBezTo>
                    <a:cubicBezTo>
                      <a:pt x="4733" y="7827"/>
                      <a:pt x="4669" y="7369"/>
                      <a:pt x="4601" y="7157"/>
                    </a:cubicBezTo>
                    <a:cubicBezTo>
                      <a:pt x="4582" y="7094"/>
                      <a:pt x="4454" y="7040"/>
                      <a:pt x="4443" y="6983"/>
                    </a:cubicBezTo>
                    <a:cubicBezTo>
                      <a:pt x="4425" y="6899"/>
                      <a:pt x="4468" y="6725"/>
                      <a:pt x="4443" y="6645"/>
                    </a:cubicBezTo>
                    <a:cubicBezTo>
                      <a:pt x="4423" y="6583"/>
                      <a:pt x="4297" y="6530"/>
                      <a:pt x="4284" y="6477"/>
                    </a:cubicBezTo>
                    <a:cubicBezTo>
                      <a:pt x="4268" y="6388"/>
                      <a:pt x="4309" y="6215"/>
                      <a:pt x="4284" y="6135"/>
                    </a:cubicBezTo>
                    <a:cubicBezTo>
                      <a:pt x="4266" y="6076"/>
                      <a:pt x="4140" y="6019"/>
                      <a:pt x="4128" y="5965"/>
                    </a:cubicBezTo>
                    <a:cubicBezTo>
                      <a:pt x="4053" y="5606"/>
                      <a:pt x="3985" y="5477"/>
                      <a:pt x="3812" y="5117"/>
                    </a:cubicBezTo>
                    <a:cubicBezTo>
                      <a:pt x="3688" y="4859"/>
                      <a:pt x="3138" y="4366"/>
                      <a:pt x="2865" y="4268"/>
                    </a:cubicBezTo>
                    <a:cubicBezTo>
                      <a:pt x="2591" y="4171"/>
                      <a:pt x="1762" y="4295"/>
                      <a:pt x="1207" y="4268"/>
                    </a:cubicBezTo>
                    <a:cubicBezTo>
                      <a:pt x="885" y="4256"/>
                      <a:pt x="-169" y="4566"/>
                      <a:pt x="23" y="3251"/>
                    </a:cubicBezTo>
                    <a:cubicBezTo>
                      <a:pt x="116" y="2625"/>
                      <a:pt x="279" y="2860"/>
                      <a:pt x="655" y="2740"/>
                    </a:cubicBezTo>
                    <a:cubicBezTo>
                      <a:pt x="1258" y="2554"/>
                      <a:pt x="2394" y="2256"/>
                      <a:pt x="2865" y="2060"/>
                    </a:cubicBezTo>
                    <a:cubicBezTo>
                      <a:pt x="3905" y="1634"/>
                      <a:pt x="4714" y="1017"/>
                      <a:pt x="5627" y="875"/>
                    </a:cubicBezTo>
                    <a:cubicBezTo>
                      <a:pt x="7038" y="652"/>
                      <a:pt x="8434" y="1003"/>
                      <a:pt x="9810" y="875"/>
                    </a:cubicBezTo>
                    <a:cubicBezTo>
                      <a:pt x="10729" y="786"/>
                      <a:pt x="11638" y="457"/>
                      <a:pt x="12572" y="363"/>
                    </a:cubicBezTo>
                    <a:cubicBezTo>
                      <a:pt x="14028" y="221"/>
                      <a:pt x="15484" y="341"/>
                      <a:pt x="16914" y="195"/>
                    </a:cubicBezTo>
                    <a:cubicBezTo>
                      <a:pt x="17331" y="150"/>
                      <a:pt x="18188" y="-76"/>
                      <a:pt x="18887" y="26"/>
                    </a:cubicBezTo>
                    <a:cubicBezTo>
                      <a:pt x="19182" y="71"/>
                      <a:pt x="19535" y="280"/>
                      <a:pt x="19913" y="363"/>
                    </a:cubicBezTo>
                    <a:cubicBezTo>
                      <a:pt x="20518" y="501"/>
                      <a:pt x="21245" y="128"/>
                      <a:pt x="21332" y="1212"/>
                    </a:cubicBezTo>
                    <a:cubicBezTo>
                      <a:pt x="21431" y="2438"/>
                      <a:pt x="20962" y="1927"/>
                      <a:pt x="20702" y="2402"/>
                    </a:cubicBezTo>
                    <a:close/>
                    <a:moveTo>
                      <a:pt x="20702" y="240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AutoShape 5"/>
              <p:cNvSpPr>
                <a:spLocks/>
              </p:cNvSpPr>
              <p:nvPr/>
            </p:nvSpPr>
            <p:spPr bwMode="auto">
              <a:xfrm>
                <a:off x="496" y="304"/>
                <a:ext cx="178" cy="166"/>
              </a:xfrm>
              <a:custGeom>
                <a:avLst/>
                <a:gdLst/>
                <a:ahLst/>
                <a:cxnLst/>
                <a:rect l="0" t="0" r="r" b="b"/>
                <a:pathLst>
                  <a:path w="20773" h="20763">
                    <a:moveTo>
                      <a:pt x="18527" y="17225"/>
                    </a:moveTo>
                    <a:cubicBezTo>
                      <a:pt x="18344" y="17442"/>
                      <a:pt x="19414" y="18389"/>
                      <a:pt x="19225" y="18572"/>
                    </a:cubicBezTo>
                    <a:cubicBezTo>
                      <a:pt x="18491" y="19251"/>
                      <a:pt x="15725" y="19186"/>
                      <a:pt x="13972" y="19872"/>
                    </a:cubicBezTo>
                    <a:cubicBezTo>
                      <a:pt x="9648" y="21553"/>
                      <a:pt x="8445" y="20390"/>
                      <a:pt x="8601" y="20118"/>
                    </a:cubicBezTo>
                    <a:cubicBezTo>
                      <a:pt x="9298" y="18922"/>
                      <a:pt x="12114" y="18652"/>
                      <a:pt x="12051" y="18516"/>
                    </a:cubicBezTo>
                    <a:cubicBezTo>
                      <a:pt x="11967" y="18340"/>
                      <a:pt x="12449" y="17169"/>
                      <a:pt x="11967" y="16930"/>
                    </a:cubicBezTo>
                    <a:cubicBezTo>
                      <a:pt x="11695" y="16801"/>
                      <a:pt x="11038" y="17177"/>
                      <a:pt x="10787" y="16779"/>
                    </a:cubicBezTo>
                    <a:cubicBezTo>
                      <a:pt x="10676" y="16612"/>
                      <a:pt x="9313" y="16133"/>
                      <a:pt x="9215" y="15982"/>
                    </a:cubicBezTo>
                    <a:cubicBezTo>
                      <a:pt x="9013" y="15696"/>
                      <a:pt x="10710" y="14691"/>
                      <a:pt x="10695" y="14586"/>
                    </a:cubicBezTo>
                    <a:cubicBezTo>
                      <a:pt x="10521" y="13191"/>
                      <a:pt x="10570" y="12697"/>
                      <a:pt x="11857" y="12339"/>
                    </a:cubicBezTo>
                    <a:cubicBezTo>
                      <a:pt x="12513" y="12155"/>
                      <a:pt x="13580" y="12148"/>
                      <a:pt x="13449" y="10600"/>
                    </a:cubicBezTo>
                    <a:cubicBezTo>
                      <a:pt x="13162" y="7244"/>
                      <a:pt x="11681" y="8376"/>
                      <a:pt x="10696" y="7651"/>
                    </a:cubicBezTo>
                    <a:cubicBezTo>
                      <a:pt x="9342" y="7835"/>
                      <a:pt x="8224" y="9566"/>
                      <a:pt x="8301" y="9829"/>
                    </a:cubicBezTo>
                    <a:cubicBezTo>
                      <a:pt x="8454" y="10362"/>
                      <a:pt x="6994" y="11167"/>
                      <a:pt x="6771" y="12022"/>
                    </a:cubicBezTo>
                    <a:cubicBezTo>
                      <a:pt x="6323" y="13695"/>
                      <a:pt x="6693" y="15186"/>
                      <a:pt x="4668" y="15735"/>
                    </a:cubicBezTo>
                    <a:cubicBezTo>
                      <a:pt x="4458" y="15790"/>
                      <a:pt x="3599" y="16038"/>
                      <a:pt x="3599" y="16038"/>
                    </a:cubicBezTo>
                    <a:cubicBezTo>
                      <a:pt x="2418" y="16413"/>
                      <a:pt x="657" y="17329"/>
                      <a:pt x="232" y="16580"/>
                    </a:cubicBezTo>
                    <a:cubicBezTo>
                      <a:pt x="-642" y="15033"/>
                      <a:pt x="1224" y="14667"/>
                      <a:pt x="1363" y="13598"/>
                    </a:cubicBezTo>
                    <a:cubicBezTo>
                      <a:pt x="1524" y="12386"/>
                      <a:pt x="714" y="11669"/>
                      <a:pt x="1105" y="10698"/>
                    </a:cubicBezTo>
                    <a:cubicBezTo>
                      <a:pt x="1552" y="9598"/>
                      <a:pt x="2809" y="9357"/>
                      <a:pt x="4402" y="7813"/>
                    </a:cubicBezTo>
                    <a:cubicBezTo>
                      <a:pt x="4828" y="7398"/>
                      <a:pt x="5457" y="7580"/>
                      <a:pt x="5890" y="7621"/>
                    </a:cubicBezTo>
                    <a:cubicBezTo>
                      <a:pt x="8321" y="7852"/>
                      <a:pt x="9305" y="7181"/>
                      <a:pt x="9808" y="5469"/>
                    </a:cubicBezTo>
                    <a:cubicBezTo>
                      <a:pt x="9781" y="5309"/>
                      <a:pt x="9753" y="5157"/>
                      <a:pt x="9726" y="5030"/>
                    </a:cubicBezTo>
                    <a:cubicBezTo>
                      <a:pt x="9306" y="2926"/>
                      <a:pt x="9517" y="2336"/>
                      <a:pt x="10096" y="1371"/>
                    </a:cubicBezTo>
                    <a:cubicBezTo>
                      <a:pt x="10285" y="1052"/>
                      <a:pt x="10515" y="175"/>
                      <a:pt x="11074" y="33"/>
                    </a:cubicBezTo>
                    <a:cubicBezTo>
                      <a:pt x="11373" y="-47"/>
                      <a:pt x="12275" y="0"/>
                      <a:pt x="12310" y="407"/>
                    </a:cubicBezTo>
                    <a:cubicBezTo>
                      <a:pt x="12359" y="958"/>
                      <a:pt x="12275" y="1420"/>
                      <a:pt x="12512" y="1563"/>
                    </a:cubicBezTo>
                    <a:cubicBezTo>
                      <a:pt x="12749" y="1707"/>
                      <a:pt x="13315" y="1524"/>
                      <a:pt x="13846" y="1922"/>
                    </a:cubicBezTo>
                    <a:cubicBezTo>
                      <a:pt x="14140" y="2138"/>
                      <a:pt x="13602" y="3149"/>
                      <a:pt x="13685" y="3493"/>
                    </a:cubicBezTo>
                    <a:cubicBezTo>
                      <a:pt x="13854" y="4161"/>
                      <a:pt x="12463" y="4975"/>
                      <a:pt x="13008" y="5317"/>
                    </a:cubicBezTo>
                    <a:cubicBezTo>
                      <a:pt x="13440" y="5589"/>
                      <a:pt x="14154" y="5804"/>
                      <a:pt x="14279" y="5900"/>
                    </a:cubicBezTo>
                    <a:cubicBezTo>
                      <a:pt x="15125" y="6537"/>
                      <a:pt x="15565" y="6904"/>
                      <a:pt x="16397" y="8076"/>
                    </a:cubicBezTo>
                    <a:cubicBezTo>
                      <a:pt x="16598" y="8363"/>
                      <a:pt x="16892" y="9153"/>
                      <a:pt x="17025" y="9424"/>
                    </a:cubicBezTo>
                    <a:cubicBezTo>
                      <a:pt x="17325" y="10046"/>
                      <a:pt x="17870" y="12788"/>
                      <a:pt x="18199" y="13616"/>
                    </a:cubicBezTo>
                    <a:cubicBezTo>
                      <a:pt x="18680" y="14843"/>
                      <a:pt x="20414" y="13289"/>
                      <a:pt x="20756" y="14541"/>
                    </a:cubicBezTo>
                    <a:cubicBezTo>
                      <a:pt x="20958" y="15288"/>
                      <a:pt x="19344" y="16238"/>
                      <a:pt x="18527" y="17225"/>
                    </a:cubicBezTo>
                    <a:close/>
                    <a:moveTo>
                      <a:pt x="18527" y="1722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7" name="Group 7"/>
            <p:cNvGrpSpPr>
              <a:grpSpLocks/>
            </p:cNvGrpSpPr>
            <p:nvPr/>
          </p:nvGrpSpPr>
          <p:grpSpPr bwMode="auto">
            <a:xfrm>
              <a:off x="3224213" y="2705100"/>
              <a:ext cx="1981200" cy="2638425"/>
              <a:chOff x="0" y="0"/>
              <a:chExt cx="1247" cy="1662"/>
            </a:xfrm>
            <a:solidFill>
              <a:srgbClr val="8CE8F2"/>
            </a:solidFill>
          </p:grpSpPr>
          <p:sp>
            <p:nvSpPr>
              <p:cNvPr id="94" name="AutoShape 8"/>
              <p:cNvSpPr>
                <a:spLocks/>
              </p:cNvSpPr>
              <p:nvPr/>
            </p:nvSpPr>
            <p:spPr bwMode="auto">
              <a:xfrm>
                <a:off x="0" y="0"/>
                <a:ext cx="1230" cy="1662"/>
              </a:xfrm>
              <a:custGeom>
                <a:avLst/>
                <a:gdLst/>
                <a:ahLst/>
                <a:cxnLst/>
                <a:rect l="0" t="0" r="r" b="b"/>
                <a:pathLst>
                  <a:path w="21556" h="21542">
                    <a:moveTo>
                      <a:pt x="15616" y="1779"/>
                    </a:moveTo>
                    <a:cubicBezTo>
                      <a:pt x="15610" y="1770"/>
                      <a:pt x="15557" y="1697"/>
                      <a:pt x="15468" y="1575"/>
                    </a:cubicBezTo>
                    <a:cubicBezTo>
                      <a:pt x="15433" y="1587"/>
                      <a:pt x="15398" y="1599"/>
                      <a:pt x="15362" y="1612"/>
                    </a:cubicBezTo>
                    <a:cubicBezTo>
                      <a:pt x="15053" y="1726"/>
                      <a:pt x="14869" y="1831"/>
                      <a:pt x="14478" y="1833"/>
                    </a:cubicBezTo>
                    <a:cubicBezTo>
                      <a:pt x="14270" y="1834"/>
                      <a:pt x="14027" y="1772"/>
                      <a:pt x="13794" y="1738"/>
                    </a:cubicBezTo>
                    <a:cubicBezTo>
                      <a:pt x="13498" y="1697"/>
                      <a:pt x="13252" y="1655"/>
                      <a:pt x="13030" y="1580"/>
                    </a:cubicBezTo>
                    <a:cubicBezTo>
                      <a:pt x="12990" y="1567"/>
                      <a:pt x="12925" y="1569"/>
                      <a:pt x="12869" y="1549"/>
                    </a:cubicBezTo>
                    <a:cubicBezTo>
                      <a:pt x="12673" y="1480"/>
                      <a:pt x="12350" y="1256"/>
                      <a:pt x="12025" y="1297"/>
                    </a:cubicBezTo>
                    <a:cubicBezTo>
                      <a:pt x="11883" y="1314"/>
                      <a:pt x="11725" y="1402"/>
                      <a:pt x="11663" y="1486"/>
                    </a:cubicBezTo>
                    <a:cubicBezTo>
                      <a:pt x="11563" y="1621"/>
                      <a:pt x="11662" y="1921"/>
                      <a:pt x="11382" y="1991"/>
                    </a:cubicBezTo>
                    <a:cubicBezTo>
                      <a:pt x="11236" y="2027"/>
                      <a:pt x="10948" y="1914"/>
                      <a:pt x="10779" y="1864"/>
                    </a:cubicBezTo>
                    <a:cubicBezTo>
                      <a:pt x="10565" y="1803"/>
                      <a:pt x="10617" y="1820"/>
                      <a:pt x="10417" y="1707"/>
                    </a:cubicBezTo>
                    <a:cubicBezTo>
                      <a:pt x="10359" y="1674"/>
                      <a:pt x="10272" y="1646"/>
                      <a:pt x="10216" y="1612"/>
                    </a:cubicBezTo>
                    <a:cubicBezTo>
                      <a:pt x="10077" y="1527"/>
                      <a:pt x="9941" y="1392"/>
                      <a:pt x="9733" y="1328"/>
                    </a:cubicBezTo>
                    <a:cubicBezTo>
                      <a:pt x="9504" y="1258"/>
                      <a:pt x="9302" y="1248"/>
                      <a:pt x="9090" y="1170"/>
                    </a:cubicBezTo>
                    <a:cubicBezTo>
                      <a:pt x="8953" y="1120"/>
                      <a:pt x="8888" y="1106"/>
                      <a:pt x="8808" y="1012"/>
                    </a:cubicBezTo>
                    <a:cubicBezTo>
                      <a:pt x="8781" y="979"/>
                      <a:pt x="8799" y="974"/>
                      <a:pt x="8768" y="949"/>
                    </a:cubicBezTo>
                    <a:cubicBezTo>
                      <a:pt x="8660" y="860"/>
                      <a:pt x="8783" y="493"/>
                      <a:pt x="8728" y="318"/>
                    </a:cubicBezTo>
                    <a:cubicBezTo>
                      <a:pt x="8687" y="185"/>
                      <a:pt x="8523" y="23"/>
                      <a:pt x="8406" y="2"/>
                    </a:cubicBezTo>
                    <a:cubicBezTo>
                      <a:pt x="8302" y="-17"/>
                      <a:pt x="7935" y="111"/>
                      <a:pt x="7723" y="128"/>
                    </a:cubicBezTo>
                    <a:cubicBezTo>
                      <a:pt x="7356" y="158"/>
                      <a:pt x="6856" y="101"/>
                      <a:pt x="6517" y="128"/>
                    </a:cubicBezTo>
                    <a:cubicBezTo>
                      <a:pt x="6269" y="148"/>
                      <a:pt x="5882" y="237"/>
                      <a:pt x="5712" y="286"/>
                    </a:cubicBezTo>
                    <a:cubicBezTo>
                      <a:pt x="5517" y="343"/>
                      <a:pt x="5280" y="492"/>
                      <a:pt x="5030" y="570"/>
                    </a:cubicBezTo>
                    <a:cubicBezTo>
                      <a:pt x="4809" y="639"/>
                      <a:pt x="4149" y="634"/>
                      <a:pt x="3968" y="502"/>
                    </a:cubicBezTo>
                    <a:cubicBezTo>
                      <a:pt x="3943" y="483"/>
                      <a:pt x="3942" y="472"/>
                      <a:pt x="3945" y="455"/>
                    </a:cubicBezTo>
                    <a:lnTo>
                      <a:pt x="3698" y="476"/>
                    </a:lnTo>
                    <a:cubicBezTo>
                      <a:pt x="3700" y="487"/>
                      <a:pt x="3702" y="496"/>
                      <a:pt x="3703" y="507"/>
                    </a:cubicBezTo>
                    <a:cubicBezTo>
                      <a:pt x="3704" y="538"/>
                      <a:pt x="3696" y="569"/>
                      <a:pt x="3681" y="600"/>
                    </a:cubicBezTo>
                    <a:cubicBezTo>
                      <a:pt x="3620" y="727"/>
                      <a:pt x="3443" y="851"/>
                      <a:pt x="3301" y="949"/>
                    </a:cubicBezTo>
                    <a:cubicBezTo>
                      <a:pt x="3061" y="1113"/>
                      <a:pt x="2823" y="1212"/>
                      <a:pt x="2738" y="1360"/>
                    </a:cubicBezTo>
                    <a:cubicBezTo>
                      <a:pt x="2731" y="1370"/>
                      <a:pt x="2667" y="1378"/>
                      <a:pt x="2658" y="1391"/>
                    </a:cubicBezTo>
                    <a:cubicBezTo>
                      <a:pt x="2611" y="1455"/>
                      <a:pt x="2602" y="1547"/>
                      <a:pt x="2577" y="1612"/>
                    </a:cubicBezTo>
                    <a:cubicBezTo>
                      <a:pt x="2573" y="1624"/>
                      <a:pt x="2502" y="1659"/>
                      <a:pt x="2497" y="1675"/>
                    </a:cubicBezTo>
                    <a:cubicBezTo>
                      <a:pt x="2454" y="1799"/>
                      <a:pt x="2504" y="1958"/>
                      <a:pt x="2457" y="2054"/>
                    </a:cubicBezTo>
                    <a:cubicBezTo>
                      <a:pt x="2419" y="2129"/>
                      <a:pt x="2274" y="2236"/>
                      <a:pt x="2175" y="2307"/>
                    </a:cubicBezTo>
                    <a:cubicBezTo>
                      <a:pt x="2063" y="2386"/>
                      <a:pt x="1898" y="2437"/>
                      <a:pt x="1813" y="2496"/>
                    </a:cubicBezTo>
                    <a:cubicBezTo>
                      <a:pt x="1711" y="2568"/>
                      <a:pt x="1599" y="2725"/>
                      <a:pt x="1492" y="2780"/>
                    </a:cubicBezTo>
                    <a:cubicBezTo>
                      <a:pt x="1448" y="2803"/>
                      <a:pt x="1445" y="2815"/>
                      <a:pt x="1411" y="2844"/>
                    </a:cubicBezTo>
                    <a:cubicBezTo>
                      <a:pt x="1212" y="3019"/>
                      <a:pt x="1046" y="3244"/>
                      <a:pt x="929" y="3443"/>
                    </a:cubicBezTo>
                    <a:cubicBezTo>
                      <a:pt x="921" y="3457"/>
                      <a:pt x="908" y="3509"/>
                      <a:pt x="888" y="3538"/>
                    </a:cubicBezTo>
                    <a:cubicBezTo>
                      <a:pt x="829" y="3626"/>
                      <a:pt x="711" y="3700"/>
                      <a:pt x="647" y="3790"/>
                    </a:cubicBezTo>
                    <a:cubicBezTo>
                      <a:pt x="580" y="3886"/>
                      <a:pt x="548" y="4007"/>
                      <a:pt x="486" y="4106"/>
                    </a:cubicBezTo>
                    <a:cubicBezTo>
                      <a:pt x="351" y="4326"/>
                      <a:pt x="128" y="4530"/>
                      <a:pt x="125" y="4737"/>
                    </a:cubicBezTo>
                    <a:cubicBezTo>
                      <a:pt x="123" y="4861"/>
                      <a:pt x="204" y="4954"/>
                      <a:pt x="245" y="5053"/>
                    </a:cubicBezTo>
                    <a:cubicBezTo>
                      <a:pt x="405" y="5436"/>
                      <a:pt x="379" y="5902"/>
                      <a:pt x="205" y="6221"/>
                    </a:cubicBezTo>
                    <a:cubicBezTo>
                      <a:pt x="140" y="6341"/>
                      <a:pt x="23" y="6432"/>
                      <a:pt x="4" y="6568"/>
                    </a:cubicBezTo>
                    <a:cubicBezTo>
                      <a:pt x="-23" y="6763"/>
                      <a:pt x="94" y="6900"/>
                      <a:pt x="125" y="7042"/>
                    </a:cubicBezTo>
                    <a:cubicBezTo>
                      <a:pt x="155" y="7179"/>
                      <a:pt x="130" y="7339"/>
                      <a:pt x="165" y="7421"/>
                    </a:cubicBezTo>
                    <a:cubicBezTo>
                      <a:pt x="243" y="7601"/>
                      <a:pt x="607" y="7811"/>
                      <a:pt x="808" y="8021"/>
                    </a:cubicBezTo>
                    <a:cubicBezTo>
                      <a:pt x="911" y="8129"/>
                      <a:pt x="1033" y="8275"/>
                      <a:pt x="1130" y="8431"/>
                    </a:cubicBezTo>
                    <a:cubicBezTo>
                      <a:pt x="1229" y="8592"/>
                      <a:pt x="1262" y="8797"/>
                      <a:pt x="1371" y="8937"/>
                    </a:cubicBezTo>
                    <a:cubicBezTo>
                      <a:pt x="1430" y="9011"/>
                      <a:pt x="1569" y="9092"/>
                      <a:pt x="1693" y="9189"/>
                    </a:cubicBezTo>
                    <a:cubicBezTo>
                      <a:pt x="1796" y="9271"/>
                      <a:pt x="1905" y="9374"/>
                      <a:pt x="2014" y="9442"/>
                    </a:cubicBezTo>
                    <a:cubicBezTo>
                      <a:pt x="2302" y="9620"/>
                      <a:pt x="2678" y="9755"/>
                      <a:pt x="2939" y="9757"/>
                    </a:cubicBezTo>
                    <a:cubicBezTo>
                      <a:pt x="3286" y="9761"/>
                      <a:pt x="3724" y="9539"/>
                      <a:pt x="4025" y="9537"/>
                    </a:cubicBezTo>
                    <a:cubicBezTo>
                      <a:pt x="4266" y="9534"/>
                      <a:pt x="4477" y="9650"/>
                      <a:pt x="4708" y="9631"/>
                    </a:cubicBezTo>
                    <a:cubicBezTo>
                      <a:pt x="4854" y="9619"/>
                      <a:pt x="5000" y="9542"/>
                      <a:pt x="5110" y="9505"/>
                    </a:cubicBezTo>
                    <a:cubicBezTo>
                      <a:pt x="5267" y="9452"/>
                      <a:pt x="5400" y="9413"/>
                      <a:pt x="5512" y="9379"/>
                    </a:cubicBezTo>
                    <a:cubicBezTo>
                      <a:pt x="5921" y="9253"/>
                      <a:pt x="6400" y="9090"/>
                      <a:pt x="6799" y="9252"/>
                    </a:cubicBezTo>
                    <a:cubicBezTo>
                      <a:pt x="7085" y="9369"/>
                      <a:pt x="7111" y="9677"/>
                      <a:pt x="7401" y="9757"/>
                    </a:cubicBezTo>
                    <a:cubicBezTo>
                      <a:pt x="7448" y="9770"/>
                      <a:pt x="7753" y="9721"/>
                      <a:pt x="7924" y="9757"/>
                    </a:cubicBezTo>
                    <a:cubicBezTo>
                      <a:pt x="8003" y="9774"/>
                      <a:pt x="8090" y="9861"/>
                      <a:pt x="8165" y="9915"/>
                    </a:cubicBezTo>
                    <a:cubicBezTo>
                      <a:pt x="8340" y="10041"/>
                      <a:pt x="8419" y="10141"/>
                      <a:pt x="8448" y="10326"/>
                    </a:cubicBezTo>
                    <a:cubicBezTo>
                      <a:pt x="8504" y="10700"/>
                      <a:pt x="8213" y="11125"/>
                      <a:pt x="8287" y="11526"/>
                    </a:cubicBezTo>
                    <a:cubicBezTo>
                      <a:pt x="8308" y="11645"/>
                      <a:pt x="8387" y="11787"/>
                      <a:pt x="8448" y="11873"/>
                    </a:cubicBezTo>
                    <a:cubicBezTo>
                      <a:pt x="8605" y="12102"/>
                      <a:pt x="8923" y="12246"/>
                      <a:pt x="9090" y="12535"/>
                    </a:cubicBezTo>
                    <a:cubicBezTo>
                      <a:pt x="9141" y="12624"/>
                      <a:pt x="9118" y="12727"/>
                      <a:pt x="9170" y="12852"/>
                    </a:cubicBezTo>
                    <a:cubicBezTo>
                      <a:pt x="9190" y="12900"/>
                      <a:pt x="9258" y="12952"/>
                      <a:pt x="9291" y="13009"/>
                    </a:cubicBezTo>
                    <a:cubicBezTo>
                      <a:pt x="9396" y="13194"/>
                      <a:pt x="9545" y="13434"/>
                      <a:pt x="9572" y="13577"/>
                    </a:cubicBezTo>
                    <a:cubicBezTo>
                      <a:pt x="9607" y="13753"/>
                      <a:pt x="9548" y="13969"/>
                      <a:pt x="9572" y="14146"/>
                    </a:cubicBezTo>
                    <a:cubicBezTo>
                      <a:pt x="9603" y="14360"/>
                      <a:pt x="9703" y="14516"/>
                      <a:pt x="9693" y="14619"/>
                    </a:cubicBezTo>
                    <a:cubicBezTo>
                      <a:pt x="9686" y="14702"/>
                      <a:pt x="9622" y="14779"/>
                      <a:pt x="9572" y="14872"/>
                    </a:cubicBezTo>
                    <a:cubicBezTo>
                      <a:pt x="9529" y="14955"/>
                      <a:pt x="9495" y="15047"/>
                      <a:pt x="9452" y="15124"/>
                    </a:cubicBezTo>
                    <a:cubicBezTo>
                      <a:pt x="9409" y="15200"/>
                      <a:pt x="9331" y="15261"/>
                      <a:pt x="9291" y="15345"/>
                    </a:cubicBezTo>
                    <a:cubicBezTo>
                      <a:pt x="9272" y="15383"/>
                      <a:pt x="9268" y="15459"/>
                      <a:pt x="9251" y="15503"/>
                    </a:cubicBezTo>
                    <a:cubicBezTo>
                      <a:pt x="9194" y="15650"/>
                      <a:pt x="9162" y="15762"/>
                      <a:pt x="9130" y="15945"/>
                    </a:cubicBezTo>
                    <a:cubicBezTo>
                      <a:pt x="9111" y="16054"/>
                      <a:pt x="9086" y="16162"/>
                      <a:pt x="9090" y="16261"/>
                    </a:cubicBezTo>
                    <a:cubicBezTo>
                      <a:pt x="9100" y="16472"/>
                      <a:pt x="9228" y="16670"/>
                      <a:pt x="9291" y="16766"/>
                    </a:cubicBezTo>
                    <a:cubicBezTo>
                      <a:pt x="9543" y="17151"/>
                      <a:pt x="9745" y="17671"/>
                      <a:pt x="9894" y="18092"/>
                    </a:cubicBezTo>
                    <a:cubicBezTo>
                      <a:pt x="9966" y="18292"/>
                      <a:pt x="10023" y="18477"/>
                      <a:pt x="10055" y="18660"/>
                    </a:cubicBezTo>
                    <a:cubicBezTo>
                      <a:pt x="10078" y="18786"/>
                      <a:pt x="10071" y="18905"/>
                      <a:pt x="10095" y="19039"/>
                    </a:cubicBezTo>
                    <a:cubicBezTo>
                      <a:pt x="10116" y="19150"/>
                      <a:pt x="10128" y="19308"/>
                      <a:pt x="10175" y="19418"/>
                    </a:cubicBezTo>
                    <a:cubicBezTo>
                      <a:pt x="10192" y="19454"/>
                      <a:pt x="10265" y="19495"/>
                      <a:pt x="10296" y="19544"/>
                    </a:cubicBezTo>
                    <a:cubicBezTo>
                      <a:pt x="10334" y="19604"/>
                      <a:pt x="10341" y="19687"/>
                      <a:pt x="10376" y="19734"/>
                    </a:cubicBezTo>
                    <a:cubicBezTo>
                      <a:pt x="10415" y="19782"/>
                      <a:pt x="10489" y="19809"/>
                      <a:pt x="10537" y="19860"/>
                    </a:cubicBezTo>
                    <a:cubicBezTo>
                      <a:pt x="10550" y="19872"/>
                      <a:pt x="10523" y="19912"/>
                      <a:pt x="10537" y="19923"/>
                    </a:cubicBezTo>
                    <a:cubicBezTo>
                      <a:pt x="10550" y="19933"/>
                      <a:pt x="10608" y="19912"/>
                      <a:pt x="10618" y="19923"/>
                    </a:cubicBezTo>
                    <a:cubicBezTo>
                      <a:pt x="10641" y="19947"/>
                      <a:pt x="10640" y="19996"/>
                      <a:pt x="10658" y="20018"/>
                    </a:cubicBezTo>
                    <a:cubicBezTo>
                      <a:pt x="10740" y="20120"/>
                      <a:pt x="10833" y="20254"/>
                      <a:pt x="10899" y="20365"/>
                    </a:cubicBezTo>
                    <a:cubicBezTo>
                      <a:pt x="10982" y="20503"/>
                      <a:pt x="11073" y="20647"/>
                      <a:pt x="11100" y="20776"/>
                    </a:cubicBezTo>
                    <a:cubicBezTo>
                      <a:pt x="11138" y="20950"/>
                      <a:pt x="11066" y="21228"/>
                      <a:pt x="11140" y="21343"/>
                    </a:cubicBezTo>
                    <a:cubicBezTo>
                      <a:pt x="11154" y="21365"/>
                      <a:pt x="11384" y="21518"/>
                      <a:pt x="11462" y="21534"/>
                    </a:cubicBezTo>
                    <a:cubicBezTo>
                      <a:pt x="11736" y="21583"/>
                      <a:pt x="12023" y="21405"/>
                      <a:pt x="12507" y="21407"/>
                    </a:cubicBezTo>
                    <a:cubicBezTo>
                      <a:pt x="12688" y="21407"/>
                      <a:pt x="12744" y="21460"/>
                      <a:pt x="12829" y="21470"/>
                    </a:cubicBezTo>
                    <a:cubicBezTo>
                      <a:pt x="12981" y="21488"/>
                      <a:pt x="13182" y="21483"/>
                      <a:pt x="13271" y="21470"/>
                    </a:cubicBezTo>
                    <a:cubicBezTo>
                      <a:pt x="13441" y="21444"/>
                      <a:pt x="13536" y="21334"/>
                      <a:pt x="13633" y="21281"/>
                    </a:cubicBezTo>
                    <a:cubicBezTo>
                      <a:pt x="13905" y="21133"/>
                      <a:pt x="14078" y="21010"/>
                      <a:pt x="14277" y="20839"/>
                    </a:cubicBezTo>
                    <a:cubicBezTo>
                      <a:pt x="14355" y="20771"/>
                      <a:pt x="14469" y="20698"/>
                      <a:pt x="14517" y="20649"/>
                    </a:cubicBezTo>
                    <a:cubicBezTo>
                      <a:pt x="14543" y="20623"/>
                      <a:pt x="14530" y="20582"/>
                      <a:pt x="14558" y="20554"/>
                    </a:cubicBezTo>
                    <a:cubicBezTo>
                      <a:pt x="14639" y="20473"/>
                      <a:pt x="14749" y="20402"/>
                      <a:pt x="14838" y="20302"/>
                    </a:cubicBezTo>
                    <a:cubicBezTo>
                      <a:pt x="14922" y="20210"/>
                      <a:pt x="14995" y="20112"/>
                      <a:pt x="15081" y="20018"/>
                    </a:cubicBezTo>
                    <a:cubicBezTo>
                      <a:pt x="15268" y="19809"/>
                      <a:pt x="15520" y="19581"/>
                      <a:pt x="15562" y="19418"/>
                    </a:cubicBezTo>
                    <a:cubicBezTo>
                      <a:pt x="15608" y="19245"/>
                      <a:pt x="15522" y="19069"/>
                      <a:pt x="15562" y="18976"/>
                    </a:cubicBezTo>
                    <a:cubicBezTo>
                      <a:pt x="15571" y="18956"/>
                      <a:pt x="15680" y="18885"/>
                      <a:pt x="15723" y="18850"/>
                    </a:cubicBezTo>
                    <a:cubicBezTo>
                      <a:pt x="15897" y="18710"/>
                      <a:pt x="16211" y="18619"/>
                      <a:pt x="16326" y="18471"/>
                    </a:cubicBezTo>
                    <a:cubicBezTo>
                      <a:pt x="16402" y="18375"/>
                      <a:pt x="16489" y="18100"/>
                      <a:pt x="16487" y="17997"/>
                    </a:cubicBezTo>
                    <a:cubicBezTo>
                      <a:pt x="16483" y="17782"/>
                      <a:pt x="16272" y="17639"/>
                      <a:pt x="16326" y="17334"/>
                    </a:cubicBezTo>
                    <a:cubicBezTo>
                      <a:pt x="16337" y="17277"/>
                      <a:pt x="16394" y="17191"/>
                      <a:pt x="16447" y="17114"/>
                    </a:cubicBezTo>
                    <a:cubicBezTo>
                      <a:pt x="16528" y="16995"/>
                      <a:pt x="16657" y="16901"/>
                      <a:pt x="16728" y="16830"/>
                    </a:cubicBezTo>
                    <a:cubicBezTo>
                      <a:pt x="16759" y="16800"/>
                      <a:pt x="16777" y="16735"/>
                      <a:pt x="16809" y="16703"/>
                    </a:cubicBezTo>
                    <a:cubicBezTo>
                      <a:pt x="16934" y="16579"/>
                      <a:pt x="17025" y="16545"/>
                      <a:pt x="17130" y="16482"/>
                    </a:cubicBezTo>
                    <a:cubicBezTo>
                      <a:pt x="17161" y="16464"/>
                      <a:pt x="17173" y="16438"/>
                      <a:pt x="17211" y="16419"/>
                    </a:cubicBezTo>
                    <a:cubicBezTo>
                      <a:pt x="17391" y="16328"/>
                      <a:pt x="17516" y="16281"/>
                      <a:pt x="17653" y="16198"/>
                    </a:cubicBezTo>
                    <a:cubicBezTo>
                      <a:pt x="17789" y="16117"/>
                      <a:pt x="17883" y="16036"/>
                      <a:pt x="17934" y="15945"/>
                    </a:cubicBezTo>
                    <a:cubicBezTo>
                      <a:pt x="17941" y="15936"/>
                      <a:pt x="18005" y="15925"/>
                      <a:pt x="18015" y="15914"/>
                    </a:cubicBezTo>
                    <a:cubicBezTo>
                      <a:pt x="18140" y="15777"/>
                      <a:pt x="18205" y="15675"/>
                      <a:pt x="18256" y="15503"/>
                    </a:cubicBezTo>
                    <a:cubicBezTo>
                      <a:pt x="18336" y="15242"/>
                      <a:pt x="18255" y="15064"/>
                      <a:pt x="18216" y="14841"/>
                    </a:cubicBezTo>
                    <a:cubicBezTo>
                      <a:pt x="18187" y="14673"/>
                      <a:pt x="18225" y="14508"/>
                      <a:pt x="18176" y="14366"/>
                    </a:cubicBezTo>
                    <a:cubicBezTo>
                      <a:pt x="18140" y="14262"/>
                      <a:pt x="17987" y="14133"/>
                      <a:pt x="17934" y="14019"/>
                    </a:cubicBezTo>
                    <a:cubicBezTo>
                      <a:pt x="17915" y="13978"/>
                      <a:pt x="17915" y="13922"/>
                      <a:pt x="17894" y="13861"/>
                    </a:cubicBezTo>
                    <a:cubicBezTo>
                      <a:pt x="17800" y="13582"/>
                      <a:pt x="17662" y="13183"/>
                      <a:pt x="17733" y="12788"/>
                    </a:cubicBezTo>
                    <a:cubicBezTo>
                      <a:pt x="17754" y="12673"/>
                      <a:pt x="17859" y="12508"/>
                      <a:pt x="17894" y="12441"/>
                    </a:cubicBezTo>
                    <a:cubicBezTo>
                      <a:pt x="17965" y="12313"/>
                      <a:pt x="18007" y="12277"/>
                      <a:pt x="18095" y="12188"/>
                    </a:cubicBezTo>
                    <a:cubicBezTo>
                      <a:pt x="18480" y="11810"/>
                      <a:pt x="18717" y="11507"/>
                      <a:pt x="19141" y="11115"/>
                    </a:cubicBezTo>
                    <a:cubicBezTo>
                      <a:pt x="19196" y="11064"/>
                      <a:pt x="19206" y="11008"/>
                      <a:pt x="19261" y="10957"/>
                    </a:cubicBezTo>
                    <a:cubicBezTo>
                      <a:pt x="19420" y="10811"/>
                      <a:pt x="19616" y="10674"/>
                      <a:pt x="19784" y="10546"/>
                    </a:cubicBezTo>
                    <a:cubicBezTo>
                      <a:pt x="20046" y="10349"/>
                      <a:pt x="20438" y="10154"/>
                      <a:pt x="20588" y="9915"/>
                    </a:cubicBezTo>
                    <a:cubicBezTo>
                      <a:pt x="20656" y="9806"/>
                      <a:pt x="20699" y="9653"/>
                      <a:pt x="20749" y="9568"/>
                    </a:cubicBezTo>
                    <a:cubicBezTo>
                      <a:pt x="20816" y="9448"/>
                      <a:pt x="20889" y="9328"/>
                      <a:pt x="20950" y="9221"/>
                    </a:cubicBezTo>
                    <a:cubicBezTo>
                      <a:pt x="20974" y="9180"/>
                      <a:pt x="21004" y="9147"/>
                      <a:pt x="21030" y="9095"/>
                    </a:cubicBezTo>
                    <a:cubicBezTo>
                      <a:pt x="21170" y="8822"/>
                      <a:pt x="21247" y="8692"/>
                      <a:pt x="21392" y="8368"/>
                    </a:cubicBezTo>
                    <a:cubicBezTo>
                      <a:pt x="21447" y="8247"/>
                      <a:pt x="21577" y="8037"/>
                      <a:pt x="21553" y="7895"/>
                    </a:cubicBezTo>
                    <a:cubicBezTo>
                      <a:pt x="21485" y="7497"/>
                      <a:pt x="20833" y="7845"/>
                      <a:pt x="20628" y="7895"/>
                    </a:cubicBezTo>
                    <a:cubicBezTo>
                      <a:pt x="20465" y="7935"/>
                      <a:pt x="20289" y="7935"/>
                      <a:pt x="20106" y="7958"/>
                    </a:cubicBezTo>
                    <a:cubicBezTo>
                      <a:pt x="19883" y="7987"/>
                      <a:pt x="19701" y="8048"/>
                      <a:pt x="19543" y="8021"/>
                    </a:cubicBezTo>
                    <a:cubicBezTo>
                      <a:pt x="19461" y="8007"/>
                      <a:pt x="19298" y="7922"/>
                      <a:pt x="19261" y="7895"/>
                    </a:cubicBezTo>
                    <a:cubicBezTo>
                      <a:pt x="19000" y="7700"/>
                      <a:pt x="19052" y="7425"/>
                      <a:pt x="18859" y="7169"/>
                    </a:cubicBezTo>
                    <a:cubicBezTo>
                      <a:pt x="18762" y="7039"/>
                      <a:pt x="18478" y="6843"/>
                      <a:pt x="18336" y="6758"/>
                    </a:cubicBezTo>
                    <a:cubicBezTo>
                      <a:pt x="18188" y="6669"/>
                      <a:pt x="18088" y="6618"/>
                      <a:pt x="17975" y="6506"/>
                    </a:cubicBezTo>
                    <a:cubicBezTo>
                      <a:pt x="17824" y="6356"/>
                      <a:pt x="17718" y="6124"/>
                      <a:pt x="17574" y="5906"/>
                    </a:cubicBezTo>
                    <a:cubicBezTo>
                      <a:pt x="17425" y="5683"/>
                      <a:pt x="17215" y="5504"/>
                      <a:pt x="17130" y="5338"/>
                    </a:cubicBezTo>
                    <a:cubicBezTo>
                      <a:pt x="17040" y="5159"/>
                      <a:pt x="17038" y="4952"/>
                      <a:pt x="16969" y="4801"/>
                    </a:cubicBezTo>
                    <a:cubicBezTo>
                      <a:pt x="16912" y="4673"/>
                      <a:pt x="16810" y="4582"/>
                      <a:pt x="16729" y="4454"/>
                    </a:cubicBezTo>
                    <a:cubicBezTo>
                      <a:pt x="16542" y="4159"/>
                      <a:pt x="16226" y="3688"/>
                      <a:pt x="16046" y="3380"/>
                    </a:cubicBezTo>
                    <a:cubicBezTo>
                      <a:pt x="15917" y="3162"/>
                      <a:pt x="15787" y="2899"/>
                      <a:pt x="15684" y="2749"/>
                    </a:cubicBezTo>
                    <a:cubicBezTo>
                      <a:pt x="15660" y="2716"/>
                      <a:pt x="15613" y="2689"/>
                      <a:pt x="15603" y="2655"/>
                    </a:cubicBezTo>
                    <a:cubicBezTo>
                      <a:pt x="15580" y="2574"/>
                      <a:pt x="15483" y="2469"/>
                      <a:pt x="15492" y="2411"/>
                    </a:cubicBezTo>
                    <a:cubicBezTo>
                      <a:pt x="15500" y="2361"/>
                      <a:pt x="15604" y="2392"/>
                      <a:pt x="15630" y="2363"/>
                    </a:cubicBezTo>
                    <a:cubicBezTo>
                      <a:pt x="15654" y="2337"/>
                      <a:pt x="15679" y="2284"/>
                      <a:pt x="15712" y="2267"/>
                    </a:cubicBezTo>
                    <a:cubicBezTo>
                      <a:pt x="15717" y="2265"/>
                      <a:pt x="15717" y="2263"/>
                      <a:pt x="15718" y="2261"/>
                    </a:cubicBezTo>
                    <a:cubicBezTo>
                      <a:pt x="15722" y="2235"/>
                      <a:pt x="15724" y="2206"/>
                      <a:pt x="15724" y="2199"/>
                    </a:cubicBezTo>
                    <a:cubicBezTo>
                      <a:pt x="15726" y="2088"/>
                      <a:pt x="15656" y="1847"/>
                      <a:pt x="15616" y="1779"/>
                    </a:cubicBezTo>
                    <a:close/>
                    <a:moveTo>
                      <a:pt x="15616" y="177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AutoShape 9"/>
              <p:cNvSpPr>
                <a:spLocks/>
              </p:cNvSpPr>
              <p:nvPr/>
            </p:nvSpPr>
            <p:spPr bwMode="auto">
              <a:xfrm>
                <a:off x="1112" y="1168"/>
                <a:ext cx="135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057" h="21216">
                    <a:moveTo>
                      <a:pt x="17224" y="155"/>
                    </a:moveTo>
                    <a:cubicBezTo>
                      <a:pt x="19179" y="-212"/>
                      <a:pt x="19683" y="41"/>
                      <a:pt x="20437" y="1242"/>
                    </a:cubicBezTo>
                    <a:cubicBezTo>
                      <a:pt x="21131" y="2348"/>
                      <a:pt x="21230" y="3015"/>
                      <a:pt x="20792" y="4323"/>
                    </a:cubicBezTo>
                    <a:cubicBezTo>
                      <a:pt x="20258" y="5937"/>
                      <a:pt x="19024" y="7633"/>
                      <a:pt x="17579" y="9039"/>
                    </a:cubicBezTo>
                    <a:cubicBezTo>
                      <a:pt x="17337" y="9274"/>
                      <a:pt x="17529" y="9238"/>
                      <a:pt x="17224" y="9401"/>
                    </a:cubicBezTo>
                    <a:cubicBezTo>
                      <a:pt x="17002" y="9517"/>
                      <a:pt x="16812" y="9946"/>
                      <a:pt x="16507" y="10308"/>
                    </a:cubicBezTo>
                    <a:cubicBezTo>
                      <a:pt x="15533" y="11463"/>
                      <a:pt x="14247" y="13612"/>
                      <a:pt x="13650" y="15203"/>
                    </a:cubicBezTo>
                    <a:cubicBezTo>
                      <a:pt x="13357" y="15987"/>
                      <a:pt x="13218" y="16848"/>
                      <a:pt x="12937" y="17560"/>
                    </a:cubicBezTo>
                    <a:cubicBezTo>
                      <a:pt x="12166" y="19502"/>
                      <a:pt x="12017" y="19850"/>
                      <a:pt x="9008" y="20642"/>
                    </a:cubicBezTo>
                    <a:cubicBezTo>
                      <a:pt x="8846" y="20685"/>
                      <a:pt x="8786" y="20972"/>
                      <a:pt x="8652" y="21005"/>
                    </a:cubicBezTo>
                    <a:cubicBezTo>
                      <a:pt x="7061" y="21388"/>
                      <a:pt x="4519" y="21237"/>
                      <a:pt x="2937" y="20642"/>
                    </a:cubicBezTo>
                    <a:cubicBezTo>
                      <a:pt x="1120" y="19960"/>
                      <a:pt x="-370" y="17782"/>
                      <a:pt x="81" y="15747"/>
                    </a:cubicBezTo>
                    <a:cubicBezTo>
                      <a:pt x="438" y="14122"/>
                      <a:pt x="2933" y="13210"/>
                      <a:pt x="3294" y="11396"/>
                    </a:cubicBezTo>
                    <a:cubicBezTo>
                      <a:pt x="3490" y="10422"/>
                      <a:pt x="2588" y="9128"/>
                      <a:pt x="2938" y="7950"/>
                    </a:cubicBezTo>
                    <a:cubicBezTo>
                      <a:pt x="3086" y="7450"/>
                      <a:pt x="3640" y="6657"/>
                      <a:pt x="4009" y="6319"/>
                    </a:cubicBezTo>
                    <a:cubicBezTo>
                      <a:pt x="4092" y="6242"/>
                      <a:pt x="4666" y="6202"/>
                      <a:pt x="4722" y="6137"/>
                    </a:cubicBezTo>
                    <a:cubicBezTo>
                      <a:pt x="5253" y="5541"/>
                      <a:pt x="6231" y="5246"/>
                      <a:pt x="7581" y="4687"/>
                    </a:cubicBezTo>
                    <a:cubicBezTo>
                      <a:pt x="8323" y="4379"/>
                      <a:pt x="10317" y="3974"/>
                      <a:pt x="11510" y="3599"/>
                    </a:cubicBezTo>
                    <a:cubicBezTo>
                      <a:pt x="11741" y="3526"/>
                      <a:pt x="12332" y="3519"/>
                      <a:pt x="12581" y="3417"/>
                    </a:cubicBezTo>
                    <a:cubicBezTo>
                      <a:pt x="14467" y="2651"/>
                      <a:pt x="15194" y="1429"/>
                      <a:pt x="16508" y="335"/>
                    </a:cubicBezTo>
                    <a:cubicBezTo>
                      <a:pt x="16721" y="159"/>
                      <a:pt x="16810" y="231"/>
                      <a:pt x="17224" y="155"/>
                    </a:cubicBezTo>
                    <a:close/>
                    <a:moveTo>
                      <a:pt x="17224" y="15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Group 10"/>
            <p:cNvGrpSpPr>
              <a:grpSpLocks/>
            </p:cNvGrpSpPr>
            <p:nvPr/>
          </p:nvGrpSpPr>
          <p:grpSpPr bwMode="auto">
            <a:xfrm>
              <a:off x="4626961" y="2020295"/>
              <a:ext cx="3446463" cy="3414713"/>
              <a:chOff x="0" y="0"/>
              <a:chExt cx="2171" cy="2151"/>
            </a:xfrm>
            <a:solidFill>
              <a:srgbClr val="FFADBD"/>
            </a:solidFill>
          </p:grpSpPr>
          <p:sp>
            <p:nvSpPr>
              <p:cNvPr id="83" name="AutoShape 11"/>
              <p:cNvSpPr>
                <a:spLocks/>
              </p:cNvSpPr>
              <p:nvPr/>
            </p:nvSpPr>
            <p:spPr bwMode="auto">
              <a:xfrm>
                <a:off x="0" y="0"/>
                <a:ext cx="1644" cy="1400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557">
                    <a:moveTo>
                      <a:pt x="203" y="9254"/>
                    </a:moveTo>
                    <a:cubicBezTo>
                      <a:pt x="206" y="9253"/>
                      <a:pt x="212" y="9258"/>
                      <a:pt x="212" y="9259"/>
                    </a:cubicBezTo>
                    <a:cubicBezTo>
                      <a:pt x="251" y="9281"/>
                      <a:pt x="333" y="9374"/>
                      <a:pt x="402" y="9462"/>
                    </a:cubicBezTo>
                    <a:cubicBezTo>
                      <a:pt x="414" y="9478"/>
                      <a:pt x="426" y="9495"/>
                      <a:pt x="436" y="9511"/>
                    </a:cubicBezTo>
                    <a:cubicBezTo>
                      <a:pt x="483" y="9585"/>
                      <a:pt x="512" y="9663"/>
                      <a:pt x="552" y="9761"/>
                    </a:cubicBezTo>
                    <a:cubicBezTo>
                      <a:pt x="648" y="9997"/>
                      <a:pt x="726" y="10226"/>
                      <a:pt x="822" y="10399"/>
                    </a:cubicBezTo>
                    <a:cubicBezTo>
                      <a:pt x="883" y="10506"/>
                      <a:pt x="950" y="10575"/>
                      <a:pt x="1004" y="10662"/>
                    </a:cubicBezTo>
                    <a:cubicBezTo>
                      <a:pt x="1058" y="10750"/>
                      <a:pt x="1090" y="10804"/>
                      <a:pt x="1124" y="10850"/>
                    </a:cubicBezTo>
                    <a:cubicBezTo>
                      <a:pt x="1152" y="10886"/>
                      <a:pt x="1215" y="11017"/>
                      <a:pt x="1245" y="11075"/>
                    </a:cubicBezTo>
                    <a:cubicBezTo>
                      <a:pt x="1274" y="11129"/>
                      <a:pt x="1274" y="11194"/>
                      <a:pt x="1306" y="11263"/>
                    </a:cubicBezTo>
                    <a:cubicBezTo>
                      <a:pt x="1347" y="11352"/>
                      <a:pt x="1424" y="11456"/>
                      <a:pt x="1457" y="11564"/>
                    </a:cubicBezTo>
                    <a:cubicBezTo>
                      <a:pt x="1486" y="11658"/>
                      <a:pt x="1470" y="11752"/>
                      <a:pt x="1487" y="11826"/>
                    </a:cubicBezTo>
                    <a:cubicBezTo>
                      <a:pt x="1513" y="11944"/>
                      <a:pt x="1579" y="12104"/>
                      <a:pt x="1607" y="12164"/>
                    </a:cubicBezTo>
                    <a:cubicBezTo>
                      <a:pt x="1690" y="12342"/>
                      <a:pt x="1793" y="12538"/>
                      <a:pt x="1879" y="12653"/>
                    </a:cubicBezTo>
                    <a:cubicBezTo>
                      <a:pt x="1992" y="12805"/>
                      <a:pt x="2119" y="13073"/>
                      <a:pt x="2211" y="13254"/>
                    </a:cubicBezTo>
                    <a:cubicBezTo>
                      <a:pt x="2241" y="13312"/>
                      <a:pt x="2244" y="13380"/>
                      <a:pt x="2271" y="13441"/>
                    </a:cubicBezTo>
                    <a:cubicBezTo>
                      <a:pt x="2305" y="13516"/>
                      <a:pt x="2344" y="13565"/>
                      <a:pt x="2362" y="13629"/>
                    </a:cubicBezTo>
                    <a:cubicBezTo>
                      <a:pt x="2365" y="13643"/>
                      <a:pt x="2369" y="13657"/>
                      <a:pt x="2373" y="13671"/>
                    </a:cubicBezTo>
                    <a:cubicBezTo>
                      <a:pt x="2430" y="13906"/>
                      <a:pt x="2449" y="14217"/>
                      <a:pt x="2504" y="14473"/>
                    </a:cubicBezTo>
                    <a:cubicBezTo>
                      <a:pt x="2556" y="14714"/>
                      <a:pt x="2639" y="14907"/>
                      <a:pt x="2814" y="14944"/>
                    </a:cubicBezTo>
                    <a:cubicBezTo>
                      <a:pt x="2899" y="14962"/>
                      <a:pt x="2952" y="14938"/>
                      <a:pt x="3026" y="14906"/>
                    </a:cubicBezTo>
                    <a:cubicBezTo>
                      <a:pt x="3136" y="14859"/>
                      <a:pt x="3249" y="14772"/>
                      <a:pt x="3357" y="14718"/>
                    </a:cubicBezTo>
                    <a:cubicBezTo>
                      <a:pt x="3510" y="14643"/>
                      <a:pt x="3576" y="14593"/>
                      <a:pt x="3689" y="14531"/>
                    </a:cubicBezTo>
                    <a:cubicBezTo>
                      <a:pt x="3903" y="14413"/>
                      <a:pt x="4165" y="14306"/>
                      <a:pt x="4262" y="14192"/>
                    </a:cubicBezTo>
                    <a:cubicBezTo>
                      <a:pt x="4286" y="14166"/>
                      <a:pt x="4328" y="14181"/>
                      <a:pt x="4353" y="14155"/>
                    </a:cubicBezTo>
                    <a:cubicBezTo>
                      <a:pt x="4483" y="14020"/>
                      <a:pt x="4581" y="13786"/>
                      <a:pt x="4745" y="13629"/>
                    </a:cubicBezTo>
                    <a:cubicBezTo>
                      <a:pt x="4873" y="13507"/>
                      <a:pt x="5076" y="13441"/>
                      <a:pt x="5197" y="13367"/>
                    </a:cubicBezTo>
                    <a:cubicBezTo>
                      <a:pt x="5333" y="13283"/>
                      <a:pt x="5539" y="13066"/>
                      <a:pt x="5620" y="12915"/>
                    </a:cubicBezTo>
                    <a:cubicBezTo>
                      <a:pt x="5732" y="12713"/>
                      <a:pt x="5801" y="12478"/>
                      <a:pt x="5922" y="12239"/>
                    </a:cubicBezTo>
                    <a:cubicBezTo>
                      <a:pt x="6065" y="11958"/>
                      <a:pt x="6274" y="11752"/>
                      <a:pt x="6282" y="11588"/>
                    </a:cubicBezTo>
                    <a:cubicBezTo>
                      <a:pt x="6282" y="11575"/>
                      <a:pt x="6201" y="11497"/>
                      <a:pt x="6196" y="11486"/>
                    </a:cubicBezTo>
                    <a:cubicBezTo>
                      <a:pt x="6087" y="11300"/>
                      <a:pt x="6083" y="11342"/>
                      <a:pt x="5983" y="11225"/>
                    </a:cubicBezTo>
                    <a:cubicBezTo>
                      <a:pt x="5938" y="11172"/>
                      <a:pt x="5917" y="11091"/>
                      <a:pt x="5862" y="11038"/>
                    </a:cubicBezTo>
                    <a:cubicBezTo>
                      <a:pt x="5813" y="10991"/>
                      <a:pt x="5730" y="10979"/>
                      <a:pt x="5681" y="10925"/>
                    </a:cubicBezTo>
                    <a:cubicBezTo>
                      <a:pt x="5590" y="10824"/>
                      <a:pt x="5555" y="10822"/>
                      <a:pt x="5452" y="10725"/>
                    </a:cubicBezTo>
                    <a:cubicBezTo>
                      <a:pt x="5415" y="10691"/>
                      <a:pt x="5410" y="10268"/>
                      <a:pt x="5366" y="10267"/>
                    </a:cubicBezTo>
                    <a:cubicBezTo>
                      <a:pt x="5364" y="10267"/>
                      <a:pt x="5362" y="10268"/>
                      <a:pt x="5359" y="10269"/>
                    </a:cubicBezTo>
                    <a:cubicBezTo>
                      <a:pt x="5321" y="10280"/>
                      <a:pt x="5221" y="10484"/>
                      <a:pt x="5198" y="10499"/>
                    </a:cubicBezTo>
                    <a:cubicBezTo>
                      <a:pt x="5125" y="10547"/>
                      <a:pt x="5096" y="10654"/>
                      <a:pt x="5013" y="10738"/>
                    </a:cubicBezTo>
                    <a:cubicBezTo>
                      <a:pt x="4893" y="10861"/>
                      <a:pt x="4793" y="10937"/>
                      <a:pt x="4695" y="10964"/>
                    </a:cubicBezTo>
                    <a:cubicBezTo>
                      <a:pt x="4663" y="10973"/>
                      <a:pt x="4631" y="10976"/>
                      <a:pt x="4598" y="10973"/>
                    </a:cubicBezTo>
                    <a:cubicBezTo>
                      <a:pt x="4450" y="10961"/>
                      <a:pt x="4334" y="10472"/>
                      <a:pt x="4241" y="10392"/>
                    </a:cubicBezTo>
                    <a:cubicBezTo>
                      <a:pt x="4215" y="10369"/>
                      <a:pt x="4199" y="10365"/>
                      <a:pt x="4188" y="10373"/>
                    </a:cubicBezTo>
                    <a:cubicBezTo>
                      <a:pt x="4149" y="10393"/>
                      <a:pt x="4172" y="10547"/>
                      <a:pt x="4110" y="10583"/>
                    </a:cubicBezTo>
                    <a:cubicBezTo>
                      <a:pt x="4083" y="10597"/>
                      <a:pt x="4041" y="10589"/>
                      <a:pt x="3973" y="10542"/>
                    </a:cubicBezTo>
                    <a:cubicBezTo>
                      <a:pt x="3912" y="10500"/>
                      <a:pt x="3870" y="10195"/>
                      <a:pt x="3840" y="10136"/>
                    </a:cubicBezTo>
                    <a:cubicBezTo>
                      <a:pt x="3793" y="10041"/>
                      <a:pt x="3765" y="9977"/>
                      <a:pt x="3719" y="9873"/>
                    </a:cubicBezTo>
                    <a:cubicBezTo>
                      <a:pt x="3688" y="9802"/>
                      <a:pt x="3650" y="9752"/>
                      <a:pt x="3629" y="9685"/>
                    </a:cubicBezTo>
                    <a:cubicBezTo>
                      <a:pt x="3613" y="9634"/>
                      <a:pt x="3480" y="9131"/>
                      <a:pt x="3508" y="9010"/>
                    </a:cubicBezTo>
                    <a:cubicBezTo>
                      <a:pt x="3512" y="8991"/>
                      <a:pt x="3520" y="8972"/>
                      <a:pt x="3531" y="8952"/>
                    </a:cubicBezTo>
                    <a:cubicBezTo>
                      <a:pt x="3578" y="8870"/>
                      <a:pt x="3674" y="8792"/>
                      <a:pt x="3747" y="8787"/>
                    </a:cubicBezTo>
                    <a:cubicBezTo>
                      <a:pt x="3949" y="8773"/>
                      <a:pt x="4099" y="9137"/>
                      <a:pt x="4169" y="9312"/>
                    </a:cubicBezTo>
                    <a:cubicBezTo>
                      <a:pt x="4201" y="9394"/>
                      <a:pt x="4219" y="9509"/>
                      <a:pt x="4260" y="9575"/>
                    </a:cubicBezTo>
                    <a:cubicBezTo>
                      <a:pt x="4268" y="9589"/>
                      <a:pt x="4324" y="9683"/>
                      <a:pt x="4335" y="9693"/>
                    </a:cubicBezTo>
                    <a:cubicBezTo>
                      <a:pt x="4388" y="9743"/>
                      <a:pt x="4409" y="9756"/>
                      <a:pt x="4440" y="9800"/>
                    </a:cubicBezTo>
                    <a:cubicBezTo>
                      <a:pt x="4513" y="9902"/>
                      <a:pt x="4913" y="10074"/>
                      <a:pt x="5044" y="10060"/>
                    </a:cubicBezTo>
                    <a:cubicBezTo>
                      <a:pt x="5080" y="10057"/>
                      <a:pt x="5108" y="10047"/>
                      <a:pt x="5129" y="10035"/>
                    </a:cubicBezTo>
                    <a:cubicBezTo>
                      <a:pt x="5199" y="9997"/>
                      <a:pt x="5213" y="9930"/>
                      <a:pt x="5258" y="9905"/>
                    </a:cubicBezTo>
                    <a:cubicBezTo>
                      <a:pt x="5290" y="9890"/>
                      <a:pt x="5339" y="9897"/>
                      <a:pt x="5435" y="9950"/>
                    </a:cubicBezTo>
                    <a:cubicBezTo>
                      <a:pt x="5541" y="10010"/>
                      <a:pt x="5660" y="10176"/>
                      <a:pt x="5771" y="10303"/>
                    </a:cubicBezTo>
                    <a:cubicBezTo>
                      <a:pt x="5797" y="10332"/>
                      <a:pt x="5792" y="10391"/>
                      <a:pt x="5816" y="10415"/>
                    </a:cubicBezTo>
                    <a:cubicBezTo>
                      <a:pt x="5840" y="10437"/>
                      <a:pt x="5894" y="10424"/>
                      <a:pt x="5917" y="10437"/>
                    </a:cubicBezTo>
                    <a:cubicBezTo>
                      <a:pt x="6169" y="10592"/>
                      <a:pt x="6492" y="10609"/>
                      <a:pt x="6851" y="10588"/>
                    </a:cubicBezTo>
                    <a:cubicBezTo>
                      <a:pt x="7014" y="10578"/>
                      <a:pt x="7185" y="10560"/>
                      <a:pt x="7333" y="10550"/>
                    </a:cubicBezTo>
                    <a:cubicBezTo>
                      <a:pt x="7370" y="10548"/>
                      <a:pt x="7408" y="10540"/>
                      <a:pt x="7445" y="10532"/>
                    </a:cubicBezTo>
                    <a:cubicBezTo>
                      <a:pt x="7463" y="10528"/>
                      <a:pt x="7480" y="10524"/>
                      <a:pt x="7497" y="10520"/>
                    </a:cubicBezTo>
                    <a:cubicBezTo>
                      <a:pt x="7563" y="10505"/>
                      <a:pt x="7629" y="10495"/>
                      <a:pt x="7695" y="10513"/>
                    </a:cubicBezTo>
                    <a:cubicBezTo>
                      <a:pt x="7902" y="10570"/>
                      <a:pt x="8200" y="11059"/>
                      <a:pt x="8358" y="11226"/>
                    </a:cubicBezTo>
                    <a:cubicBezTo>
                      <a:pt x="8397" y="11267"/>
                      <a:pt x="8459" y="11359"/>
                      <a:pt x="8486" y="11386"/>
                    </a:cubicBezTo>
                    <a:cubicBezTo>
                      <a:pt x="8496" y="11396"/>
                      <a:pt x="8512" y="11399"/>
                      <a:pt x="8532" y="11397"/>
                    </a:cubicBezTo>
                    <a:cubicBezTo>
                      <a:pt x="8579" y="11396"/>
                      <a:pt x="8650" y="11365"/>
                      <a:pt x="8690" y="11360"/>
                    </a:cubicBezTo>
                    <a:cubicBezTo>
                      <a:pt x="8703" y="11360"/>
                      <a:pt x="8711" y="11364"/>
                      <a:pt x="8713" y="11375"/>
                    </a:cubicBezTo>
                    <a:cubicBezTo>
                      <a:pt x="8745" y="11666"/>
                      <a:pt x="8496" y="11576"/>
                      <a:pt x="8518" y="11716"/>
                    </a:cubicBezTo>
                    <a:cubicBezTo>
                      <a:pt x="8548" y="11903"/>
                      <a:pt x="8702" y="11953"/>
                      <a:pt x="8724" y="12004"/>
                    </a:cubicBezTo>
                    <a:cubicBezTo>
                      <a:pt x="8752" y="12075"/>
                      <a:pt x="8806" y="12087"/>
                      <a:pt x="8851" y="12089"/>
                    </a:cubicBezTo>
                    <a:cubicBezTo>
                      <a:pt x="8872" y="12090"/>
                      <a:pt x="8892" y="12088"/>
                      <a:pt x="8906" y="12088"/>
                    </a:cubicBezTo>
                    <a:cubicBezTo>
                      <a:pt x="8908" y="12089"/>
                      <a:pt x="8909" y="12089"/>
                      <a:pt x="8910" y="12089"/>
                    </a:cubicBezTo>
                    <a:cubicBezTo>
                      <a:pt x="8917" y="12090"/>
                      <a:pt x="8923" y="12091"/>
                      <a:pt x="8929" y="12091"/>
                    </a:cubicBezTo>
                    <a:cubicBezTo>
                      <a:pt x="9110" y="12106"/>
                      <a:pt x="9179" y="11663"/>
                      <a:pt x="9306" y="11650"/>
                    </a:cubicBezTo>
                    <a:cubicBezTo>
                      <a:pt x="9324" y="11651"/>
                      <a:pt x="9343" y="11661"/>
                      <a:pt x="9364" y="11681"/>
                    </a:cubicBezTo>
                    <a:cubicBezTo>
                      <a:pt x="9420" y="11737"/>
                      <a:pt x="9433" y="11895"/>
                      <a:pt x="9432" y="12075"/>
                    </a:cubicBezTo>
                    <a:cubicBezTo>
                      <a:pt x="9422" y="12308"/>
                      <a:pt x="9387" y="12576"/>
                      <a:pt x="9399" y="12699"/>
                    </a:cubicBezTo>
                    <a:cubicBezTo>
                      <a:pt x="9428" y="13001"/>
                      <a:pt x="9572" y="13386"/>
                      <a:pt x="9640" y="13638"/>
                    </a:cubicBezTo>
                    <a:cubicBezTo>
                      <a:pt x="9695" y="13840"/>
                      <a:pt x="9707" y="14059"/>
                      <a:pt x="9750" y="14178"/>
                    </a:cubicBezTo>
                    <a:cubicBezTo>
                      <a:pt x="9768" y="14229"/>
                      <a:pt x="9811" y="14300"/>
                      <a:pt x="9833" y="14357"/>
                    </a:cubicBezTo>
                    <a:cubicBezTo>
                      <a:pt x="9898" y="14528"/>
                      <a:pt x="9973" y="14697"/>
                      <a:pt x="10045" y="14861"/>
                    </a:cubicBezTo>
                    <a:cubicBezTo>
                      <a:pt x="10111" y="15019"/>
                      <a:pt x="10174" y="15173"/>
                      <a:pt x="10226" y="15315"/>
                    </a:cubicBezTo>
                    <a:cubicBezTo>
                      <a:pt x="10255" y="15391"/>
                      <a:pt x="10285" y="15486"/>
                      <a:pt x="10315" y="15587"/>
                    </a:cubicBezTo>
                    <a:cubicBezTo>
                      <a:pt x="10349" y="15720"/>
                      <a:pt x="10384" y="15865"/>
                      <a:pt x="10425" y="15995"/>
                    </a:cubicBezTo>
                    <a:cubicBezTo>
                      <a:pt x="10555" y="16406"/>
                      <a:pt x="10660" y="16696"/>
                      <a:pt x="10878" y="16475"/>
                    </a:cubicBezTo>
                    <a:cubicBezTo>
                      <a:pt x="10927" y="16425"/>
                      <a:pt x="10990" y="16378"/>
                      <a:pt x="11022" y="16317"/>
                    </a:cubicBezTo>
                    <a:cubicBezTo>
                      <a:pt x="11027" y="16317"/>
                      <a:pt x="11032" y="16318"/>
                      <a:pt x="11037" y="16318"/>
                    </a:cubicBezTo>
                    <a:lnTo>
                      <a:pt x="11244" y="16485"/>
                    </a:lnTo>
                    <a:cubicBezTo>
                      <a:pt x="11216" y="16936"/>
                      <a:pt x="11239" y="17269"/>
                      <a:pt x="11399" y="17366"/>
                    </a:cubicBezTo>
                    <a:cubicBezTo>
                      <a:pt x="11436" y="17443"/>
                      <a:pt x="11493" y="17488"/>
                      <a:pt x="11578" y="17490"/>
                    </a:cubicBezTo>
                    <a:cubicBezTo>
                      <a:pt x="11622" y="17492"/>
                      <a:pt x="11762" y="17473"/>
                      <a:pt x="11780" y="17099"/>
                    </a:cubicBezTo>
                    <a:cubicBezTo>
                      <a:pt x="11789" y="16921"/>
                      <a:pt x="11697" y="16622"/>
                      <a:pt x="11626" y="16464"/>
                    </a:cubicBezTo>
                    <a:cubicBezTo>
                      <a:pt x="11624" y="16459"/>
                      <a:pt x="11622" y="16455"/>
                      <a:pt x="11620" y="16451"/>
                    </a:cubicBezTo>
                    <a:cubicBezTo>
                      <a:pt x="11606" y="16414"/>
                      <a:pt x="11594" y="16380"/>
                      <a:pt x="11583" y="16351"/>
                    </a:cubicBezTo>
                    <a:cubicBezTo>
                      <a:pt x="11574" y="16330"/>
                      <a:pt x="11561" y="16296"/>
                      <a:pt x="11547" y="16260"/>
                    </a:cubicBezTo>
                    <a:cubicBezTo>
                      <a:pt x="11534" y="16187"/>
                      <a:pt x="11530" y="16112"/>
                      <a:pt x="11512" y="16125"/>
                    </a:cubicBezTo>
                    <a:cubicBezTo>
                      <a:pt x="11512" y="16125"/>
                      <a:pt x="11509" y="16137"/>
                      <a:pt x="11503" y="16156"/>
                    </a:cubicBezTo>
                    <a:cubicBezTo>
                      <a:pt x="11499" y="16146"/>
                      <a:pt x="11495" y="16139"/>
                      <a:pt x="11493" y="16134"/>
                    </a:cubicBezTo>
                    <a:cubicBezTo>
                      <a:pt x="11467" y="16095"/>
                      <a:pt x="11386" y="16176"/>
                      <a:pt x="11363" y="16193"/>
                    </a:cubicBezTo>
                    <a:cubicBezTo>
                      <a:pt x="11363" y="16193"/>
                      <a:pt x="11368" y="16222"/>
                      <a:pt x="11302" y="16209"/>
                    </a:cubicBezTo>
                    <a:cubicBezTo>
                      <a:pt x="11198" y="16189"/>
                      <a:pt x="11175" y="16122"/>
                      <a:pt x="11153" y="16064"/>
                    </a:cubicBezTo>
                    <a:cubicBezTo>
                      <a:pt x="11258" y="15778"/>
                      <a:pt x="11304" y="15386"/>
                      <a:pt x="11332" y="15053"/>
                    </a:cubicBezTo>
                    <a:cubicBezTo>
                      <a:pt x="11348" y="14862"/>
                      <a:pt x="11245" y="14391"/>
                      <a:pt x="11293" y="14155"/>
                    </a:cubicBezTo>
                    <a:cubicBezTo>
                      <a:pt x="11337" y="13935"/>
                      <a:pt x="11655" y="13870"/>
                      <a:pt x="11772" y="13697"/>
                    </a:cubicBezTo>
                    <a:cubicBezTo>
                      <a:pt x="12019" y="13331"/>
                      <a:pt x="12251" y="12748"/>
                      <a:pt x="12500" y="12389"/>
                    </a:cubicBezTo>
                    <a:cubicBezTo>
                      <a:pt x="12529" y="12347"/>
                      <a:pt x="12593" y="12320"/>
                      <a:pt x="12620" y="12277"/>
                    </a:cubicBezTo>
                    <a:cubicBezTo>
                      <a:pt x="12659" y="12218"/>
                      <a:pt x="12676" y="12147"/>
                      <a:pt x="12711" y="12089"/>
                    </a:cubicBezTo>
                    <a:cubicBezTo>
                      <a:pt x="12793" y="11954"/>
                      <a:pt x="12840" y="11843"/>
                      <a:pt x="12923" y="11788"/>
                    </a:cubicBezTo>
                    <a:cubicBezTo>
                      <a:pt x="12979" y="11751"/>
                      <a:pt x="13126" y="11732"/>
                      <a:pt x="13284" y="11675"/>
                    </a:cubicBezTo>
                    <a:cubicBezTo>
                      <a:pt x="13414" y="11629"/>
                      <a:pt x="13514" y="11564"/>
                      <a:pt x="13599" y="11559"/>
                    </a:cubicBezTo>
                    <a:cubicBezTo>
                      <a:pt x="13610" y="11559"/>
                      <a:pt x="13621" y="11561"/>
                      <a:pt x="13632" y="11564"/>
                    </a:cubicBezTo>
                    <a:cubicBezTo>
                      <a:pt x="13791" y="11604"/>
                      <a:pt x="13879" y="11850"/>
                      <a:pt x="13934" y="11976"/>
                    </a:cubicBezTo>
                    <a:cubicBezTo>
                      <a:pt x="13953" y="12022"/>
                      <a:pt x="13971" y="12126"/>
                      <a:pt x="13994" y="12163"/>
                    </a:cubicBezTo>
                    <a:cubicBezTo>
                      <a:pt x="14002" y="12178"/>
                      <a:pt x="14072" y="12190"/>
                      <a:pt x="14084" y="12201"/>
                    </a:cubicBezTo>
                    <a:cubicBezTo>
                      <a:pt x="14137" y="12252"/>
                      <a:pt x="14139" y="12351"/>
                      <a:pt x="14174" y="12388"/>
                    </a:cubicBezTo>
                    <a:cubicBezTo>
                      <a:pt x="14199" y="12415"/>
                      <a:pt x="14243" y="12398"/>
                      <a:pt x="14265" y="12425"/>
                    </a:cubicBezTo>
                    <a:cubicBezTo>
                      <a:pt x="14356" y="12539"/>
                      <a:pt x="14430" y="12645"/>
                      <a:pt x="14475" y="12763"/>
                    </a:cubicBezTo>
                    <a:cubicBezTo>
                      <a:pt x="14529" y="12900"/>
                      <a:pt x="14550" y="13142"/>
                      <a:pt x="14596" y="13326"/>
                    </a:cubicBezTo>
                    <a:cubicBezTo>
                      <a:pt x="14622" y="13430"/>
                      <a:pt x="14653" y="13504"/>
                      <a:pt x="14687" y="13589"/>
                    </a:cubicBezTo>
                    <a:cubicBezTo>
                      <a:pt x="14726" y="13689"/>
                      <a:pt x="14757" y="13796"/>
                      <a:pt x="14808" y="13814"/>
                    </a:cubicBezTo>
                    <a:cubicBezTo>
                      <a:pt x="14813" y="13816"/>
                      <a:pt x="14820" y="13817"/>
                      <a:pt x="14827" y="13818"/>
                    </a:cubicBezTo>
                    <a:cubicBezTo>
                      <a:pt x="14900" y="13840"/>
                      <a:pt x="15036" y="13776"/>
                      <a:pt x="15060" y="13746"/>
                    </a:cubicBezTo>
                    <a:cubicBezTo>
                      <a:pt x="15341" y="13413"/>
                      <a:pt x="15363" y="14021"/>
                      <a:pt x="15448" y="14342"/>
                    </a:cubicBezTo>
                    <a:cubicBezTo>
                      <a:pt x="15507" y="14563"/>
                      <a:pt x="15652" y="14857"/>
                      <a:pt x="15679" y="15094"/>
                    </a:cubicBezTo>
                    <a:cubicBezTo>
                      <a:pt x="15707" y="15341"/>
                      <a:pt x="15663" y="15603"/>
                      <a:pt x="15649" y="15807"/>
                    </a:cubicBezTo>
                    <a:cubicBezTo>
                      <a:pt x="15637" y="15963"/>
                      <a:pt x="15655" y="16156"/>
                      <a:pt x="15663" y="16320"/>
                    </a:cubicBezTo>
                    <a:cubicBezTo>
                      <a:pt x="15656" y="16390"/>
                      <a:pt x="15651" y="16454"/>
                      <a:pt x="15647" y="16507"/>
                    </a:cubicBezTo>
                    <a:cubicBezTo>
                      <a:pt x="15646" y="16531"/>
                      <a:pt x="15658" y="16555"/>
                      <a:pt x="15678" y="16578"/>
                    </a:cubicBezTo>
                    <a:cubicBezTo>
                      <a:pt x="15713" y="16659"/>
                      <a:pt x="15801" y="16745"/>
                      <a:pt x="15808" y="16755"/>
                    </a:cubicBezTo>
                    <a:cubicBezTo>
                      <a:pt x="15848" y="16813"/>
                      <a:pt x="15836" y="16793"/>
                      <a:pt x="15871" y="16827"/>
                    </a:cubicBezTo>
                    <a:cubicBezTo>
                      <a:pt x="15902" y="16857"/>
                      <a:pt x="15922" y="16968"/>
                      <a:pt x="15973" y="17004"/>
                    </a:cubicBezTo>
                    <a:cubicBezTo>
                      <a:pt x="15973" y="17004"/>
                      <a:pt x="15973" y="17004"/>
                      <a:pt x="15973" y="17005"/>
                    </a:cubicBezTo>
                    <a:cubicBezTo>
                      <a:pt x="16030" y="17130"/>
                      <a:pt x="16138" y="17225"/>
                      <a:pt x="16176" y="17339"/>
                    </a:cubicBezTo>
                    <a:cubicBezTo>
                      <a:pt x="16263" y="17597"/>
                      <a:pt x="16289" y="17748"/>
                      <a:pt x="16298" y="17803"/>
                    </a:cubicBezTo>
                    <a:cubicBezTo>
                      <a:pt x="16331" y="18009"/>
                      <a:pt x="16350" y="18053"/>
                      <a:pt x="16396" y="18188"/>
                    </a:cubicBezTo>
                    <a:cubicBezTo>
                      <a:pt x="16423" y="18271"/>
                      <a:pt x="16431" y="18398"/>
                      <a:pt x="16456" y="18451"/>
                    </a:cubicBezTo>
                    <a:cubicBezTo>
                      <a:pt x="16462" y="18464"/>
                      <a:pt x="16507" y="18476"/>
                      <a:pt x="16516" y="18489"/>
                    </a:cubicBezTo>
                    <a:cubicBezTo>
                      <a:pt x="16530" y="18507"/>
                      <a:pt x="16554" y="18530"/>
                      <a:pt x="16575" y="18553"/>
                    </a:cubicBezTo>
                    <a:cubicBezTo>
                      <a:pt x="16577" y="18562"/>
                      <a:pt x="16580" y="18571"/>
                      <a:pt x="16585" y="18578"/>
                    </a:cubicBezTo>
                    <a:cubicBezTo>
                      <a:pt x="16604" y="18607"/>
                      <a:pt x="16628" y="18640"/>
                      <a:pt x="16654" y="18675"/>
                    </a:cubicBezTo>
                    <a:cubicBezTo>
                      <a:pt x="16614" y="18822"/>
                      <a:pt x="16573" y="18998"/>
                      <a:pt x="16532" y="19003"/>
                    </a:cubicBezTo>
                    <a:cubicBezTo>
                      <a:pt x="16505" y="18979"/>
                      <a:pt x="16478" y="18953"/>
                      <a:pt x="16453" y="18925"/>
                    </a:cubicBezTo>
                    <a:cubicBezTo>
                      <a:pt x="16329" y="18785"/>
                      <a:pt x="16323" y="18552"/>
                      <a:pt x="16231" y="18394"/>
                    </a:cubicBezTo>
                    <a:cubicBezTo>
                      <a:pt x="16184" y="18315"/>
                      <a:pt x="16051" y="18252"/>
                      <a:pt x="16023" y="18207"/>
                    </a:cubicBezTo>
                    <a:cubicBezTo>
                      <a:pt x="16001" y="18170"/>
                      <a:pt x="16017" y="18123"/>
                      <a:pt x="15993" y="18094"/>
                    </a:cubicBezTo>
                    <a:cubicBezTo>
                      <a:pt x="15986" y="18086"/>
                      <a:pt x="15937" y="18060"/>
                      <a:pt x="15932" y="18056"/>
                    </a:cubicBezTo>
                    <a:cubicBezTo>
                      <a:pt x="15781" y="17930"/>
                      <a:pt x="15492" y="17647"/>
                      <a:pt x="15359" y="17624"/>
                    </a:cubicBezTo>
                    <a:cubicBezTo>
                      <a:pt x="15330" y="17618"/>
                      <a:pt x="15149" y="17577"/>
                      <a:pt x="15108" y="17586"/>
                    </a:cubicBezTo>
                    <a:cubicBezTo>
                      <a:pt x="15096" y="17580"/>
                      <a:pt x="15087" y="17578"/>
                      <a:pt x="15084" y="17581"/>
                    </a:cubicBezTo>
                    <a:cubicBezTo>
                      <a:pt x="15050" y="17617"/>
                      <a:pt x="15048" y="17671"/>
                      <a:pt x="15065" y="17735"/>
                    </a:cubicBezTo>
                    <a:cubicBezTo>
                      <a:pt x="15068" y="17870"/>
                      <a:pt x="15126" y="18074"/>
                      <a:pt x="15260" y="18287"/>
                    </a:cubicBezTo>
                    <a:cubicBezTo>
                      <a:pt x="15370" y="18465"/>
                      <a:pt x="15575" y="18633"/>
                      <a:pt x="15641" y="18737"/>
                    </a:cubicBezTo>
                    <a:cubicBezTo>
                      <a:pt x="15896" y="19143"/>
                      <a:pt x="16110" y="19491"/>
                      <a:pt x="16298" y="19939"/>
                    </a:cubicBezTo>
                    <a:cubicBezTo>
                      <a:pt x="16416" y="20221"/>
                      <a:pt x="16501" y="20489"/>
                      <a:pt x="16629" y="20766"/>
                    </a:cubicBezTo>
                    <a:cubicBezTo>
                      <a:pt x="16776" y="21081"/>
                      <a:pt x="17043" y="21600"/>
                      <a:pt x="17328" y="21555"/>
                    </a:cubicBezTo>
                    <a:cubicBezTo>
                      <a:pt x="17407" y="21542"/>
                      <a:pt x="17614" y="21344"/>
                      <a:pt x="17629" y="21066"/>
                    </a:cubicBezTo>
                    <a:cubicBezTo>
                      <a:pt x="17654" y="20635"/>
                      <a:pt x="17246" y="20273"/>
                      <a:pt x="17056" y="19826"/>
                    </a:cubicBezTo>
                    <a:cubicBezTo>
                      <a:pt x="17014" y="19729"/>
                      <a:pt x="16991" y="19632"/>
                      <a:pt x="16965" y="19564"/>
                    </a:cubicBezTo>
                    <a:cubicBezTo>
                      <a:pt x="16936" y="19484"/>
                      <a:pt x="16816" y="19268"/>
                      <a:pt x="17069" y="19042"/>
                    </a:cubicBezTo>
                    <a:cubicBezTo>
                      <a:pt x="17100" y="19047"/>
                      <a:pt x="17126" y="19042"/>
                      <a:pt x="17148" y="19022"/>
                    </a:cubicBezTo>
                    <a:cubicBezTo>
                      <a:pt x="17184" y="18992"/>
                      <a:pt x="17166" y="18789"/>
                      <a:pt x="17177" y="18700"/>
                    </a:cubicBezTo>
                    <a:cubicBezTo>
                      <a:pt x="17186" y="18627"/>
                      <a:pt x="17115" y="18476"/>
                      <a:pt x="17086" y="18361"/>
                    </a:cubicBezTo>
                    <a:cubicBezTo>
                      <a:pt x="17062" y="18261"/>
                      <a:pt x="17028" y="18170"/>
                      <a:pt x="16996" y="18062"/>
                    </a:cubicBezTo>
                    <a:cubicBezTo>
                      <a:pt x="16967" y="17964"/>
                      <a:pt x="16909" y="17729"/>
                      <a:pt x="16875" y="17685"/>
                    </a:cubicBezTo>
                    <a:cubicBezTo>
                      <a:pt x="16821" y="17616"/>
                      <a:pt x="16678" y="17406"/>
                      <a:pt x="16471" y="17114"/>
                    </a:cubicBezTo>
                    <a:cubicBezTo>
                      <a:pt x="16386" y="16994"/>
                      <a:pt x="16313" y="16845"/>
                      <a:pt x="16245" y="16735"/>
                    </a:cubicBezTo>
                    <a:cubicBezTo>
                      <a:pt x="16211" y="16568"/>
                      <a:pt x="16137" y="16373"/>
                      <a:pt x="16103" y="16211"/>
                    </a:cubicBezTo>
                    <a:cubicBezTo>
                      <a:pt x="16058" y="16002"/>
                      <a:pt x="16097" y="15797"/>
                      <a:pt x="16103" y="15573"/>
                    </a:cubicBezTo>
                    <a:cubicBezTo>
                      <a:pt x="16109" y="15331"/>
                      <a:pt x="16066" y="15096"/>
                      <a:pt x="16073" y="15010"/>
                    </a:cubicBezTo>
                    <a:cubicBezTo>
                      <a:pt x="16077" y="14957"/>
                      <a:pt x="16114" y="14965"/>
                      <a:pt x="16133" y="14934"/>
                    </a:cubicBezTo>
                    <a:cubicBezTo>
                      <a:pt x="16176" y="14865"/>
                      <a:pt x="16201" y="14829"/>
                      <a:pt x="16225" y="14820"/>
                    </a:cubicBezTo>
                    <a:cubicBezTo>
                      <a:pt x="16270" y="14845"/>
                      <a:pt x="16318" y="14887"/>
                      <a:pt x="16374" y="14939"/>
                    </a:cubicBezTo>
                    <a:cubicBezTo>
                      <a:pt x="16444" y="15004"/>
                      <a:pt x="16535" y="15102"/>
                      <a:pt x="16586" y="15165"/>
                    </a:cubicBezTo>
                    <a:cubicBezTo>
                      <a:pt x="16764" y="15387"/>
                      <a:pt x="16813" y="15716"/>
                      <a:pt x="16992" y="15851"/>
                    </a:cubicBezTo>
                    <a:cubicBezTo>
                      <a:pt x="17004" y="15860"/>
                      <a:pt x="17020" y="15865"/>
                      <a:pt x="17036" y="15869"/>
                    </a:cubicBezTo>
                    <a:cubicBezTo>
                      <a:pt x="17065" y="15878"/>
                      <a:pt x="17101" y="15879"/>
                      <a:pt x="17133" y="15886"/>
                    </a:cubicBezTo>
                    <a:cubicBezTo>
                      <a:pt x="17133" y="15886"/>
                      <a:pt x="17133" y="15886"/>
                      <a:pt x="17134" y="15887"/>
                    </a:cubicBezTo>
                    <a:cubicBezTo>
                      <a:pt x="17138" y="15888"/>
                      <a:pt x="17142" y="15889"/>
                      <a:pt x="17146" y="15890"/>
                    </a:cubicBezTo>
                    <a:cubicBezTo>
                      <a:pt x="17148" y="15891"/>
                      <a:pt x="17150" y="15891"/>
                      <a:pt x="17153" y="15892"/>
                    </a:cubicBezTo>
                    <a:cubicBezTo>
                      <a:pt x="17233" y="15919"/>
                      <a:pt x="17252" y="15834"/>
                      <a:pt x="17275" y="15819"/>
                    </a:cubicBezTo>
                    <a:cubicBezTo>
                      <a:pt x="17276" y="15821"/>
                      <a:pt x="17278" y="15823"/>
                      <a:pt x="17280" y="15826"/>
                    </a:cubicBezTo>
                    <a:cubicBezTo>
                      <a:pt x="17393" y="15993"/>
                      <a:pt x="17257" y="16149"/>
                      <a:pt x="17268" y="16290"/>
                    </a:cubicBezTo>
                    <a:cubicBezTo>
                      <a:pt x="17272" y="16341"/>
                      <a:pt x="17304" y="16356"/>
                      <a:pt x="17330" y="16361"/>
                    </a:cubicBezTo>
                    <a:cubicBezTo>
                      <a:pt x="17350" y="16370"/>
                      <a:pt x="17372" y="16369"/>
                      <a:pt x="17380" y="16371"/>
                    </a:cubicBezTo>
                    <a:cubicBezTo>
                      <a:pt x="17539" y="16411"/>
                      <a:pt x="17732" y="15987"/>
                      <a:pt x="17871" y="15807"/>
                    </a:cubicBezTo>
                    <a:cubicBezTo>
                      <a:pt x="18024" y="15609"/>
                      <a:pt x="18174" y="15521"/>
                      <a:pt x="18233" y="15319"/>
                    </a:cubicBezTo>
                    <a:cubicBezTo>
                      <a:pt x="18369" y="14855"/>
                      <a:pt x="18119" y="14191"/>
                      <a:pt x="17991" y="13929"/>
                    </a:cubicBezTo>
                    <a:cubicBezTo>
                      <a:pt x="17826" y="13589"/>
                      <a:pt x="17530" y="13328"/>
                      <a:pt x="17388" y="13103"/>
                    </a:cubicBezTo>
                    <a:cubicBezTo>
                      <a:pt x="17308" y="12976"/>
                      <a:pt x="17214" y="12846"/>
                      <a:pt x="17207" y="12652"/>
                    </a:cubicBezTo>
                    <a:cubicBezTo>
                      <a:pt x="17195" y="12295"/>
                      <a:pt x="17481" y="11849"/>
                      <a:pt x="17759" y="11841"/>
                    </a:cubicBezTo>
                    <a:cubicBezTo>
                      <a:pt x="17790" y="11842"/>
                      <a:pt x="17821" y="11849"/>
                      <a:pt x="17852" y="11863"/>
                    </a:cubicBezTo>
                    <a:cubicBezTo>
                      <a:pt x="17900" y="11885"/>
                      <a:pt x="17935" y="11902"/>
                      <a:pt x="17941" y="11938"/>
                    </a:cubicBezTo>
                    <a:cubicBezTo>
                      <a:pt x="18008" y="12349"/>
                      <a:pt x="18073" y="12474"/>
                      <a:pt x="18133" y="12460"/>
                    </a:cubicBezTo>
                    <a:cubicBezTo>
                      <a:pt x="18248" y="12496"/>
                      <a:pt x="18347" y="11994"/>
                      <a:pt x="18414" y="11901"/>
                    </a:cubicBezTo>
                    <a:cubicBezTo>
                      <a:pt x="18424" y="11887"/>
                      <a:pt x="18452" y="11849"/>
                      <a:pt x="18462" y="11836"/>
                    </a:cubicBezTo>
                    <a:cubicBezTo>
                      <a:pt x="18472" y="11823"/>
                      <a:pt x="18462" y="11836"/>
                      <a:pt x="18475" y="11826"/>
                    </a:cubicBezTo>
                    <a:cubicBezTo>
                      <a:pt x="18561" y="11750"/>
                      <a:pt x="18636" y="11668"/>
                      <a:pt x="18715" y="11638"/>
                    </a:cubicBezTo>
                    <a:cubicBezTo>
                      <a:pt x="18869" y="11579"/>
                      <a:pt x="19043" y="11615"/>
                      <a:pt x="19199" y="11563"/>
                    </a:cubicBezTo>
                    <a:cubicBezTo>
                      <a:pt x="19256" y="11543"/>
                      <a:pt x="19317" y="11481"/>
                      <a:pt x="19379" y="11450"/>
                    </a:cubicBezTo>
                    <a:cubicBezTo>
                      <a:pt x="19478" y="11401"/>
                      <a:pt x="19581" y="11385"/>
                      <a:pt x="19621" y="11337"/>
                    </a:cubicBezTo>
                    <a:cubicBezTo>
                      <a:pt x="19732" y="11204"/>
                      <a:pt x="19832" y="11128"/>
                      <a:pt x="19924" y="10936"/>
                    </a:cubicBezTo>
                    <a:cubicBezTo>
                      <a:pt x="20053" y="10669"/>
                      <a:pt x="20126" y="10510"/>
                      <a:pt x="20196" y="10266"/>
                    </a:cubicBezTo>
                    <a:cubicBezTo>
                      <a:pt x="20244" y="10100"/>
                      <a:pt x="20276" y="9887"/>
                      <a:pt x="20326" y="9677"/>
                    </a:cubicBezTo>
                    <a:cubicBezTo>
                      <a:pt x="20372" y="9481"/>
                      <a:pt x="20510" y="8940"/>
                      <a:pt x="20373" y="8935"/>
                    </a:cubicBezTo>
                    <a:cubicBezTo>
                      <a:pt x="20119" y="8925"/>
                      <a:pt x="19977" y="8740"/>
                      <a:pt x="20081" y="8657"/>
                    </a:cubicBezTo>
                    <a:cubicBezTo>
                      <a:pt x="20178" y="8580"/>
                      <a:pt x="20239" y="8519"/>
                      <a:pt x="20209" y="8443"/>
                    </a:cubicBezTo>
                    <a:cubicBezTo>
                      <a:pt x="20203" y="8429"/>
                      <a:pt x="20085" y="8239"/>
                      <a:pt x="20074" y="8219"/>
                    </a:cubicBezTo>
                    <a:cubicBezTo>
                      <a:pt x="19967" y="8043"/>
                      <a:pt x="19840" y="7918"/>
                      <a:pt x="19741" y="7769"/>
                    </a:cubicBezTo>
                    <a:cubicBezTo>
                      <a:pt x="19610" y="7571"/>
                      <a:pt x="19334" y="7111"/>
                      <a:pt x="19349" y="6905"/>
                    </a:cubicBezTo>
                    <a:cubicBezTo>
                      <a:pt x="19361" y="6751"/>
                      <a:pt x="19842" y="6505"/>
                      <a:pt x="19752" y="6270"/>
                    </a:cubicBezTo>
                    <a:cubicBezTo>
                      <a:pt x="19666" y="6046"/>
                      <a:pt x="19255" y="6211"/>
                      <a:pt x="19048" y="6154"/>
                    </a:cubicBezTo>
                    <a:cubicBezTo>
                      <a:pt x="18924" y="6120"/>
                      <a:pt x="18654" y="5855"/>
                      <a:pt x="18655" y="5665"/>
                    </a:cubicBezTo>
                    <a:cubicBezTo>
                      <a:pt x="18656" y="5565"/>
                      <a:pt x="18700" y="5542"/>
                      <a:pt x="18746" y="5478"/>
                    </a:cubicBezTo>
                    <a:cubicBezTo>
                      <a:pt x="18831" y="5357"/>
                      <a:pt x="18978" y="5144"/>
                      <a:pt x="19122" y="5080"/>
                    </a:cubicBezTo>
                    <a:cubicBezTo>
                      <a:pt x="19151" y="5071"/>
                      <a:pt x="19179" y="5068"/>
                      <a:pt x="19207" y="5073"/>
                    </a:cubicBezTo>
                    <a:cubicBezTo>
                      <a:pt x="19254" y="5082"/>
                      <a:pt x="19352" y="5170"/>
                      <a:pt x="19358" y="5185"/>
                    </a:cubicBezTo>
                    <a:cubicBezTo>
                      <a:pt x="19367" y="5210"/>
                      <a:pt x="19344" y="5278"/>
                      <a:pt x="19358" y="5298"/>
                    </a:cubicBezTo>
                    <a:cubicBezTo>
                      <a:pt x="19386" y="5337"/>
                      <a:pt x="19425" y="5581"/>
                      <a:pt x="19425" y="5583"/>
                    </a:cubicBezTo>
                    <a:cubicBezTo>
                      <a:pt x="19432" y="5585"/>
                      <a:pt x="19445" y="5581"/>
                      <a:pt x="19461" y="5574"/>
                    </a:cubicBezTo>
                    <a:cubicBezTo>
                      <a:pt x="19518" y="5561"/>
                      <a:pt x="19670" y="5445"/>
                      <a:pt x="19752" y="5410"/>
                    </a:cubicBezTo>
                    <a:cubicBezTo>
                      <a:pt x="19993" y="5338"/>
                      <a:pt x="20063" y="5425"/>
                      <a:pt x="20202" y="5599"/>
                    </a:cubicBezTo>
                    <a:cubicBezTo>
                      <a:pt x="20307" y="5730"/>
                      <a:pt x="20187" y="6009"/>
                      <a:pt x="20293" y="6019"/>
                    </a:cubicBezTo>
                    <a:cubicBezTo>
                      <a:pt x="20425" y="6031"/>
                      <a:pt x="20514" y="6043"/>
                      <a:pt x="20563" y="6085"/>
                    </a:cubicBezTo>
                    <a:cubicBezTo>
                      <a:pt x="20629" y="6142"/>
                      <a:pt x="20676" y="6196"/>
                      <a:pt x="20745" y="6311"/>
                    </a:cubicBezTo>
                    <a:cubicBezTo>
                      <a:pt x="20910" y="6590"/>
                      <a:pt x="20949" y="6776"/>
                      <a:pt x="20988" y="6982"/>
                    </a:cubicBezTo>
                    <a:cubicBezTo>
                      <a:pt x="21005" y="7074"/>
                      <a:pt x="21063" y="7279"/>
                      <a:pt x="21135" y="7301"/>
                    </a:cubicBezTo>
                    <a:cubicBezTo>
                      <a:pt x="21148" y="7305"/>
                      <a:pt x="21160" y="7303"/>
                      <a:pt x="21173" y="7297"/>
                    </a:cubicBezTo>
                    <a:cubicBezTo>
                      <a:pt x="21267" y="7296"/>
                      <a:pt x="21369" y="7024"/>
                      <a:pt x="21446" y="6984"/>
                    </a:cubicBezTo>
                    <a:cubicBezTo>
                      <a:pt x="21458" y="6983"/>
                      <a:pt x="21469" y="6981"/>
                      <a:pt x="21479" y="6977"/>
                    </a:cubicBezTo>
                    <a:cubicBezTo>
                      <a:pt x="21576" y="6961"/>
                      <a:pt x="21600" y="6882"/>
                      <a:pt x="21593" y="6783"/>
                    </a:cubicBezTo>
                    <a:cubicBezTo>
                      <a:pt x="21595" y="6808"/>
                      <a:pt x="21597" y="6829"/>
                      <a:pt x="21593" y="6779"/>
                    </a:cubicBezTo>
                    <a:cubicBezTo>
                      <a:pt x="21589" y="6720"/>
                      <a:pt x="21591" y="6749"/>
                      <a:pt x="21593" y="6777"/>
                    </a:cubicBezTo>
                    <a:cubicBezTo>
                      <a:pt x="21583" y="6660"/>
                      <a:pt x="21503" y="6434"/>
                      <a:pt x="21431" y="6342"/>
                    </a:cubicBezTo>
                    <a:cubicBezTo>
                      <a:pt x="21413" y="6318"/>
                      <a:pt x="21419" y="6294"/>
                      <a:pt x="21401" y="6266"/>
                    </a:cubicBezTo>
                    <a:cubicBezTo>
                      <a:pt x="21239" y="6024"/>
                      <a:pt x="20746" y="5779"/>
                      <a:pt x="20737" y="5478"/>
                    </a:cubicBezTo>
                    <a:cubicBezTo>
                      <a:pt x="20732" y="5303"/>
                      <a:pt x="20949" y="5125"/>
                      <a:pt x="20979" y="4952"/>
                    </a:cubicBezTo>
                    <a:cubicBezTo>
                      <a:pt x="21007" y="4792"/>
                      <a:pt x="20944" y="4591"/>
                      <a:pt x="20979" y="4463"/>
                    </a:cubicBezTo>
                    <a:cubicBezTo>
                      <a:pt x="21000" y="4387"/>
                      <a:pt x="21274" y="4136"/>
                      <a:pt x="21274" y="4136"/>
                    </a:cubicBezTo>
                    <a:lnTo>
                      <a:pt x="21287" y="4135"/>
                    </a:lnTo>
                    <a:lnTo>
                      <a:pt x="21315" y="4144"/>
                    </a:lnTo>
                    <a:lnTo>
                      <a:pt x="21336" y="4150"/>
                    </a:lnTo>
                    <a:lnTo>
                      <a:pt x="21354" y="4139"/>
                    </a:lnTo>
                    <a:lnTo>
                      <a:pt x="21254" y="3186"/>
                    </a:lnTo>
                    <a:lnTo>
                      <a:pt x="20961" y="2109"/>
                    </a:lnTo>
                    <a:cubicBezTo>
                      <a:pt x="20952" y="2111"/>
                      <a:pt x="20942" y="2113"/>
                      <a:pt x="20932" y="2115"/>
                    </a:cubicBezTo>
                    <a:lnTo>
                      <a:pt x="20930" y="2107"/>
                    </a:lnTo>
                    <a:cubicBezTo>
                      <a:pt x="20566" y="2188"/>
                      <a:pt x="20078" y="2428"/>
                      <a:pt x="19858" y="2253"/>
                    </a:cubicBezTo>
                    <a:cubicBezTo>
                      <a:pt x="19628" y="2071"/>
                      <a:pt x="19451" y="1603"/>
                      <a:pt x="19267" y="1287"/>
                    </a:cubicBezTo>
                    <a:cubicBezTo>
                      <a:pt x="19256" y="1272"/>
                      <a:pt x="19243" y="1258"/>
                      <a:pt x="19231" y="1243"/>
                    </a:cubicBezTo>
                    <a:cubicBezTo>
                      <a:pt x="19174" y="1151"/>
                      <a:pt x="19117" y="1077"/>
                      <a:pt x="19057" y="1032"/>
                    </a:cubicBezTo>
                    <a:cubicBezTo>
                      <a:pt x="19049" y="1022"/>
                      <a:pt x="19041" y="1013"/>
                      <a:pt x="19034" y="1003"/>
                    </a:cubicBezTo>
                    <a:cubicBezTo>
                      <a:pt x="18670" y="770"/>
                      <a:pt x="18270" y="1067"/>
                      <a:pt x="18212" y="1087"/>
                    </a:cubicBezTo>
                    <a:cubicBezTo>
                      <a:pt x="17960" y="1173"/>
                      <a:pt x="17621" y="953"/>
                      <a:pt x="17462" y="903"/>
                    </a:cubicBezTo>
                    <a:lnTo>
                      <a:pt x="16822" y="1142"/>
                    </a:lnTo>
                    <a:lnTo>
                      <a:pt x="16358" y="1194"/>
                    </a:lnTo>
                    <a:cubicBezTo>
                      <a:pt x="16349" y="1265"/>
                      <a:pt x="16325" y="1350"/>
                      <a:pt x="16275" y="1444"/>
                    </a:cubicBezTo>
                    <a:cubicBezTo>
                      <a:pt x="16120" y="1736"/>
                      <a:pt x="14809" y="1616"/>
                      <a:pt x="14795" y="1615"/>
                    </a:cubicBezTo>
                    <a:lnTo>
                      <a:pt x="14794" y="1615"/>
                    </a:lnTo>
                    <a:lnTo>
                      <a:pt x="14793" y="1615"/>
                    </a:lnTo>
                    <a:cubicBezTo>
                      <a:pt x="14787" y="1618"/>
                      <a:pt x="14139" y="1857"/>
                      <a:pt x="13750" y="1344"/>
                    </a:cubicBezTo>
                    <a:cubicBezTo>
                      <a:pt x="13713" y="1296"/>
                      <a:pt x="13634" y="1191"/>
                      <a:pt x="13580" y="1093"/>
                    </a:cubicBezTo>
                    <a:cubicBezTo>
                      <a:pt x="13573" y="1098"/>
                      <a:pt x="13566" y="1103"/>
                      <a:pt x="13558" y="1107"/>
                    </a:cubicBezTo>
                    <a:cubicBezTo>
                      <a:pt x="13557" y="1106"/>
                      <a:pt x="13557" y="1104"/>
                      <a:pt x="13556" y="1103"/>
                    </a:cubicBezTo>
                    <a:cubicBezTo>
                      <a:pt x="13416" y="1195"/>
                      <a:pt x="13260" y="1317"/>
                      <a:pt x="13177" y="1343"/>
                    </a:cubicBezTo>
                    <a:cubicBezTo>
                      <a:pt x="13019" y="1393"/>
                      <a:pt x="12884" y="1479"/>
                      <a:pt x="12725" y="1652"/>
                    </a:cubicBezTo>
                    <a:cubicBezTo>
                      <a:pt x="12568" y="1825"/>
                      <a:pt x="12591" y="1537"/>
                      <a:pt x="12441" y="1484"/>
                    </a:cubicBezTo>
                    <a:cubicBezTo>
                      <a:pt x="12329" y="1444"/>
                      <a:pt x="12213" y="1386"/>
                      <a:pt x="12020" y="1386"/>
                    </a:cubicBezTo>
                    <a:cubicBezTo>
                      <a:pt x="11935" y="1386"/>
                      <a:pt x="11896" y="1325"/>
                      <a:pt x="11867" y="1253"/>
                    </a:cubicBezTo>
                    <a:cubicBezTo>
                      <a:pt x="11845" y="1264"/>
                      <a:pt x="11824" y="1277"/>
                      <a:pt x="11803" y="1293"/>
                    </a:cubicBezTo>
                    <a:cubicBezTo>
                      <a:pt x="11713" y="1361"/>
                      <a:pt x="11677" y="1303"/>
                      <a:pt x="11604" y="1189"/>
                    </a:cubicBezTo>
                    <a:lnTo>
                      <a:pt x="11592" y="1170"/>
                    </a:lnTo>
                    <a:cubicBezTo>
                      <a:pt x="11568" y="1132"/>
                      <a:pt x="11536" y="1082"/>
                      <a:pt x="11496" y="1036"/>
                    </a:cubicBezTo>
                    <a:cubicBezTo>
                      <a:pt x="11486" y="1037"/>
                      <a:pt x="11477" y="1038"/>
                      <a:pt x="11467" y="1039"/>
                    </a:cubicBezTo>
                    <a:cubicBezTo>
                      <a:pt x="11464" y="1036"/>
                      <a:pt x="11462" y="1033"/>
                      <a:pt x="11459" y="1031"/>
                    </a:cubicBezTo>
                    <a:cubicBezTo>
                      <a:pt x="11227" y="1055"/>
                      <a:pt x="10924" y="1091"/>
                      <a:pt x="10797" y="977"/>
                    </a:cubicBezTo>
                    <a:cubicBezTo>
                      <a:pt x="10789" y="969"/>
                      <a:pt x="10780" y="959"/>
                      <a:pt x="10771" y="947"/>
                    </a:cubicBezTo>
                    <a:cubicBezTo>
                      <a:pt x="10767" y="948"/>
                      <a:pt x="10764" y="949"/>
                      <a:pt x="10761" y="950"/>
                    </a:cubicBezTo>
                    <a:cubicBezTo>
                      <a:pt x="10761" y="949"/>
                      <a:pt x="10761" y="949"/>
                      <a:pt x="10760" y="949"/>
                    </a:cubicBezTo>
                    <a:cubicBezTo>
                      <a:pt x="10724" y="964"/>
                      <a:pt x="10689" y="986"/>
                      <a:pt x="10654" y="1020"/>
                    </a:cubicBezTo>
                    <a:cubicBezTo>
                      <a:pt x="10544" y="1128"/>
                      <a:pt x="10538" y="1262"/>
                      <a:pt x="10532" y="1391"/>
                    </a:cubicBezTo>
                    <a:cubicBezTo>
                      <a:pt x="10528" y="1474"/>
                      <a:pt x="10525" y="1552"/>
                      <a:pt x="10494" y="1619"/>
                    </a:cubicBezTo>
                    <a:cubicBezTo>
                      <a:pt x="10413" y="1798"/>
                      <a:pt x="10213" y="1988"/>
                      <a:pt x="10004" y="1988"/>
                    </a:cubicBezTo>
                    <a:cubicBezTo>
                      <a:pt x="9830" y="1988"/>
                      <a:pt x="8810" y="1639"/>
                      <a:pt x="8320" y="1471"/>
                    </a:cubicBezTo>
                    <a:cubicBezTo>
                      <a:pt x="8202" y="1431"/>
                      <a:pt x="8117" y="1401"/>
                      <a:pt x="8086" y="1392"/>
                    </a:cubicBezTo>
                    <a:cubicBezTo>
                      <a:pt x="7946" y="1348"/>
                      <a:pt x="7710" y="1200"/>
                      <a:pt x="7454" y="995"/>
                    </a:cubicBezTo>
                    <a:cubicBezTo>
                      <a:pt x="7291" y="865"/>
                      <a:pt x="7194" y="705"/>
                      <a:pt x="7081" y="520"/>
                    </a:cubicBezTo>
                    <a:cubicBezTo>
                      <a:pt x="7043" y="457"/>
                      <a:pt x="7004" y="393"/>
                      <a:pt x="6960" y="326"/>
                    </a:cubicBezTo>
                    <a:cubicBezTo>
                      <a:pt x="6758" y="16"/>
                      <a:pt x="6509" y="0"/>
                      <a:pt x="6461" y="0"/>
                    </a:cubicBezTo>
                    <a:cubicBezTo>
                      <a:pt x="6461" y="0"/>
                      <a:pt x="6460" y="0"/>
                      <a:pt x="6460" y="0"/>
                    </a:cubicBezTo>
                    <a:cubicBezTo>
                      <a:pt x="6441" y="75"/>
                      <a:pt x="6433" y="126"/>
                      <a:pt x="6433" y="126"/>
                    </a:cubicBezTo>
                    <a:cubicBezTo>
                      <a:pt x="6433" y="126"/>
                      <a:pt x="6784" y="927"/>
                      <a:pt x="6643" y="1026"/>
                    </a:cubicBezTo>
                    <a:cubicBezTo>
                      <a:pt x="6503" y="1125"/>
                      <a:pt x="6302" y="1206"/>
                      <a:pt x="6196" y="1206"/>
                    </a:cubicBezTo>
                    <a:cubicBezTo>
                      <a:pt x="6091" y="1206"/>
                      <a:pt x="5684" y="1271"/>
                      <a:pt x="5684" y="1271"/>
                    </a:cubicBezTo>
                    <a:lnTo>
                      <a:pt x="5118" y="1435"/>
                    </a:lnTo>
                    <a:cubicBezTo>
                      <a:pt x="5118" y="1435"/>
                      <a:pt x="4702" y="1222"/>
                      <a:pt x="4632" y="1271"/>
                    </a:cubicBezTo>
                    <a:cubicBezTo>
                      <a:pt x="4562" y="1321"/>
                      <a:pt x="4133" y="1018"/>
                      <a:pt x="4080" y="944"/>
                    </a:cubicBezTo>
                    <a:cubicBezTo>
                      <a:pt x="4076" y="938"/>
                      <a:pt x="4070" y="933"/>
                      <a:pt x="4064" y="928"/>
                    </a:cubicBezTo>
                    <a:lnTo>
                      <a:pt x="4060" y="975"/>
                    </a:lnTo>
                    <a:cubicBezTo>
                      <a:pt x="4060" y="978"/>
                      <a:pt x="4020" y="1295"/>
                      <a:pt x="3944" y="1342"/>
                    </a:cubicBezTo>
                    <a:cubicBezTo>
                      <a:pt x="3868" y="1390"/>
                      <a:pt x="3632" y="1266"/>
                      <a:pt x="3575" y="1195"/>
                    </a:cubicBezTo>
                    <a:cubicBezTo>
                      <a:pt x="3558" y="1174"/>
                      <a:pt x="3401" y="1153"/>
                      <a:pt x="3180" y="1134"/>
                    </a:cubicBezTo>
                    <a:cubicBezTo>
                      <a:pt x="3174" y="1136"/>
                      <a:pt x="3167" y="1139"/>
                      <a:pt x="3160" y="1142"/>
                    </a:cubicBezTo>
                    <a:cubicBezTo>
                      <a:pt x="3155" y="1141"/>
                      <a:pt x="3151" y="1141"/>
                      <a:pt x="3147" y="1141"/>
                    </a:cubicBezTo>
                    <a:cubicBezTo>
                      <a:pt x="2925" y="1258"/>
                      <a:pt x="2626" y="1787"/>
                      <a:pt x="2647" y="2057"/>
                    </a:cubicBezTo>
                    <a:cubicBezTo>
                      <a:pt x="2661" y="2241"/>
                      <a:pt x="3081" y="2564"/>
                      <a:pt x="3081" y="2564"/>
                    </a:cubicBezTo>
                    <a:cubicBezTo>
                      <a:pt x="3103" y="2625"/>
                      <a:pt x="3125" y="2770"/>
                      <a:pt x="3146" y="2928"/>
                    </a:cubicBezTo>
                    <a:cubicBezTo>
                      <a:pt x="3145" y="2929"/>
                      <a:pt x="3143" y="2930"/>
                      <a:pt x="3141" y="2931"/>
                    </a:cubicBezTo>
                    <a:cubicBezTo>
                      <a:pt x="3141" y="2933"/>
                      <a:pt x="3142" y="2936"/>
                      <a:pt x="3142" y="2938"/>
                    </a:cubicBezTo>
                    <a:cubicBezTo>
                      <a:pt x="3213" y="2902"/>
                      <a:pt x="3314" y="2868"/>
                      <a:pt x="3356" y="2860"/>
                    </a:cubicBezTo>
                    <a:cubicBezTo>
                      <a:pt x="3413" y="2847"/>
                      <a:pt x="3454" y="2807"/>
                      <a:pt x="3537" y="2821"/>
                    </a:cubicBezTo>
                    <a:cubicBezTo>
                      <a:pt x="3660" y="2844"/>
                      <a:pt x="3827" y="2992"/>
                      <a:pt x="3838" y="3122"/>
                    </a:cubicBezTo>
                    <a:cubicBezTo>
                      <a:pt x="3841" y="3160"/>
                      <a:pt x="3839" y="3193"/>
                      <a:pt x="3833" y="3222"/>
                    </a:cubicBezTo>
                    <a:cubicBezTo>
                      <a:pt x="3794" y="3381"/>
                      <a:pt x="3631" y="3413"/>
                      <a:pt x="3568" y="3487"/>
                    </a:cubicBezTo>
                    <a:cubicBezTo>
                      <a:pt x="3518" y="3545"/>
                      <a:pt x="3486" y="3616"/>
                      <a:pt x="3473" y="3693"/>
                    </a:cubicBezTo>
                    <a:cubicBezTo>
                      <a:pt x="3441" y="3863"/>
                      <a:pt x="3502" y="4062"/>
                      <a:pt x="3657" y="4210"/>
                    </a:cubicBezTo>
                    <a:cubicBezTo>
                      <a:pt x="3680" y="4231"/>
                      <a:pt x="3722" y="4223"/>
                      <a:pt x="3747" y="4247"/>
                    </a:cubicBezTo>
                    <a:cubicBezTo>
                      <a:pt x="3805" y="4302"/>
                      <a:pt x="3826" y="4369"/>
                      <a:pt x="3868" y="4397"/>
                    </a:cubicBezTo>
                    <a:cubicBezTo>
                      <a:pt x="3950" y="4452"/>
                      <a:pt x="4076" y="4439"/>
                      <a:pt x="4169" y="4510"/>
                    </a:cubicBezTo>
                    <a:cubicBezTo>
                      <a:pt x="4176" y="4515"/>
                      <a:pt x="4345" y="4704"/>
                      <a:pt x="4351" y="4735"/>
                    </a:cubicBezTo>
                    <a:cubicBezTo>
                      <a:pt x="4360" y="4793"/>
                      <a:pt x="4355" y="4838"/>
                      <a:pt x="4343" y="4873"/>
                    </a:cubicBezTo>
                    <a:cubicBezTo>
                      <a:pt x="4318" y="4941"/>
                      <a:pt x="4270" y="4972"/>
                      <a:pt x="4263" y="4989"/>
                    </a:cubicBezTo>
                    <a:cubicBezTo>
                      <a:pt x="4259" y="4997"/>
                      <a:pt x="4257" y="5003"/>
                      <a:pt x="4256" y="5008"/>
                    </a:cubicBezTo>
                    <a:cubicBezTo>
                      <a:pt x="4248" y="5027"/>
                      <a:pt x="4248" y="5036"/>
                      <a:pt x="4246" y="5043"/>
                    </a:cubicBezTo>
                    <a:cubicBezTo>
                      <a:pt x="4244" y="5049"/>
                      <a:pt x="4240" y="5055"/>
                      <a:pt x="4233" y="5065"/>
                    </a:cubicBezTo>
                    <a:cubicBezTo>
                      <a:pt x="4228" y="5071"/>
                      <a:pt x="4204" y="5112"/>
                      <a:pt x="4188" y="5162"/>
                    </a:cubicBezTo>
                    <a:cubicBezTo>
                      <a:pt x="4177" y="5193"/>
                      <a:pt x="4169" y="5228"/>
                      <a:pt x="4169" y="5260"/>
                    </a:cubicBezTo>
                    <a:cubicBezTo>
                      <a:pt x="4171" y="5391"/>
                      <a:pt x="4228" y="5413"/>
                      <a:pt x="4290" y="5522"/>
                    </a:cubicBezTo>
                    <a:cubicBezTo>
                      <a:pt x="4318" y="5574"/>
                      <a:pt x="4393" y="5668"/>
                      <a:pt x="4411" y="5748"/>
                    </a:cubicBezTo>
                    <a:cubicBezTo>
                      <a:pt x="4441" y="5889"/>
                      <a:pt x="4448" y="6220"/>
                      <a:pt x="4411" y="6345"/>
                    </a:cubicBezTo>
                    <a:cubicBezTo>
                      <a:pt x="4394" y="6371"/>
                      <a:pt x="4272" y="6525"/>
                      <a:pt x="4263" y="6529"/>
                    </a:cubicBezTo>
                    <a:cubicBezTo>
                      <a:pt x="4146" y="6585"/>
                      <a:pt x="3944" y="6469"/>
                      <a:pt x="3840" y="6416"/>
                    </a:cubicBezTo>
                    <a:cubicBezTo>
                      <a:pt x="3592" y="6289"/>
                      <a:pt x="3326" y="6177"/>
                      <a:pt x="3297" y="5741"/>
                    </a:cubicBezTo>
                    <a:cubicBezTo>
                      <a:pt x="3295" y="5714"/>
                      <a:pt x="3295" y="5687"/>
                      <a:pt x="3296" y="5659"/>
                    </a:cubicBezTo>
                    <a:cubicBezTo>
                      <a:pt x="3252" y="5591"/>
                      <a:pt x="3206" y="5512"/>
                      <a:pt x="3140" y="5473"/>
                    </a:cubicBezTo>
                    <a:cubicBezTo>
                      <a:pt x="2998" y="5388"/>
                      <a:pt x="2835" y="5786"/>
                      <a:pt x="2698" y="5759"/>
                    </a:cubicBezTo>
                    <a:cubicBezTo>
                      <a:pt x="2513" y="5722"/>
                      <a:pt x="2445" y="5479"/>
                      <a:pt x="2416" y="5481"/>
                    </a:cubicBezTo>
                    <a:cubicBezTo>
                      <a:pt x="2356" y="5485"/>
                      <a:pt x="2232" y="5493"/>
                      <a:pt x="2249" y="5590"/>
                    </a:cubicBezTo>
                    <a:cubicBezTo>
                      <a:pt x="2319" y="5969"/>
                      <a:pt x="2305" y="5994"/>
                      <a:pt x="2205" y="6265"/>
                    </a:cubicBezTo>
                    <a:cubicBezTo>
                      <a:pt x="2109" y="6523"/>
                      <a:pt x="1635" y="6544"/>
                      <a:pt x="1439" y="6562"/>
                    </a:cubicBezTo>
                    <a:cubicBezTo>
                      <a:pt x="1062" y="6598"/>
                      <a:pt x="581" y="6819"/>
                      <a:pt x="498" y="6872"/>
                    </a:cubicBezTo>
                    <a:lnTo>
                      <a:pt x="471" y="6894"/>
                    </a:lnTo>
                    <a:lnTo>
                      <a:pt x="461" y="6942"/>
                    </a:lnTo>
                    <a:cubicBezTo>
                      <a:pt x="442" y="7257"/>
                      <a:pt x="418" y="7558"/>
                      <a:pt x="370" y="7844"/>
                    </a:cubicBezTo>
                    <a:cubicBezTo>
                      <a:pt x="351" y="7962"/>
                      <a:pt x="314" y="8154"/>
                      <a:pt x="280" y="8219"/>
                    </a:cubicBezTo>
                    <a:cubicBezTo>
                      <a:pt x="224" y="8326"/>
                      <a:pt x="121" y="8374"/>
                      <a:pt x="0" y="8438"/>
                    </a:cubicBezTo>
                    <a:cubicBezTo>
                      <a:pt x="65" y="8578"/>
                      <a:pt x="103" y="8662"/>
                      <a:pt x="107" y="8672"/>
                    </a:cubicBezTo>
                    <a:cubicBezTo>
                      <a:pt x="138" y="8753"/>
                      <a:pt x="190" y="9039"/>
                      <a:pt x="188" y="9171"/>
                    </a:cubicBezTo>
                    <a:cubicBezTo>
                      <a:pt x="188" y="9179"/>
                      <a:pt x="193" y="9201"/>
                      <a:pt x="196" y="923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AutoShape 12"/>
              <p:cNvSpPr>
                <a:spLocks/>
              </p:cNvSpPr>
              <p:nvPr/>
            </p:nvSpPr>
            <p:spPr bwMode="auto">
              <a:xfrm>
                <a:off x="1680" y="240"/>
                <a:ext cx="151" cy="250"/>
              </a:xfrm>
              <a:custGeom>
                <a:avLst/>
                <a:gdLst/>
                <a:ahLst/>
                <a:cxnLst/>
                <a:rect l="0" t="0" r="r" b="b"/>
                <a:pathLst>
                  <a:path w="21386" h="21177">
                    <a:moveTo>
                      <a:pt x="21386" y="16114"/>
                    </a:moveTo>
                    <a:cubicBezTo>
                      <a:pt x="21402" y="17078"/>
                      <a:pt x="20715" y="17202"/>
                      <a:pt x="20180" y="17660"/>
                    </a:cubicBezTo>
                    <a:cubicBezTo>
                      <a:pt x="19704" y="18076"/>
                      <a:pt x="17002" y="18809"/>
                      <a:pt x="15313" y="18895"/>
                    </a:cubicBezTo>
                    <a:cubicBezTo>
                      <a:pt x="11841" y="19078"/>
                      <a:pt x="13183" y="21488"/>
                      <a:pt x="12324" y="21143"/>
                    </a:cubicBezTo>
                    <a:cubicBezTo>
                      <a:pt x="10728" y="20507"/>
                      <a:pt x="10472" y="19379"/>
                      <a:pt x="8183" y="19310"/>
                    </a:cubicBezTo>
                    <a:cubicBezTo>
                      <a:pt x="6864" y="19266"/>
                      <a:pt x="1184" y="20501"/>
                      <a:pt x="319" y="19407"/>
                    </a:cubicBezTo>
                    <a:cubicBezTo>
                      <a:pt x="217" y="19277"/>
                      <a:pt x="-198" y="18970"/>
                      <a:pt x="114" y="18895"/>
                    </a:cubicBezTo>
                    <a:cubicBezTo>
                      <a:pt x="1362" y="18604"/>
                      <a:pt x="3129" y="18168"/>
                      <a:pt x="3960" y="17865"/>
                    </a:cubicBezTo>
                    <a:cubicBezTo>
                      <a:pt x="5277" y="17385"/>
                      <a:pt x="6661" y="17224"/>
                      <a:pt x="8183" y="16836"/>
                    </a:cubicBezTo>
                    <a:cubicBezTo>
                      <a:pt x="9361" y="16534"/>
                      <a:pt x="9955" y="16507"/>
                      <a:pt x="10772" y="16011"/>
                    </a:cubicBezTo>
                    <a:cubicBezTo>
                      <a:pt x="10822" y="15984"/>
                      <a:pt x="11076" y="15817"/>
                      <a:pt x="11093" y="15806"/>
                    </a:cubicBezTo>
                    <a:cubicBezTo>
                      <a:pt x="11882" y="15467"/>
                      <a:pt x="12510" y="15213"/>
                      <a:pt x="13367" y="14572"/>
                    </a:cubicBezTo>
                    <a:cubicBezTo>
                      <a:pt x="14361" y="13829"/>
                      <a:pt x="15484" y="12917"/>
                      <a:pt x="15634" y="12308"/>
                    </a:cubicBezTo>
                    <a:cubicBezTo>
                      <a:pt x="15847" y="11467"/>
                      <a:pt x="15397" y="10804"/>
                      <a:pt x="14991" y="9834"/>
                    </a:cubicBezTo>
                    <a:cubicBezTo>
                      <a:pt x="14838" y="9468"/>
                      <a:pt x="14486" y="9461"/>
                      <a:pt x="14315" y="9186"/>
                    </a:cubicBezTo>
                    <a:cubicBezTo>
                      <a:pt x="13128" y="7995"/>
                      <a:pt x="11026" y="6127"/>
                      <a:pt x="11009" y="6122"/>
                    </a:cubicBezTo>
                    <a:cubicBezTo>
                      <a:pt x="10652" y="6063"/>
                      <a:pt x="10383" y="5965"/>
                      <a:pt x="10170" y="5841"/>
                    </a:cubicBezTo>
                    <a:cubicBezTo>
                      <a:pt x="9474" y="5432"/>
                      <a:pt x="9842" y="2852"/>
                      <a:pt x="10080" y="2006"/>
                    </a:cubicBezTo>
                    <a:cubicBezTo>
                      <a:pt x="10361" y="1014"/>
                      <a:pt x="10532" y="529"/>
                      <a:pt x="11747" y="152"/>
                    </a:cubicBezTo>
                    <a:cubicBezTo>
                      <a:pt x="12604" y="-112"/>
                      <a:pt x="12901" y="-27"/>
                      <a:pt x="14013" y="362"/>
                    </a:cubicBezTo>
                    <a:cubicBezTo>
                      <a:pt x="14234" y="437"/>
                      <a:pt x="14532" y="739"/>
                      <a:pt x="14669" y="771"/>
                    </a:cubicBezTo>
                    <a:cubicBezTo>
                      <a:pt x="14941" y="841"/>
                      <a:pt x="15373" y="691"/>
                      <a:pt x="15634" y="771"/>
                    </a:cubicBezTo>
                    <a:cubicBezTo>
                      <a:pt x="15992" y="875"/>
                      <a:pt x="16391" y="1262"/>
                      <a:pt x="16934" y="1392"/>
                    </a:cubicBezTo>
                    <a:cubicBezTo>
                      <a:pt x="17902" y="1612"/>
                      <a:pt x="18251" y="1380"/>
                      <a:pt x="18557" y="1597"/>
                    </a:cubicBezTo>
                    <a:cubicBezTo>
                      <a:pt x="18735" y="1720"/>
                      <a:pt x="19270" y="2825"/>
                      <a:pt x="19210" y="3030"/>
                    </a:cubicBezTo>
                    <a:cubicBezTo>
                      <a:pt x="19210" y="2954"/>
                      <a:pt x="17733" y="4561"/>
                      <a:pt x="17164" y="4550"/>
                    </a:cubicBezTo>
                    <a:cubicBezTo>
                      <a:pt x="14523" y="4491"/>
                      <a:pt x="15695" y="3672"/>
                      <a:pt x="14047" y="3715"/>
                    </a:cubicBezTo>
                    <a:cubicBezTo>
                      <a:pt x="13768" y="3720"/>
                      <a:pt x="11747" y="3823"/>
                      <a:pt x="17028" y="7565"/>
                    </a:cubicBezTo>
                    <a:cubicBezTo>
                      <a:pt x="17047" y="7581"/>
                      <a:pt x="17071" y="7592"/>
                      <a:pt x="17080" y="7608"/>
                    </a:cubicBezTo>
                    <a:cubicBezTo>
                      <a:pt x="17902" y="7883"/>
                      <a:pt x="18591" y="8508"/>
                      <a:pt x="19210" y="9214"/>
                    </a:cubicBezTo>
                    <a:cubicBezTo>
                      <a:pt x="20053" y="10184"/>
                      <a:pt x="19677" y="11365"/>
                      <a:pt x="19890" y="13208"/>
                    </a:cubicBezTo>
                    <a:cubicBezTo>
                      <a:pt x="19991" y="14097"/>
                      <a:pt x="21377" y="15418"/>
                      <a:pt x="21386" y="16114"/>
                    </a:cubicBezTo>
                    <a:close/>
                    <a:moveTo>
                      <a:pt x="21386" y="16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AutoShape 13"/>
              <p:cNvSpPr>
                <a:spLocks/>
              </p:cNvSpPr>
              <p:nvPr/>
            </p:nvSpPr>
            <p:spPr bwMode="auto">
              <a:xfrm>
                <a:off x="1552" y="696"/>
                <a:ext cx="29" cy="60"/>
              </a:xfrm>
              <a:custGeom>
                <a:avLst/>
                <a:gdLst/>
                <a:ahLst/>
                <a:cxnLst/>
                <a:rect l="0" t="0" r="r" b="b"/>
                <a:pathLst>
                  <a:path w="18036" h="19471">
                    <a:moveTo>
                      <a:pt x="6633" y="2698"/>
                    </a:moveTo>
                    <a:cubicBezTo>
                      <a:pt x="11324" y="1308"/>
                      <a:pt x="17109" y="-674"/>
                      <a:pt x="17340" y="226"/>
                    </a:cubicBezTo>
                    <a:cubicBezTo>
                      <a:pt x="19244" y="7653"/>
                      <a:pt x="17014" y="14196"/>
                      <a:pt x="13435" y="18042"/>
                    </a:cubicBezTo>
                    <a:cubicBezTo>
                      <a:pt x="12418" y="19143"/>
                      <a:pt x="12783" y="20926"/>
                      <a:pt x="4669" y="17339"/>
                    </a:cubicBezTo>
                    <a:cubicBezTo>
                      <a:pt x="-2356" y="14234"/>
                      <a:pt x="-1255" y="5034"/>
                      <a:pt x="6633" y="2698"/>
                    </a:cubicBezTo>
                    <a:close/>
                    <a:moveTo>
                      <a:pt x="6633" y="269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AutoShape 14"/>
              <p:cNvSpPr>
                <a:spLocks/>
              </p:cNvSpPr>
              <p:nvPr/>
            </p:nvSpPr>
            <p:spPr bwMode="auto">
              <a:xfrm>
                <a:off x="1536" y="840"/>
                <a:ext cx="175" cy="300"/>
              </a:xfrm>
              <a:custGeom>
                <a:avLst/>
                <a:gdLst/>
                <a:ahLst/>
                <a:cxnLst/>
                <a:rect l="0" t="0" r="r" b="b"/>
                <a:pathLst>
                  <a:path w="20372" h="21513">
                    <a:moveTo>
                      <a:pt x="18178" y="21262"/>
                    </a:moveTo>
                    <a:cubicBezTo>
                      <a:pt x="17697" y="21481"/>
                      <a:pt x="17106" y="21577"/>
                      <a:pt x="16407" y="21467"/>
                    </a:cubicBezTo>
                    <a:cubicBezTo>
                      <a:pt x="16226" y="21435"/>
                      <a:pt x="15434" y="20678"/>
                      <a:pt x="15239" y="20624"/>
                    </a:cubicBezTo>
                    <a:cubicBezTo>
                      <a:pt x="15127" y="20587"/>
                      <a:pt x="14660" y="19752"/>
                      <a:pt x="14172" y="19399"/>
                    </a:cubicBezTo>
                    <a:cubicBezTo>
                      <a:pt x="13622" y="19001"/>
                      <a:pt x="10540" y="19050"/>
                      <a:pt x="10568" y="18049"/>
                    </a:cubicBezTo>
                    <a:cubicBezTo>
                      <a:pt x="10604" y="16925"/>
                      <a:pt x="12657" y="16976"/>
                      <a:pt x="14810" y="16492"/>
                    </a:cubicBezTo>
                    <a:cubicBezTo>
                      <a:pt x="16002" y="16222"/>
                      <a:pt x="15662" y="15216"/>
                      <a:pt x="15814" y="14531"/>
                    </a:cubicBezTo>
                    <a:cubicBezTo>
                      <a:pt x="15983" y="13791"/>
                      <a:pt x="15580" y="12835"/>
                      <a:pt x="15428" y="11962"/>
                    </a:cubicBezTo>
                    <a:cubicBezTo>
                      <a:pt x="14089" y="11295"/>
                      <a:pt x="12420" y="10931"/>
                      <a:pt x="10845" y="10634"/>
                    </a:cubicBezTo>
                    <a:cubicBezTo>
                      <a:pt x="9485" y="10374"/>
                      <a:pt x="9129" y="10720"/>
                      <a:pt x="8740" y="10967"/>
                    </a:cubicBezTo>
                    <a:cubicBezTo>
                      <a:pt x="8647" y="11027"/>
                      <a:pt x="8417" y="11114"/>
                      <a:pt x="8330" y="11177"/>
                    </a:cubicBezTo>
                    <a:cubicBezTo>
                      <a:pt x="8282" y="11211"/>
                      <a:pt x="8216" y="11292"/>
                      <a:pt x="8155" y="11317"/>
                    </a:cubicBezTo>
                    <a:cubicBezTo>
                      <a:pt x="8112" y="11334"/>
                      <a:pt x="8049" y="11353"/>
                      <a:pt x="8021" y="11371"/>
                    </a:cubicBezTo>
                    <a:cubicBezTo>
                      <a:pt x="6544" y="12411"/>
                      <a:pt x="4524" y="15764"/>
                      <a:pt x="3703" y="16303"/>
                    </a:cubicBezTo>
                    <a:cubicBezTo>
                      <a:pt x="3013" y="16760"/>
                      <a:pt x="2436" y="17089"/>
                      <a:pt x="1238" y="16477"/>
                    </a:cubicBezTo>
                    <a:cubicBezTo>
                      <a:pt x="528" y="16112"/>
                      <a:pt x="-1036" y="15363"/>
                      <a:pt x="1027" y="14307"/>
                    </a:cubicBezTo>
                    <a:cubicBezTo>
                      <a:pt x="1200" y="14216"/>
                      <a:pt x="1599" y="14006"/>
                      <a:pt x="1828" y="13959"/>
                    </a:cubicBezTo>
                    <a:cubicBezTo>
                      <a:pt x="1828" y="13951"/>
                      <a:pt x="2462" y="13316"/>
                      <a:pt x="3251" y="12543"/>
                    </a:cubicBezTo>
                    <a:cubicBezTo>
                      <a:pt x="3725" y="12082"/>
                      <a:pt x="4324" y="11076"/>
                      <a:pt x="4923" y="9998"/>
                    </a:cubicBezTo>
                    <a:cubicBezTo>
                      <a:pt x="5369" y="9190"/>
                      <a:pt x="5613" y="8807"/>
                      <a:pt x="6002" y="8117"/>
                    </a:cubicBezTo>
                    <a:cubicBezTo>
                      <a:pt x="5794" y="7752"/>
                      <a:pt x="5647" y="7175"/>
                      <a:pt x="5403" y="6975"/>
                    </a:cubicBezTo>
                    <a:cubicBezTo>
                      <a:pt x="5110" y="6733"/>
                      <a:pt x="4717" y="6493"/>
                      <a:pt x="4376" y="6168"/>
                    </a:cubicBezTo>
                    <a:cubicBezTo>
                      <a:pt x="4194" y="5990"/>
                      <a:pt x="4312" y="5958"/>
                      <a:pt x="4111" y="5821"/>
                    </a:cubicBezTo>
                    <a:cubicBezTo>
                      <a:pt x="2835" y="4948"/>
                      <a:pt x="4117" y="3592"/>
                      <a:pt x="4640" y="2326"/>
                    </a:cubicBezTo>
                    <a:cubicBezTo>
                      <a:pt x="4975" y="1535"/>
                      <a:pt x="4256" y="229"/>
                      <a:pt x="5525" y="0"/>
                    </a:cubicBezTo>
                    <a:cubicBezTo>
                      <a:pt x="5650" y="-23"/>
                      <a:pt x="7606" y="996"/>
                      <a:pt x="7981" y="1105"/>
                    </a:cubicBezTo>
                    <a:cubicBezTo>
                      <a:pt x="8672" y="1303"/>
                      <a:pt x="9488" y="2426"/>
                      <a:pt x="9577" y="3376"/>
                    </a:cubicBezTo>
                    <a:cubicBezTo>
                      <a:pt x="9661" y="4241"/>
                      <a:pt x="8637" y="5314"/>
                      <a:pt x="9049" y="6342"/>
                    </a:cubicBezTo>
                    <a:cubicBezTo>
                      <a:pt x="9182" y="6676"/>
                      <a:pt x="10970" y="7544"/>
                      <a:pt x="11735" y="7825"/>
                    </a:cubicBezTo>
                    <a:cubicBezTo>
                      <a:pt x="13186" y="8358"/>
                      <a:pt x="15535" y="10223"/>
                      <a:pt x="17190" y="10317"/>
                    </a:cubicBezTo>
                    <a:cubicBezTo>
                      <a:pt x="17198" y="10317"/>
                      <a:pt x="17210" y="10306"/>
                      <a:pt x="17218" y="10307"/>
                    </a:cubicBezTo>
                    <a:cubicBezTo>
                      <a:pt x="19094" y="10805"/>
                      <a:pt x="19770" y="15147"/>
                      <a:pt x="20040" y="15279"/>
                    </a:cubicBezTo>
                    <a:cubicBezTo>
                      <a:pt x="20153" y="15331"/>
                      <a:pt x="20285" y="17081"/>
                      <a:pt x="20341" y="17281"/>
                    </a:cubicBezTo>
                    <a:cubicBezTo>
                      <a:pt x="20564" y="18068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lose/>
                    <a:moveTo>
                      <a:pt x="18178" y="2126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AutoShape 15"/>
              <p:cNvSpPr>
                <a:spLocks/>
              </p:cNvSpPr>
              <p:nvPr/>
            </p:nvSpPr>
            <p:spPr bwMode="auto">
              <a:xfrm>
                <a:off x="1400" y="1128"/>
                <a:ext cx="170" cy="225"/>
              </a:xfrm>
              <a:custGeom>
                <a:avLst/>
                <a:gdLst/>
                <a:ahLst/>
                <a:cxnLst/>
                <a:rect l="0" t="0" r="r" b="b"/>
                <a:pathLst>
                  <a:path w="20883" h="21309">
                    <a:moveTo>
                      <a:pt x="16925" y="107"/>
                    </a:moveTo>
                    <a:cubicBezTo>
                      <a:pt x="17943" y="-68"/>
                      <a:pt x="18645" y="-139"/>
                      <a:pt x="19741" y="797"/>
                    </a:cubicBezTo>
                    <a:cubicBezTo>
                      <a:pt x="20012" y="1028"/>
                      <a:pt x="20080" y="1453"/>
                      <a:pt x="20305" y="1716"/>
                    </a:cubicBezTo>
                    <a:cubicBezTo>
                      <a:pt x="20553" y="2007"/>
                      <a:pt x="20802" y="1880"/>
                      <a:pt x="20868" y="2406"/>
                    </a:cubicBezTo>
                    <a:cubicBezTo>
                      <a:pt x="21022" y="3615"/>
                      <a:pt x="19979" y="4073"/>
                      <a:pt x="19741" y="4478"/>
                    </a:cubicBezTo>
                    <a:cubicBezTo>
                      <a:pt x="19363" y="5128"/>
                      <a:pt x="18929" y="6109"/>
                      <a:pt x="18898" y="6549"/>
                    </a:cubicBezTo>
                    <a:cubicBezTo>
                      <a:pt x="18728" y="8854"/>
                      <a:pt x="21231" y="9792"/>
                      <a:pt x="19741" y="12302"/>
                    </a:cubicBezTo>
                    <a:cubicBezTo>
                      <a:pt x="19609" y="12524"/>
                      <a:pt x="19334" y="12726"/>
                      <a:pt x="19178" y="12992"/>
                    </a:cubicBezTo>
                    <a:cubicBezTo>
                      <a:pt x="19093" y="13140"/>
                      <a:pt x="19034" y="13428"/>
                      <a:pt x="18898" y="13683"/>
                    </a:cubicBezTo>
                    <a:cubicBezTo>
                      <a:pt x="18332" y="14728"/>
                      <a:pt x="17621" y="15707"/>
                      <a:pt x="17206" y="16444"/>
                    </a:cubicBezTo>
                    <a:cubicBezTo>
                      <a:pt x="15849" y="18864"/>
                      <a:pt x="15384" y="20908"/>
                      <a:pt x="13265" y="21275"/>
                    </a:cubicBezTo>
                    <a:cubicBezTo>
                      <a:pt x="12202" y="21461"/>
                      <a:pt x="11255" y="20822"/>
                      <a:pt x="9322" y="20585"/>
                    </a:cubicBezTo>
                    <a:cubicBezTo>
                      <a:pt x="6816" y="20280"/>
                      <a:pt x="4969" y="20708"/>
                      <a:pt x="3406" y="19895"/>
                    </a:cubicBezTo>
                    <a:cubicBezTo>
                      <a:pt x="1880" y="19099"/>
                      <a:pt x="1127" y="16549"/>
                      <a:pt x="591" y="14603"/>
                    </a:cubicBezTo>
                    <a:cubicBezTo>
                      <a:pt x="227" y="13289"/>
                      <a:pt x="-369" y="11884"/>
                      <a:pt x="309" y="10920"/>
                    </a:cubicBezTo>
                    <a:cubicBezTo>
                      <a:pt x="888" y="10099"/>
                      <a:pt x="2292" y="10261"/>
                      <a:pt x="3406" y="9770"/>
                    </a:cubicBezTo>
                    <a:cubicBezTo>
                      <a:pt x="4249" y="9398"/>
                      <a:pt x="5303" y="8639"/>
                      <a:pt x="6225" y="7929"/>
                    </a:cubicBezTo>
                    <a:cubicBezTo>
                      <a:pt x="7252" y="7131"/>
                      <a:pt x="8354" y="6264"/>
                      <a:pt x="9040" y="5168"/>
                    </a:cubicBezTo>
                    <a:cubicBezTo>
                      <a:pt x="9957" y="3708"/>
                      <a:pt x="11304" y="3182"/>
                      <a:pt x="13547" y="1947"/>
                    </a:cubicBezTo>
                    <a:cubicBezTo>
                      <a:pt x="14697" y="1313"/>
                      <a:pt x="15784" y="300"/>
                      <a:pt x="16925" y="107"/>
                    </a:cubicBezTo>
                    <a:cubicBezTo>
                      <a:pt x="17943" y="-67"/>
                      <a:pt x="15784" y="300"/>
                      <a:pt x="16925" y="107"/>
                    </a:cubicBezTo>
                    <a:close/>
                    <a:moveTo>
                      <a:pt x="16925" y="107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AutoShape 16"/>
              <p:cNvSpPr>
                <a:spLocks/>
              </p:cNvSpPr>
              <p:nvPr/>
            </p:nvSpPr>
            <p:spPr bwMode="auto">
              <a:xfrm>
                <a:off x="1624" y="1264"/>
                <a:ext cx="15" cy="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4715">
                    <a:moveTo>
                      <a:pt x="21600" y="10821"/>
                    </a:moveTo>
                    <a:cubicBezTo>
                      <a:pt x="13821" y="3008"/>
                      <a:pt x="5863" y="15285"/>
                      <a:pt x="0" y="14694"/>
                    </a:cubicBezTo>
                    <a:cubicBezTo>
                      <a:pt x="5605" y="-1654"/>
                      <a:pt x="12725" y="-6315"/>
                      <a:pt x="21600" y="10821"/>
                    </a:cubicBezTo>
                    <a:close/>
                    <a:moveTo>
                      <a:pt x="21600" y="10821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AutoShape 17"/>
              <p:cNvSpPr>
                <a:spLocks/>
              </p:cNvSpPr>
              <p:nvPr/>
            </p:nvSpPr>
            <p:spPr bwMode="auto">
              <a:xfrm>
                <a:off x="1568" y="1240"/>
                <a:ext cx="118" cy="158"/>
              </a:xfrm>
              <a:custGeom>
                <a:avLst/>
                <a:gdLst/>
                <a:ahLst/>
                <a:cxnLst/>
                <a:rect l="0" t="0" r="r" b="b"/>
                <a:pathLst>
                  <a:path w="21231" h="20757">
                    <a:moveTo>
                      <a:pt x="21047" y="1719"/>
                    </a:moveTo>
                    <a:cubicBezTo>
                      <a:pt x="20305" y="2682"/>
                      <a:pt x="19915" y="3779"/>
                      <a:pt x="18547" y="4289"/>
                    </a:cubicBezTo>
                    <a:cubicBezTo>
                      <a:pt x="17413" y="4707"/>
                      <a:pt x="15462" y="4240"/>
                      <a:pt x="14609" y="4138"/>
                    </a:cubicBezTo>
                    <a:cubicBezTo>
                      <a:pt x="13748" y="4039"/>
                      <a:pt x="12852" y="3250"/>
                      <a:pt x="12011" y="2984"/>
                    </a:cubicBezTo>
                    <a:lnTo>
                      <a:pt x="11999" y="2984"/>
                    </a:lnTo>
                    <a:cubicBezTo>
                      <a:pt x="11893" y="2949"/>
                      <a:pt x="11783" y="2925"/>
                      <a:pt x="11677" y="2916"/>
                    </a:cubicBezTo>
                    <a:cubicBezTo>
                      <a:pt x="11654" y="2908"/>
                      <a:pt x="11632" y="2908"/>
                      <a:pt x="11623" y="2908"/>
                    </a:cubicBezTo>
                    <a:cubicBezTo>
                      <a:pt x="10480" y="2689"/>
                      <a:pt x="10188" y="3111"/>
                      <a:pt x="9464" y="3321"/>
                    </a:cubicBezTo>
                    <a:cubicBezTo>
                      <a:pt x="7868" y="3748"/>
                      <a:pt x="6689" y="3979"/>
                      <a:pt x="6496" y="4333"/>
                    </a:cubicBezTo>
                    <a:cubicBezTo>
                      <a:pt x="6087" y="5059"/>
                      <a:pt x="5941" y="6274"/>
                      <a:pt x="6017" y="6475"/>
                    </a:cubicBezTo>
                    <a:cubicBezTo>
                      <a:pt x="6169" y="6894"/>
                      <a:pt x="7484" y="7950"/>
                      <a:pt x="7785" y="8057"/>
                    </a:cubicBezTo>
                    <a:cubicBezTo>
                      <a:pt x="8627" y="8376"/>
                      <a:pt x="10181" y="8401"/>
                      <a:pt x="11107" y="7689"/>
                    </a:cubicBezTo>
                    <a:cubicBezTo>
                      <a:pt x="11410" y="7463"/>
                      <a:pt x="12262" y="7004"/>
                      <a:pt x="12519" y="6929"/>
                    </a:cubicBezTo>
                    <a:cubicBezTo>
                      <a:pt x="13586" y="6619"/>
                      <a:pt x="13996" y="6895"/>
                      <a:pt x="14245" y="7128"/>
                    </a:cubicBezTo>
                    <a:cubicBezTo>
                      <a:pt x="14590" y="7471"/>
                      <a:pt x="14986" y="8136"/>
                      <a:pt x="14642" y="8362"/>
                    </a:cubicBezTo>
                    <a:cubicBezTo>
                      <a:pt x="12163" y="9953"/>
                      <a:pt x="11670" y="10563"/>
                      <a:pt x="11573" y="11423"/>
                    </a:cubicBezTo>
                    <a:cubicBezTo>
                      <a:pt x="11488" y="12244"/>
                      <a:pt x="11446" y="12821"/>
                      <a:pt x="11468" y="13499"/>
                    </a:cubicBezTo>
                    <a:cubicBezTo>
                      <a:pt x="11499" y="14136"/>
                      <a:pt x="13359" y="17452"/>
                      <a:pt x="12768" y="17812"/>
                    </a:cubicBezTo>
                    <a:cubicBezTo>
                      <a:pt x="12584" y="17912"/>
                      <a:pt x="10416" y="17376"/>
                      <a:pt x="9047" y="15567"/>
                    </a:cubicBezTo>
                    <a:cubicBezTo>
                      <a:pt x="8713" y="15141"/>
                      <a:pt x="8349" y="13441"/>
                      <a:pt x="7627" y="13190"/>
                    </a:cubicBezTo>
                    <a:cubicBezTo>
                      <a:pt x="6374" y="12746"/>
                      <a:pt x="6178" y="13449"/>
                      <a:pt x="5188" y="14244"/>
                    </a:cubicBezTo>
                    <a:cubicBezTo>
                      <a:pt x="4045" y="15182"/>
                      <a:pt x="7519" y="18104"/>
                      <a:pt x="6559" y="20256"/>
                    </a:cubicBezTo>
                    <a:cubicBezTo>
                      <a:pt x="5990" y="21537"/>
                      <a:pt x="2037" y="19981"/>
                      <a:pt x="1767" y="19787"/>
                    </a:cubicBezTo>
                    <a:cubicBezTo>
                      <a:pt x="1485" y="19578"/>
                      <a:pt x="2141" y="16949"/>
                      <a:pt x="2023" y="16639"/>
                    </a:cubicBezTo>
                    <a:cubicBezTo>
                      <a:pt x="1917" y="16355"/>
                      <a:pt x="1473" y="16187"/>
                      <a:pt x="1431" y="16044"/>
                    </a:cubicBezTo>
                    <a:cubicBezTo>
                      <a:pt x="1162" y="15292"/>
                      <a:pt x="-123" y="13969"/>
                      <a:pt x="10" y="13769"/>
                    </a:cubicBezTo>
                    <a:cubicBezTo>
                      <a:pt x="732" y="12596"/>
                      <a:pt x="1313" y="11467"/>
                      <a:pt x="1990" y="10043"/>
                    </a:cubicBezTo>
                    <a:cubicBezTo>
                      <a:pt x="3003" y="7909"/>
                      <a:pt x="2469" y="7632"/>
                      <a:pt x="2772" y="6201"/>
                    </a:cubicBezTo>
                    <a:cubicBezTo>
                      <a:pt x="3095" y="4650"/>
                      <a:pt x="4162" y="1835"/>
                      <a:pt x="4431" y="1784"/>
                    </a:cubicBezTo>
                    <a:cubicBezTo>
                      <a:pt x="4473" y="1768"/>
                      <a:pt x="7230" y="638"/>
                      <a:pt x="8008" y="320"/>
                    </a:cubicBezTo>
                    <a:lnTo>
                      <a:pt x="8021" y="310"/>
                    </a:lnTo>
                    <a:cubicBezTo>
                      <a:pt x="8407" y="34"/>
                      <a:pt x="8645" y="-8"/>
                      <a:pt x="9519" y="2"/>
                    </a:cubicBezTo>
                    <a:cubicBezTo>
                      <a:pt x="11577" y="10"/>
                      <a:pt x="12834" y="1118"/>
                      <a:pt x="15376" y="1301"/>
                    </a:cubicBezTo>
                    <a:cubicBezTo>
                      <a:pt x="16856" y="1411"/>
                      <a:pt x="19917" y="-63"/>
                      <a:pt x="20834" y="37"/>
                    </a:cubicBezTo>
                    <a:cubicBezTo>
                      <a:pt x="21049" y="65"/>
                      <a:pt x="21477" y="1168"/>
                      <a:pt x="21047" y="1719"/>
                    </a:cubicBezTo>
                    <a:close/>
                    <a:moveTo>
                      <a:pt x="21047" y="171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AutoShape 18"/>
              <p:cNvSpPr>
                <a:spLocks/>
              </p:cNvSpPr>
              <p:nvPr/>
            </p:nvSpPr>
            <p:spPr bwMode="auto">
              <a:xfrm>
                <a:off x="1784" y="1296"/>
                <a:ext cx="321" cy="235"/>
              </a:xfrm>
              <a:custGeom>
                <a:avLst/>
                <a:gdLst/>
                <a:ahLst/>
                <a:cxnLst/>
                <a:rect l="0" t="0" r="r" b="b"/>
                <a:pathLst>
                  <a:path w="21121" h="21341">
                    <a:moveTo>
                      <a:pt x="2509" y="93"/>
                    </a:moveTo>
                    <a:cubicBezTo>
                      <a:pt x="3058" y="112"/>
                      <a:pt x="3583" y="125"/>
                      <a:pt x="3963" y="471"/>
                    </a:cubicBezTo>
                    <a:cubicBezTo>
                      <a:pt x="4050" y="550"/>
                      <a:pt x="4112" y="647"/>
                      <a:pt x="4202" y="763"/>
                    </a:cubicBezTo>
                    <a:cubicBezTo>
                      <a:pt x="4756" y="1480"/>
                      <a:pt x="4395" y="4820"/>
                      <a:pt x="5379" y="5006"/>
                    </a:cubicBezTo>
                    <a:cubicBezTo>
                      <a:pt x="6072" y="5139"/>
                      <a:pt x="6148" y="3738"/>
                      <a:pt x="6574" y="3252"/>
                    </a:cubicBezTo>
                    <a:cubicBezTo>
                      <a:pt x="7042" y="2718"/>
                      <a:pt x="7900" y="1826"/>
                      <a:pt x="8992" y="1924"/>
                    </a:cubicBezTo>
                    <a:cubicBezTo>
                      <a:pt x="9620" y="1980"/>
                      <a:pt x="10075" y="2613"/>
                      <a:pt x="10806" y="3252"/>
                    </a:cubicBezTo>
                    <a:cubicBezTo>
                      <a:pt x="11882" y="4194"/>
                      <a:pt x="13022" y="5075"/>
                      <a:pt x="14131" y="6131"/>
                    </a:cubicBezTo>
                    <a:cubicBezTo>
                      <a:pt x="14662" y="6635"/>
                      <a:pt x="15257" y="7137"/>
                      <a:pt x="15642" y="7680"/>
                    </a:cubicBezTo>
                    <a:cubicBezTo>
                      <a:pt x="16174" y="8428"/>
                      <a:pt x="17146" y="10319"/>
                      <a:pt x="17305" y="11001"/>
                    </a:cubicBezTo>
                    <a:cubicBezTo>
                      <a:pt x="17314" y="11041"/>
                      <a:pt x="18191" y="11598"/>
                      <a:pt x="18655" y="11368"/>
                    </a:cubicBezTo>
                    <a:cubicBezTo>
                      <a:pt x="19727" y="10835"/>
                      <a:pt x="20400" y="8661"/>
                      <a:pt x="20961" y="9287"/>
                    </a:cubicBezTo>
                    <a:cubicBezTo>
                      <a:pt x="21494" y="9880"/>
                      <a:pt x="20547" y="12578"/>
                      <a:pt x="20283" y="12964"/>
                    </a:cubicBezTo>
                    <a:cubicBezTo>
                      <a:pt x="19883" y="13550"/>
                      <a:pt x="19251" y="13439"/>
                      <a:pt x="18306" y="14047"/>
                    </a:cubicBezTo>
                    <a:cubicBezTo>
                      <a:pt x="17734" y="14415"/>
                      <a:pt x="17941" y="14789"/>
                      <a:pt x="18009" y="15131"/>
                    </a:cubicBezTo>
                    <a:cubicBezTo>
                      <a:pt x="18037" y="15273"/>
                      <a:pt x="17821" y="15494"/>
                      <a:pt x="18061" y="16094"/>
                    </a:cubicBezTo>
                    <a:cubicBezTo>
                      <a:pt x="18098" y="16184"/>
                      <a:pt x="18132" y="16277"/>
                      <a:pt x="18156" y="16353"/>
                    </a:cubicBezTo>
                    <a:cubicBezTo>
                      <a:pt x="18191" y="16468"/>
                      <a:pt x="18317" y="16655"/>
                      <a:pt x="18364" y="16757"/>
                    </a:cubicBezTo>
                    <a:cubicBezTo>
                      <a:pt x="18401" y="16839"/>
                      <a:pt x="18473" y="17009"/>
                      <a:pt x="18495" y="17082"/>
                    </a:cubicBezTo>
                    <a:cubicBezTo>
                      <a:pt x="18529" y="17193"/>
                      <a:pt x="18619" y="17325"/>
                      <a:pt x="18666" y="17422"/>
                    </a:cubicBezTo>
                    <a:cubicBezTo>
                      <a:pt x="18791" y="17682"/>
                      <a:pt x="21066" y="20322"/>
                      <a:pt x="20557" y="21235"/>
                    </a:cubicBezTo>
                    <a:cubicBezTo>
                      <a:pt x="20408" y="21502"/>
                      <a:pt x="19920" y="21194"/>
                      <a:pt x="19697" y="21077"/>
                    </a:cubicBezTo>
                    <a:cubicBezTo>
                      <a:pt x="19328" y="20888"/>
                      <a:pt x="18412" y="20412"/>
                      <a:pt x="18050" y="20081"/>
                    </a:cubicBezTo>
                    <a:cubicBezTo>
                      <a:pt x="17571" y="19645"/>
                      <a:pt x="17060" y="19317"/>
                      <a:pt x="16635" y="18455"/>
                    </a:cubicBezTo>
                    <a:cubicBezTo>
                      <a:pt x="16548" y="18278"/>
                      <a:pt x="16225" y="17561"/>
                      <a:pt x="16152" y="17383"/>
                    </a:cubicBezTo>
                    <a:cubicBezTo>
                      <a:pt x="16023" y="17067"/>
                      <a:pt x="15987" y="16868"/>
                      <a:pt x="15861" y="16610"/>
                    </a:cubicBezTo>
                    <a:cubicBezTo>
                      <a:pt x="15406" y="15679"/>
                      <a:pt x="15625" y="14290"/>
                      <a:pt x="15062" y="14251"/>
                    </a:cubicBezTo>
                    <a:cubicBezTo>
                      <a:pt x="14369" y="14201"/>
                      <a:pt x="13608" y="14789"/>
                      <a:pt x="13183" y="16123"/>
                    </a:cubicBezTo>
                    <a:cubicBezTo>
                      <a:pt x="12803" y="17326"/>
                      <a:pt x="12645" y="17628"/>
                      <a:pt x="11831" y="17697"/>
                    </a:cubicBezTo>
                    <a:cubicBezTo>
                      <a:pt x="11175" y="17754"/>
                      <a:pt x="10718" y="17197"/>
                      <a:pt x="10277" y="16703"/>
                    </a:cubicBezTo>
                    <a:cubicBezTo>
                      <a:pt x="9950" y="16335"/>
                      <a:pt x="9070" y="15446"/>
                      <a:pt x="8631" y="16014"/>
                    </a:cubicBezTo>
                    <a:cubicBezTo>
                      <a:pt x="8187" y="16587"/>
                      <a:pt x="8050" y="15208"/>
                      <a:pt x="7952" y="14864"/>
                    </a:cubicBezTo>
                    <a:cubicBezTo>
                      <a:pt x="7844" y="14486"/>
                      <a:pt x="8561" y="14397"/>
                      <a:pt x="8671" y="13747"/>
                    </a:cubicBezTo>
                    <a:cubicBezTo>
                      <a:pt x="8754" y="13256"/>
                      <a:pt x="8703" y="13389"/>
                      <a:pt x="8228" y="12778"/>
                    </a:cubicBezTo>
                    <a:cubicBezTo>
                      <a:pt x="7833" y="12269"/>
                      <a:pt x="7870" y="12515"/>
                      <a:pt x="7552" y="11846"/>
                    </a:cubicBezTo>
                    <a:cubicBezTo>
                      <a:pt x="7450" y="11634"/>
                      <a:pt x="7516" y="11357"/>
                      <a:pt x="7400" y="11181"/>
                    </a:cubicBezTo>
                    <a:cubicBezTo>
                      <a:pt x="7257" y="10963"/>
                      <a:pt x="7017" y="10780"/>
                      <a:pt x="6795" y="10517"/>
                    </a:cubicBezTo>
                    <a:cubicBezTo>
                      <a:pt x="6475" y="10137"/>
                      <a:pt x="6169" y="9905"/>
                      <a:pt x="5737" y="9410"/>
                    </a:cubicBezTo>
                    <a:cubicBezTo>
                      <a:pt x="5514" y="9153"/>
                      <a:pt x="5126" y="8982"/>
                      <a:pt x="5010" y="8891"/>
                    </a:cubicBezTo>
                    <a:cubicBezTo>
                      <a:pt x="4032" y="8116"/>
                      <a:pt x="3085" y="8389"/>
                      <a:pt x="2492" y="7286"/>
                    </a:cubicBezTo>
                    <a:cubicBezTo>
                      <a:pt x="2398" y="7114"/>
                      <a:pt x="2174" y="5609"/>
                      <a:pt x="2067" y="5420"/>
                    </a:cubicBezTo>
                    <a:cubicBezTo>
                      <a:pt x="1871" y="5076"/>
                      <a:pt x="2079" y="4825"/>
                      <a:pt x="2094" y="4770"/>
                    </a:cubicBezTo>
                    <a:cubicBezTo>
                      <a:pt x="2207" y="4335"/>
                      <a:pt x="2145" y="4127"/>
                      <a:pt x="1959" y="3586"/>
                    </a:cubicBezTo>
                    <a:cubicBezTo>
                      <a:pt x="1610" y="2579"/>
                      <a:pt x="-106" y="2156"/>
                      <a:pt x="5" y="1151"/>
                    </a:cubicBezTo>
                    <a:cubicBezTo>
                      <a:pt x="18" y="1035"/>
                      <a:pt x="1343" y="117"/>
                      <a:pt x="1438" y="72"/>
                    </a:cubicBezTo>
                    <a:cubicBezTo>
                      <a:pt x="1817" y="-98"/>
                      <a:pt x="2204" y="83"/>
                      <a:pt x="2509" y="93"/>
                    </a:cubicBezTo>
                    <a:cubicBezTo>
                      <a:pt x="3058" y="113"/>
                      <a:pt x="2204" y="83"/>
                      <a:pt x="2509" y="93"/>
                    </a:cubicBezTo>
                    <a:close/>
                    <a:moveTo>
                      <a:pt x="2509" y="93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AutoShape 19"/>
              <p:cNvSpPr>
                <a:spLocks/>
              </p:cNvSpPr>
              <p:nvPr/>
            </p:nvSpPr>
            <p:spPr bwMode="auto">
              <a:xfrm>
                <a:off x="1328" y="1416"/>
                <a:ext cx="394" cy="101"/>
              </a:xfrm>
              <a:custGeom>
                <a:avLst/>
                <a:gdLst/>
                <a:ahLst/>
                <a:cxnLst/>
                <a:rect l="0" t="0" r="r" b="b"/>
                <a:pathLst>
                  <a:path w="21553" h="20271">
                    <a:moveTo>
                      <a:pt x="1321" y="478"/>
                    </a:moveTo>
                    <a:cubicBezTo>
                      <a:pt x="2369" y="-1280"/>
                      <a:pt x="3164" y="2334"/>
                      <a:pt x="3960" y="2906"/>
                    </a:cubicBezTo>
                    <a:cubicBezTo>
                      <a:pt x="4771" y="3491"/>
                      <a:pt x="6003" y="2196"/>
                      <a:pt x="6600" y="2906"/>
                    </a:cubicBezTo>
                    <a:cubicBezTo>
                      <a:pt x="7144" y="3557"/>
                      <a:pt x="7858" y="4283"/>
                      <a:pt x="8291" y="5807"/>
                    </a:cubicBezTo>
                    <a:cubicBezTo>
                      <a:pt x="8329" y="5944"/>
                      <a:pt x="8775" y="7905"/>
                      <a:pt x="9827" y="8337"/>
                    </a:cubicBezTo>
                    <a:cubicBezTo>
                      <a:pt x="10072" y="8439"/>
                      <a:pt x="10179" y="9016"/>
                      <a:pt x="10460" y="9127"/>
                    </a:cubicBezTo>
                    <a:cubicBezTo>
                      <a:pt x="10989" y="9337"/>
                      <a:pt x="11308" y="7608"/>
                      <a:pt x="11922" y="7841"/>
                    </a:cubicBezTo>
                    <a:cubicBezTo>
                      <a:pt x="12384" y="8017"/>
                      <a:pt x="13536" y="10060"/>
                      <a:pt x="14021" y="10243"/>
                    </a:cubicBezTo>
                    <a:cubicBezTo>
                      <a:pt x="14976" y="10602"/>
                      <a:pt x="14640" y="8430"/>
                      <a:pt x="15560" y="8778"/>
                    </a:cubicBezTo>
                    <a:cubicBezTo>
                      <a:pt x="16241" y="9036"/>
                      <a:pt x="16123" y="10434"/>
                      <a:pt x="16706" y="10683"/>
                    </a:cubicBezTo>
                    <a:cubicBezTo>
                      <a:pt x="16755" y="10703"/>
                      <a:pt x="17733" y="11349"/>
                      <a:pt x="18902" y="11409"/>
                    </a:cubicBezTo>
                    <a:cubicBezTo>
                      <a:pt x="20100" y="11469"/>
                      <a:pt x="19948" y="11879"/>
                      <a:pt x="21505" y="12318"/>
                    </a:cubicBezTo>
                    <a:cubicBezTo>
                      <a:pt x="21599" y="12347"/>
                      <a:pt x="21537" y="13044"/>
                      <a:pt x="21472" y="13440"/>
                    </a:cubicBezTo>
                    <a:cubicBezTo>
                      <a:pt x="21454" y="13545"/>
                      <a:pt x="20472" y="15533"/>
                      <a:pt x="19420" y="16802"/>
                    </a:cubicBezTo>
                    <a:cubicBezTo>
                      <a:pt x="18735" y="17630"/>
                      <a:pt x="18087" y="20213"/>
                      <a:pt x="17576" y="20270"/>
                    </a:cubicBezTo>
                    <a:cubicBezTo>
                      <a:pt x="17101" y="20320"/>
                      <a:pt x="17742" y="18084"/>
                      <a:pt x="17576" y="16975"/>
                    </a:cubicBezTo>
                    <a:cubicBezTo>
                      <a:pt x="17376" y="15643"/>
                      <a:pt x="16673" y="15468"/>
                      <a:pt x="16653" y="15513"/>
                    </a:cubicBezTo>
                    <a:cubicBezTo>
                      <a:pt x="15647" y="17659"/>
                      <a:pt x="15829" y="16168"/>
                      <a:pt x="14924" y="16233"/>
                    </a:cubicBezTo>
                    <a:cubicBezTo>
                      <a:pt x="14512" y="16267"/>
                      <a:pt x="14116" y="15032"/>
                      <a:pt x="13747" y="15043"/>
                    </a:cubicBezTo>
                    <a:cubicBezTo>
                      <a:pt x="12965" y="15064"/>
                      <a:pt x="11979" y="16089"/>
                      <a:pt x="11570" y="15912"/>
                    </a:cubicBezTo>
                    <a:cubicBezTo>
                      <a:pt x="11499" y="15884"/>
                      <a:pt x="10814" y="14300"/>
                      <a:pt x="10317" y="13861"/>
                    </a:cubicBezTo>
                    <a:cubicBezTo>
                      <a:pt x="9880" y="13471"/>
                      <a:pt x="9005" y="14253"/>
                      <a:pt x="8451" y="13761"/>
                    </a:cubicBezTo>
                    <a:cubicBezTo>
                      <a:pt x="7389" y="12818"/>
                      <a:pt x="7282" y="12240"/>
                      <a:pt x="6851" y="11983"/>
                    </a:cubicBezTo>
                    <a:cubicBezTo>
                      <a:pt x="5789" y="11354"/>
                      <a:pt x="5039" y="11013"/>
                      <a:pt x="4212" y="10038"/>
                    </a:cubicBezTo>
                    <a:cubicBezTo>
                      <a:pt x="3951" y="9733"/>
                      <a:pt x="3757" y="9161"/>
                      <a:pt x="3584" y="9070"/>
                    </a:cubicBezTo>
                    <a:cubicBezTo>
                      <a:pt x="2446" y="8453"/>
                      <a:pt x="1468" y="10148"/>
                      <a:pt x="694" y="7177"/>
                    </a:cubicBezTo>
                    <a:cubicBezTo>
                      <a:pt x="430" y="6164"/>
                      <a:pt x="-1" y="5318"/>
                      <a:pt x="0" y="3999"/>
                    </a:cubicBezTo>
                    <a:cubicBezTo>
                      <a:pt x="3" y="2559"/>
                      <a:pt x="871" y="598"/>
                      <a:pt x="1196" y="480"/>
                    </a:cubicBezTo>
                    <a:cubicBezTo>
                      <a:pt x="1230" y="468"/>
                      <a:pt x="1291" y="529"/>
                      <a:pt x="1321" y="478"/>
                    </a:cubicBezTo>
                    <a:close/>
                    <a:moveTo>
                      <a:pt x="1321" y="47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AutoShape 20"/>
              <p:cNvSpPr>
                <a:spLocks/>
              </p:cNvSpPr>
              <p:nvPr/>
            </p:nvSpPr>
            <p:spPr bwMode="auto">
              <a:xfrm>
                <a:off x="1992" y="1936"/>
                <a:ext cx="179" cy="198"/>
              </a:xfrm>
              <a:custGeom>
                <a:avLst/>
                <a:gdLst/>
                <a:ahLst/>
                <a:cxnLst/>
                <a:rect l="0" t="0" r="r" b="b"/>
                <a:pathLst>
                  <a:path w="20957" h="20663">
                    <a:moveTo>
                      <a:pt x="20123" y="7369"/>
                    </a:moveTo>
                    <a:cubicBezTo>
                      <a:pt x="19552" y="8040"/>
                      <a:pt x="17791" y="9860"/>
                      <a:pt x="16526" y="10402"/>
                    </a:cubicBezTo>
                    <a:cubicBezTo>
                      <a:pt x="14072" y="11453"/>
                      <a:pt x="12322" y="12954"/>
                      <a:pt x="12022" y="13286"/>
                    </a:cubicBezTo>
                    <a:cubicBezTo>
                      <a:pt x="10544" y="14930"/>
                      <a:pt x="8314" y="16569"/>
                      <a:pt x="6957" y="18059"/>
                    </a:cubicBezTo>
                    <a:cubicBezTo>
                      <a:pt x="6486" y="18576"/>
                      <a:pt x="2314" y="21187"/>
                      <a:pt x="849" y="20569"/>
                    </a:cubicBezTo>
                    <a:cubicBezTo>
                      <a:pt x="849" y="20542"/>
                      <a:pt x="85" y="19744"/>
                      <a:pt x="42" y="19551"/>
                    </a:cubicBezTo>
                    <a:cubicBezTo>
                      <a:pt x="-265" y="18069"/>
                      <a:pt x="1177" y="16374"/>
                      <a:pt x="2347" y="15489"/>
                    </a:cubicBezTo>
                    <a:cubicBezTo>
                      <a:pt x="3042" y="14963"/>
                      <a:pt x="3805" y="14461"/>
                      <a:pt x="4484" y="13960"/>
                    </a:cubicBezTo>
                    <a:cubicBezTo>
                      <a:pt x="5247" y="13434"/>
                      <a:pt x="7113" y="13095"/>
                      <a:pt x="7541" y="12691"/>
                    </a:cubicBezTo>
                    <a:cubicBezTo>
                      <a:pt x="8109" y="12151"/>
                      <a:pt x="11512" y="7282"/>
                      <a:pt x="11531" y="7254"/>
                    </a:cubicBezTo>
                    <a:cubicBezTo>
                      <a:pt x="11715" y="7022"/>
                      <a:pt x="11829" y="6994"/>
                      <a:pt x="12072" y="6750"/>
                    </a:cubicBezTo>
                    <a:cubicBezTo>
                      <a:pt x="13297" y="5518"/>
                      <a:pt x="14759" y="4541"/>
                      <a:pt x="15040" y="3859"/>
                    </a:cubicBezTo>
                    <a:cubicBezTo>
                      <a:pt x="15043" y="3853"/>
                      <a:pt x="14954" y="336"/>
                      <a:pt x="15934" y="30"/>
                    </a:cubicBezTo>
                    <a:cubicBezTo>
                      <a:pt x="17371" y="-413"/>
                      <a:pt x="19990" y="4147"/>
                      <a:pt x="20747" y="4583"/>
                    </a:cubicBezTo>
                    <a:cubicBezTo>
                      <a:pt x="21335" y="4921"/>
                      <a:pt x="20545" y="6871"/>
                      <a:pt x="20123" y="7369"/>
                    </a:cubicBezTo>
                    <a:close/>
                    <a:moveTo>
                      <a:pt x="20123" y="736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AutoShape 21"/>
              <p:cNvSpPr>
                <a:spLocks/>
              </p:cNvSpPr>
              <p:nvPr/>
            </p:nvSpPr>
            <p:spPr bwMode="auto">
              <a:xfrm>
                <a:off x="1376" y="1496"/>
                <a:ext cx="664" cy="655"/>
              </a:xfrm>
              <a:custGeom>
                <a:avLst/>
                <a:gdLst/>
                <a:ahLst/>
                <a:cxnLst/>
                <a:rect l="0" t="0" r="r" b="b"/>
                <a:pathLst>
                  <a:path w="21475" h="21557">
                    <a:moveTo>
                      <a:pt x="21157" y="13114"/>
                    </a:moveTo>
                    <a:cubicBezTo>
                      <a:pt x="21113" y="13292"/>
                      <a:pt x="20998" y="13504"/>
                      <a:pt x="20934" y="13674"/>
                    </a:cubicBezTo>
                    <a:cubicBezTo>
                      <a:pt x="20876" y="13832"/>
                      <a:pt x="20864" y="14084"/>
                      <a:pt x="20786" y="14237"/>
                    </a:cubicBezTo>
                    <a:cubicBezTo>
                      <a:pt x="20737" y="14331"/>
                      <a:pt x="20524" y="14459"/>
                      <a:pt x="20489" y="14558"/>
                    </a:cubicBezTo>
                    <a:cubicBezTo>
                      <a:pt x="20347" y="14894"/>
                      <a:pt x="19945" y="15305"/>
                      <a:pt x="19597" y="15680"/>
                    </a:cubicBezTo>
                    <a:cubicBezTo>
                      <a:pt x="19110" y="16207"/>
                      <a:pt x="18996" y="16755"/>
                      <a:pt x="18553" y="17443"/>
                    </a:cubicBezTo>
                    <a:cubicBezTo>
                      <a:pt x="18403" y="17679"/>
                      <a:pt x="18294" y="18067"/>
                      <a:pt x="18056" y="18325"/>
                    </a:cubicBezTo>
                    <a:cubicBezTo>
                      <a:pt x="18032" y="18348"/>
                      <a:pt x="17923" y="18432"/>
                      <a:pt x="17832" y="18522"/>
                    </a:cubicBezTo>
                    <a:cubicBezTo>
                      <a:pt x="17769" y="18749"/>
                      <a:pt x="16821" y="18967"/>
                      <a:pt x="16416" y="19194"/>
                    </a:cubicBezTo>
                    <a:cubicBezTo>
                      <a:pt x="16579" y="19102"/>
                      <a:pt x="15827" y="19803"/>
                      <a:pt x="15800" y="20294"/>
                    </a:cubicBezTo>
                    <a:cubicBezTo>
                      <a:pt x="15797" y="20347"/>
                      <a:pt x="15922" y="20607"/>
                      <a:pt x="15636" y="20857"/>
                    </a:cubicBezTo>
                    <a:cubicBezTo>
                      <a:pt x="15346" y="21110"/>
                      <a:pt x="15203" y="21354"/>
                      <a:pt x="15079" y="21398"/>
                    </a:cubicBezTo>
                    <a:cubicBezTo>
                      <a:pt x="14928" y="21453"/>
                      <a:pt x="14479" y="21600"/>
                      <a:pt x="14372" y="21545"/>
                    </a:cubicBezTo>
                    <a:cubicBezTo>
                      <a:pt x="14300" y="21509"/>
                      <a:pt x="14130" y="21287"/>
                      <a:pt x="14213" y="20976"/>
                    </a:cubicBezTo>
                    <a:cubicBezTo>
                      <a:pt x="14323" y="20566"/>
                      <a:pt x="14041" y="19977"/>
                      <a:pt x="14354" y="20007"/>
                    </a:cubicBezTo>
                    <a:cubicBezTo>
                      <a:pt x="15232" y="20094"/>
                      <a:pt x="15133" y="19548"/>
                      <a:pt x="15147" y="19171"/>
                    </a:cubicBezTo>
                    <a:cubicBezTo>
                      <a:pt x="14953" y="19127"/>
                      <a:pt x="14743" y="19057"/>
                      <a:pt x="14626" y="19047"/>
                    </a:cubicBezTo>
                    <a:cubicBezTo>
                      <a:pt x="14123" y="19000"/>
                      <a:pt x="13774" y="19183"/>
                      <a:pt x="13292" y="18967"/>
                    </a:cubicBezTo>
                    <a:cubicBezTo>
                      <a:pt x="13090" y="18877"/>
                      <a:pt x="12970" y="18705"/>
                      <a:pt x="12845" y="18566"/>
                    </a:cubicBezTo>
                    <a:cubicBezTo>
                      <a:pt x="12640" y="18333"/>
                      <a:pt x="12791" y="17915"/>
                      <a:pt x="12698" y="17364"/>
                    </a:cubicBezTo>
                    <a:cubicBezTo>
                      <a:pt x="12659" y="17132"/>
                      <a:pt x="12490" y="16875"/>
                      <a:pt x="12401" y="16642"/>
                    </a:cubicBezTo>
                    <a:cubicBezTo>
                      <a:pt x="12321" y="16434"/>
                      <a:pt x="12411" y="16305"/>
                      <a:pt x="12327" y="16161"/>
                    </a:cubicBezTo>
                    <a:cubicBezTo>
                      <a:pt x="12280" y="16079"/>
                      <a:pt x="12115" y="15924"/>
                      <a:pt x="12104" y="15919"/>
                    </a:cubicBezTo>
                    <a:cubicBezTo>
                      <a:pt x="11931" y="15859"/>
                      <a:pt x="11640" y="16279"/>
                      <a:pt x="11215" y="16241"/>
                    </a:cubicBezTo>
                    <a:cubicBezTo>
                      <a:pt x="10626" y="16188"/>
                      <a:pt x="10278" y="15319"/>
                      <a:pt x="9730" y="15117"/>
                    </a:cubicBezTo>
                    <a:cubicBezTo>
                      <a:pt x="9605" y="15071"/>
                      <a:pt x="9173" y="15042"/>
                      <a:pt x="9063" y="15038"/>
                    </a:cubicBezTo>
                    <a:cubicBezTo>
                      <a:pt x="7950" y="14996"/>
                      <a:pt x="6827" y="15556"/>
                      <a:pt x="5798" y="15840"/>
                    </a:cubicBezTo>
                    <a:cubicBezTo>
                      <a:pt x="5651" y="15879"/>
                      <a:pt x="5443" y="15876"/>
                      <a:pt x="5278" y="15919"/>
                    </a:cubicBezTo>
                    <a:cubicBezTo>
                      <a:pt x="4708" y="16077"/>
                      <a:pt x="4204" y="16295"/>
                      <a:pt x="3497" y="16482"/>
                    </a:cubicBezTo>
                    <a:cubicBezTo>
                      <a:pt x="3175" y="16566"/>
                      <a:pt x="2843" y="16639"/>
                      <a:pt x="2534" y="16721"/>
                    </a:cubicBezTo>
                    <a:cubicBezTo>
                      <a:pt x="2357" y="16767"/>
                      <a:pt x="2158" y="16751"/>
                      <a:pt x="2013" y="16801"/>
                    </a:cubicBezTo>
                    <a:cubicBezTo>
                      <a:pt x="1753" y="16893"/>
                      <a:pt x="1113" y="17286"/>
                      <a:pt x="677" y="17202"/>
                    </a:cubicBezTo>
                    <a:cubicBezTo>
                      <a:pt x="543" y="17177"/>
                      <a:pt x="46" y="16818"/>
                      <a:pt x="11" y="16642"/>
                    </a:cubicBezTo>
                    <a:cubicBezTo>
                      <a:pt x="-47" y="16358"/>
                      <a:pt x="139" y="16196"/>
                      <a:pt x="306" y="15919"/>
                    </a:cubicBezTo>
                    <a:cubicBezTo>
                      <a:pt x="417" y="15741"/>
                      <a:pt x="615" y="15565"/>
                      <a:pt x="677" y="15359"/>
                    </a:cubicBezTo>
                    <a:cubicBezTo>
                      <a:pt x="724" y="15212"/>
                      <a:pt x="743" y="14935"/>
                      <a:pt x="753" y="14797"/>
                    </a:cubicBezTo>
                    <a:cubicBezTo>
                      <a:pt x="802" y="14110"/>
                      <a:pt x="541" y="13417"/>
                      <a:pt x="530" y="12712"/>
                    </a:cubicBezTo>
                    <a:cubicBezTo>
                      <a:pt x="522" y="12240"/>
                      <a:pt x="706" y="11625"/>
                      <a:pt x="753" y="10947"/>
                    </a:cubicBezTo>
                    <a:cubicBezTo>
                      <a:pt x="800" y="10240"/>
                      <a:pt x="671" y="9577"/>
                      <a:pt x="827" y="9105"/>
                    </a:cubicBezTo>
                    <a:cubicBezTo>
                      <a:pt x="895" y="8895"/>
                      <a:pt x="1122" y="8586"/>
                      <a:pt x="1345" y="8383"/>
                    </a:cubicBezTo>
                    <a:cubicBezTo>
                      <a:pt x="1601" y="8147"/>
                      <a:pt x="2073" y="7925"/>
                      <a:pt x="2458" y="7740"/>
                    </a:cubicBezTo>
                    <a:cubicBezTo>
                      <a:pt x="3031" y="7467"/>
                      <a:pt x="3534" y="7092"/>
                      <a:pt x="4314" y="6859"/>
                    </a:cubicBezTo>
                    <a:cubicBezTo>
                      <a:pt x="4701" y="6743"/>
                      <a:pt x="4977" y="6716"/>
                      <a:pt x="5278" y="6538"/>
                    </a:cubicBezTo>
                    <a:cubicBezTo>
                      <a:pt x="5755" y="6257"/>
                      <a:pt x="6167" y="5719"/>
                      <a:pt x="6466" y="5174"/>
                    </a:cubicBezTo>
                    <a:cubicBezTo>
                      <a:pt x="6488" y="5134"/>
                      <a:pt x="6505" y="4975"/>
                      <a:pt x="6540" y="4934"/>
                    </a:cubicBezTo>
                    <a:cubicBezTo>
                      <a:pt x="6616" y="4846"/>
                      <a:pt x="6818" y="4833"/>
                      <a:pt x="6984" y="4693"/>
                    </a:cubicBezTo>
                    <a:cubicBezTo>
                      <a:pt x="7271" y="4452"/>
                      <a:pt x="7437" y="4104"/>
                      <a:pt x="7726" y="3732"/>
                    </a:cubicBezTo>
                    <a:cubicBezTo>
                      <a:pt x="7982" y="3401"/>
                      <a:pt x="8392" y="3132"/>
                      <a:pt x="8618" y="2769"/>
                    </a:cubicBezTo>
                    <a:cubicBezTo>
                      <a:pt x="8695" y="2641"/>
                      <a:pt x="9105" y="2305"/>
                      <a:pt x="9359" y="2288"/>
                    </a:cubicBezTo>
                    <a:cubicBezTo>
                      <a:pt x="9637" y="2269"/>
                      <a:pt x="9814" y="2406"/>
                      <a:pt x="10027" y="2529"/>
                    </a:cubicBezTo>
                    <a:cubicBezTo>
                      <a:pt x="10225" y="2643"/>
                      <a:pt x="10381" y="2865"/>
                      <a:pt x="10546" y="2848"/>
                    </a:cubicBezTo>
                    <a:cubicBezTo>
                      <a:pt x="10975" y="2807"/>
                      <a:pt x="11053" y="2177"/>
                      <a:pt x="11288" y="1726"/>
                    </a:cubicBezTo>
                    <a:cubicBezTo>
                      <a:pt x="11332" y="1644"/>
                      <a:pt x="11391" y="1631"/>
                      <a:pt x="11437" y="1566"/>
                    </a:cubicBezTo>
                    <a:cubicBezTo>
                      <a:pt x="11601" y="1320"/>
                      <a:pt x="11851" y="1001"/>
                      <a:pt x="12103" y="844"/>
                    </a:cubicBezTo>
                    <a:cubicBezTo>
                      <a:pt x="12259" y="752"/>
                      <a:pt x="12482" y="687"/>
                      <a:pt x="12698" y="605"/>
                    </a:cubicBezTo>
                    <a:cubicBezTo>
                      <a:pt x="12909" y="521"/>
                      <a:pt x="13086" y="473"/>
                      <a:pt x="13292" y="443"/>
                    </a:cubicBezTo>
                    <a:cubicBezTo>
                      <a:pt x="13760" y="378"/>
                      <a:pt x="14467" y="439"/>
                      <a:pt x="14626" y="1006"/>
                    </a:cubicBezTo>
                    <a:cubicBezTo>
                      <a:pt x="14727" y="1354"/>
                      <a:pt x="14299" y="1860"/>
                      <a:pt x="14331" y="2447"/>
                    </a:cubicBezTo>
                    <a:cubicBezTo>
                      <a:pt x="14358" y="2968"/>
                      <a:pt x="14731" y="3461"/>
                      <a:pt x="15146" y="3811"/>
                    </a:cubicBezTo>
                    <a:cubicBezTo>
                      <a:pt x="15298" y="3941"/>
                      <a:pt x="15523" y="3990"/>
                      <a:pt x="15665" y="4132"/>
                    </a:cubicBezTo>
                    <a:cubicBezTo>
                      <a:pt x="15840" y="4306"/>
                      <a:pt x="16049" y="4646"/>
                      <a:pt x="16406" y="4613"/>
                    </a:cubicBezTo>
                    <a:cubicBezTo>
                      <a:pt x="16878" y="4569"/>
                      <a:pt x="17172" y="3828"/>
                      <a:pt x="17298" y="3331"/>
                    </a:cubicBezTo>
                    <a:cubicBezTo>
                      <a:pt x="17473" y="2634"/>
                      <a:pt x="17466" y="2430"/>
                      <a:pt x="17669" y="1486"/>
                    </a:cubicBezTo>
                    <a:cubicBezTo>
                      <a:pt x="17778" y="974"/>
                      <a:pt x="17667" y="37"/>
                      <a:pt x="18013" y="0"/>
                    </a:cubicBezTo>
                    <a:cubicBezTo>
                      <a:pt x="18038" y="0"/>
                      <a:pt x="18253" y="371"/>
                      <a:pt x="18261" y="401"/>
                    </a:cubicBezTo>
                    <a:cubicBezTo>
                      <a:pt x="18370" y="764"/>
                      <a:pt x="18426" y="749"/>
                      <a:pt x="18485" y="1164"/>
                    </a:cubicBezTo>
                    <a:cubicBezTo>
                      <a:pt x="18632" y="2191"/>
                      <a:pt x="18793" y="2075"/>
                      <a:pt x="19005" y="2529"/>
                    </a:cubicBezTo>
                    <a:cubicBezTo>
                      <a:pt x="19085" y="2701"/>
                      <a:pt x="19251" y="2896"/>
                      <a:pt x="19302" y="3089"/>
                    </a:cubicBezTo>
                    <a:cubicBezTo>
                      <a:pt x="19510" y="3908"/>
                      <a:pt x="19191" y="4499"/>
                      <a:pt x="19302" y="5255"/>
                    </a:cubicBezTo>
                    <a:cubicBezTo>
                      <a:pt x="19358" y="5654"/>
                      <a:pt x="19642" y="5998"/>
                      <a:pt x="19821" y="6376"/>
                    </a:cubicBezTo>
                    <a:cubicBezTo>
                      <a:pt x="19910" y="6567"/>
                      <a:pt x="19951" y="6758"/>
                      <a:pt x="20044" y="6938"/>
                    </a:cubicBezTo>
                    <a:cubicBezTo>
                      <a:pt x="20393" y="7630"/>
                      <a:pt x="20583" y="8310"/>
                      <a:pt x="20859" y="9022"/>
                    </a:cubicBezTo>
                    <a:cubicBezTo>
                      <a:pt x="21075" y="9577"/>
                      <a:pt x="21396" y="10124"/>
                      <a:pt x="21454" y="10546"/>
                    </a:cubicBezTo>
                    <a:cubicBezTo>
                      <a:pt x="21553" y="11277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lose/>
                    <a:moveTo>
                      <a:pt x="21157" y="13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" name="Grupp 113"/>
            <p:cNvGrpSpPr/>
            <p:nvPr/>
          </p:nvGrpSpPr>
          <p:grpSpPr>
            <a:xfrm>
              <a:off x="330200" y="1562100"/>
              <a:ext cx="2703513" cy="4586288"/>
              <a:chOff x="330200" y="1562100"/>
              <a:chExt cx="2703513" cy="4586288"/>
            </a:xfrm>
            <a:solidFill>
              <a:srgbClr val="BAF28F"/>
            </a:solidFill>
          </p:grpSpPr>
          <p:sp>
            <p:nvSpPr>
              <p:cNvPr id="80" name="AutoShape 1"/>
              <p:cNvSpPr>
                <a:spLocks/>
              </p:cNvSpPr>
              <p:nvPr/>
            </p:nvSpPr>
            <p:spPr bwMode="auto">
              <a:xfrm>
                <a:off x="330200" y="1562100"/>
                <a:ext cx="2439988" cy="2270125"/>
              </a:xfrm>
              <a:custGeom>
                <a:avLst/>
                <a:gdLst/>
                <a:ahLst/>
                <a:cxnLst/>
                <a:rect l="0" t="0" r="r" b="b"/>
                <a:pathLst>
                  <a:path w="21436" h="21544">
                    <a:moveTo>
                      <a:pt x="21007" y="1139"/>
                    </a:moveTo>
                    <a:cubicBezTo>
                      <a:pt x="20978" y="1096"/>
                      <a:pt x="20966" y="1005"/>
                      <a:pt x="20943" y="956"/>
                    </a:cubicBezTo>
                    <a:cubicBezTo>
                      <a:pt x="20857" y="767"/>
                      <a:pt x="20807" y="740"/>
                      <a:pt x="20623" y="661"/>
                    </a:cubicBezTo>
                    <a:cubicBezTo>
                      <a:pt x="20552" y="631"/>
                      <a:pt x="20448" y="635"/>
                      <a:pt x="20366" y="587"/>
                    </a:cubicBezTo>
                    <a:cubicBezTo>
                      <a:pt x="20351" y="580"/>
                      <a:pt x="20323" y="530"/>
                      <a:pt x="20302" y="514"/>
                    </a:cubicBezTo>
                    <a:cubicBezTo>
                      <a:pt x="20269" y="489"/>
                      <a:pt x="20236" y="462"/>
                      <a:pt x="20206" y="441"/>
                    </a:cubicBezTo>
                    <a:cubicBezTo>
                      <a:pt x="20136" y="389"/>
                      <a:pt x="20058" y="310"/>
                      <a:pt x="20014" y="294"/>
                    </a:cubicBezTo>
                    <a:cubicBezTo>
                      <a:pt x="19870" y="239"/>
                      <a:pt x="19708" y="291"/>
                      <a:pt x="19565" y="258"/>
                    </a:cubicBezTo>
                    <a:cubicBezTo>
                      <a:pt x="19424" y="224"/>
                      <a:pt x="19303" y="112"/>
                      <a:pt x="19180" y="74"/>
                    </a:cubicBezTo>
                    <a:cubicBezTo>
                      <a:pt x="19024" y="25"/>
                      <a:pt x="18823" y="16"/>
                      <a:pt x="18668" y="36"/>
                    </a:cubicBezTo>
                    <a:cubicBezTo>
                      <a:pt x="18516" y="56"/>
                      <a:pt x="18367" y="196"/>
                      <a:pt x="18220" y="184"/>
                    </a:cubicBezTo>
                    <a:cubicBezTo>
                      <a:pt x="18039" y="168"/>
                      <a:pt x="17993" y="17"/>
                      <a:pt x="17803" y="0"/>
                    </a:cubicBezTo>
                    <a:cubicBezTo>
                      <a:pt x="17770" y="-3"/>
                      <a:pt x="17750" y="35"/>
                      <a:pt x="17739" y="36"/>
                    </a:cubicBezTo>
                    <a:cubicBezTo>
                      <a:pt x="17536" y="67"/>
                      <a:pt x="17178" y="279"/>
                      <a:pt x="17194" y="478"/>
                    </a:cubicBezTo>
                    <a:cubicBezTo>
                      <a:pt x="17212" y="694"/>
                      <a:pt x="17282" y="915"/>
                      <a:pt x="17441" y="1040"/>
                    </a:cubicBezTo>
                    <a:cubicBezTo>
                      <a:pt x="17401" y="1061"/>
                      <a:pt x="17361" y="1083"/>
                      <a:pt x="17322" y="1102"/>
                    </a:cubicBezTo>
                    <a:cubicBezTo>
                      <a:pt x="17134" y="1196"/>
                      <a:pt x="16905" y="1370"/>
                      <a:pt x="16714" y="1323"/>
                    </a:cubicBezTo>
                    <a:cubicBezTo>
                      <a:pt x="16634" y="1303"/>
                      <a:pt x="16909" y="1204"/>
                      <a:pt x="16825" y="1102"/>
                    </a:cubicBezTo>
                    <a:cubicBezTo>
                      <a:pt x="16740" y="1001"/>
                      <a:pt x="16301" y="902"/>
                      <a:pt x="16265" y="845"/>
                    </a:cubicBezTo>
                    <a:cubicBezTo>
                      <a:pt x="16212" y="761"/>
                      <a:pt x="16231" y="678"/>
                      <a:pt x="16201" y="625"/>
                    </a:cubicBezTo>
                    <a:cubicBezTo>
                      <a:pt x="16170" y="568"/>
                      <a:pt x="16150" y="505"/>
                      <a:pt x="16073" y="478"/>
                    </a:cubicBezTo>
                    <a:cubicBezTo>
                      <a:pt x="16000" y="452"/>
                      <a:pt x="15734" y="542"/>
                      <a:pt x="15721" y="551"/>
                    </a:cubicBezTo>
                    <a:cubicBezTo>
                      <a:pt x="15559" y="668"/>
                      <a:pt x="15593" y="984"/>
                      <a:pt x="15464" y="1102"/>
                    </a:cubicBezTo>
                    <a:cubicBezTo>
                      <a:pt x="15423" y="1141"/>
                      <a:pt x="15277" y="1128"/>
                      <a:pt x="15176" y="1176"/>
                    </a:cubicBezTo>
                    <a:cubicBezTo>
                      <a:pt x="15139" y="1193"/>
                      <a:pt x="15110" y="1221"/>
                      <a:pt x="15080" y="1249"/>
                    </a:cubicBezTo>
                    <a:cubicBezTo>
                      <a:pt x="14988" y="1338"/>
                      <a:pt x="14911" y="1424"/>
                      <a:pt x="14760" y="1433"/>
                    </a:cubicBezTo>
                    <a:cubicBezTo>
                      <a:pt x="14650" y="1440"/>
                      <a:pt x="14513" y="1340"/>
                      <a:pt x="14407" y="1323"/>
                    </a:cubicBezTo>
                    <a:cubicBezTo>
                      <a:pt x="14198" y="1289"/>
                      <a:pt x="14031" y="1350"/>
                      <a:pt x="13735" y="1323"/>
                    </a:cubicBezTo>
                    <a:cubicBezTo>
                      <a:pt x="13534" y="1304"/>
                      <a:pt x="13238" y="1227"/>
                      <a:pt x="13030" y="1213"/>
                    </a:cubicBezTo>
                    <a:cubicBezTo>
                      <a:pt x="12917" y="1205"/>
                      <a:pt x="12905" y="1243"/>
                      <a:pt x="12869" y="1140"/>
                    </a:cubicBezTo>
                    <a:cubicBezTo>
                      <a:pt x="12754" y="795"/>
                      <a:pt x="13620" y="1029"/>
                      <a:pt x="13638" y="1029"/>
                    </a:cubicBezTo>
                    <a:cubicBezTo>
                      <a:pt x="13881" y="1022"/>
                      <a:pt x="14121" y="993"/>
                      <a:pt x="14151" y="905"/>
                    </a:cubicBezTo>
                    <a:cubicBezTo>
                      <a:pt x="14196" y="777"/>
                      <a:pt x="14032" y="405"/>
                      <a:pt x="13991" y="376"/>
                    </a:cubicBezTo>
                    <a:cubicBezTo>
                      <a:pt x="13917" y="326"/>
                      <a:pt x="13779" y="420"/>
                      <a:pt x="13606" y="412"/>
                    </a:cubicBezTo>
                    <a:cubicBezTo>
                      <a:pt x="13515" y="409"/>
                      <a:pt x="13415" y="346"/>
                      <a:pt x="13318" y="339"/>
                    </a:cubicBezTo>
                    <a:cubicBezTo>
                      <a:pt x="13181" y="329"/>
                      <a:pt x="13046" y="385"/>
                      <a:pt x="12966" y="376"/>
                    </a:cubicBezTo>
                    <a:cubicBezTo>
                      <a:pt x="12831" y="362"/>
                      <a:pt x="12694" y="370"/>
                      <a:pt x="12582" y="325"/>
                    </a:cubicBezTo>
                    <a:cubicBezTo>
                      <a:pt x="12517" y="300"/>
                      <a:pt x="12446" y="279"/>
                      <a:pt x="12389" y="252"/>
                    </a:cubicBezTo>
                    <a:cubicBezTo>
                      <a:pt x="12328" y="222"/>
                      <a:pt x="12262" y="160"/>
                      <a:pt x="12197" y="141"/>
                    </a:cubicBezTo>
                    <a:cubicBezTo>
                      <a:pt x="11992" y="85"/>
                      <a:pt x="11671" y="118"/>
                      <a:pt x="11493" y="141"/>
                    </a:cubicBezTo>
                    <a:cubicBezTo>
                      <a:pt x="11213" y="178"/>
                      <a:pt x="11074" y="223"/>
                      <a:pt x="10788" y="325"/>
                    </a:cubicBezTo>
                    <a:cubicBezTo>
                      <a:pt x="10565" y="405"/>
                      <a:pt x="10335" y="351"/>
                      <a:pt x="10339" y="523"/>
                    </a:cubicBezTo>
                    <a:cubicBezTo>
                      <a:pt x="10348" y="885"/>
                      <a:pt x="10899" y="540"/>
                      <a:pt x="11044" y="523"/>
                    </a:cubicBezTo>
                    <a:cubicBezTo>
                      <a:pt x="11328" y="488"/>
                      <a:pt x="11466" y="609"/>
                      <a:pt x="11525" y="780"/>
                    </a:cubicBezTo>
                    <a:cubicBezTo>
                      <a:pt x="11569" y="912"/>
                      <a:pt x="11253" y="669"/>
                      <a:pt x="11325" y="905"/>
                    </a:cubicBezTo>
                    <a:cubicBezTo>
                      <a:pt x="11349" y="984"/>
                      <a:pt x="11413" y="1019"/>
                      <a:pt x="11421" y="1029"/>
                    </a:cubicBezTo>
                    <a:cubicBezTo>
                      <a:pt x="11493" y="1122"/>
                      <a:pt x="12347" y="1146"/>
                      <a:pt x="12293" y="1342"/>
                    </a:cubicBezTo>
                    <a:cubicBezTo>
                      <a:pt x="12247" y="1505"/>
                      <a:pt x="11651" y="1313"/>
                      <a:pt x="11588" y="1323"/>
                    </a:cubicBezTo>
                    <a:cubicBezTo>
                      <a:pt x="11351" y="1360"/>
                      <a:pt x="11215" y="1255"/>
                      <a:pt x="11076" y="1176"/>
                    </a:cubicBezTo>
                    <a:cubicBezTo>
                      <a:pt x="10878" y="1064"/>
                      <a:pt x="10697" y="1009"/>
                      <a:pt x="10435" y="956"/>
                    </a:cubicBezTo>
                    <a:cubicBezTo>
                      <a:pt x="10301" y="928"/>
                      <a:pt x="10148" y="887"/>
                      <a:pt x="10019" y="882"/>
                    </a:cubicBezTo>
                    <a:cubicBezTo>
                      <a:pt x="9859" y="876"/>
                      <a:pt x="9725" y="930"/>
                      <a:pt x="9602" y="918"/>
                    </a:cubicBezTo>
                    <a:cubicBezTo>
                      <a:pt x="9439" y="904"/>
                      <a:pt x="9349" y="805"/>
                      <a:pt x="9153" y="771"/>
                    </a:cubicBezTo>
                    <a:cubicBezTo>
                      <a:pt x="8896" y="728"/>
                      <a:pt x="8632" y="745"/>
                      <a:pt x="8417" y="771"/>
                    </a:cubicBezTo>
                    <a:cubicBezTo>
                      <a:pt x="8192" y="799"/>
                      <a:pt x="7988" y="924"/>
                      <a:pt x="7744" y="956"/>
                    </a:cubicBezTo>
                    <a:cubicBezTo>
                      <a:pt x="6883" y="1066"/>
                      <a:pt x="6010" y="894"/>
                      <a:pt x="5373" y="771"/>
                    </a:cubicBezTo>
                    <a:cubicBezTo>
                      <a:pt x="5023" y="704"/>
                      <a:pt x="4685" y="613"/>
                      <a:pt x="4348" y="588"/>
                    </a:cubicBezTo>
                    <a:cubicBezTo>
                      <a:pt x="3815" y="547"/>
                      <a:pt x="3106" y="552"/>
                      <a:pt x="2682" y="625"/>
                    </a:cubicBezTo>
                    <a:cubicBezTo>
                      <a:pt x="2609" y="638"/>
                      <a:pt x="2493" y="643"/>
                      <a:pt x="2426" y="662"/>
                    </a:cubicBezTo>
                    <a:cubicBezTo>
                      <a:pt x="2288" y="700"/>
                      <a:pt x="2086" y="849"/>
                      <a:pt x="1913" y="918"/>
                    </a:cubicBezTo>
                    <a:cubicBezTo>
                      <a:pt x="1768" y="977"/>
                      <a:pt x="1572" y="988"/>
                      <a:pt x="1465" y="1102"/>
                    </a:cubicBezTo>
                    <a:cubicBezTo>
                      <a:pt x="1243" y="1340"/>
                      <a:pt x="1578" y="1687"/>
                      <a:pt x="1418" y="1679"/>
                    </a:cubicBezTo>
                    <a:cubicBezTo>
                      <a:pt x="1023" y="1660"/>
                      <a:pt x="874" y="1742"/>
                      <a:pt x="830" y="1886"/>
                    </a:cubicBezTo>
                    <a:cubicBezTo>
                      <a:pt x="791" y="2009"/>
                      <a:pt x="889" y="2077"/>
                      <a:pt x="941" y="2128"/>
                    </a:cubicBezTo>
                    <a:cubicBezTo>
                      <a:pt x="1018" y="2204"/>
                      <a:pt x="1166" y="2142"/>
                      <a:pt x="1139" y="2278"/>
                    </a:cubicBezTo>
                    <a:cubicBezTo>
                      <a:pt x="1120" y="2374"/>
                      <a:pt x="1012" y="2391"/>
                      <a:pt x="919" y="2463"/>
                    </a:cubicBezTo>
                    <a:cubicBezTo>
                      <a:pt x="879" y="2494"/>
                      <a:pt x="783" y="2552"/>
                      <a:pt x="760" y="2573"/>
                    </a:cubicBezTo>
                    <a:cubicBezTo>
                      <a:pt x="656" y="2664"/>
                      <a:pt x="524" y="2726"/>
                      <a:pt x="472" y="2866"/>
                    </a:cubicBezTo>
                    <a:cubicBezTo>
                      <a:pt x="440" y="2953"/>
                      <a:pt x="462" y="3156"/>
                      <a:pt x="457" y="3312"/>
                    </a:cubicBezTo>
                    <a:cubicBezTo>
                      <a:pt x="452" y="3483"/>
                      <a:pt x="444" y="3473"/>
                      <a:pt x="427" y="3606"/>
                    </a:cubicBezTo>
                    <a:cubicBezTo>
                      <a:pt x="419" y="3671"/>
                      <a:pt x="295" y="3746"/>
                      <a:pt x="322" y="3836"/>
                    </a:cubicBezTo>
                    <a:cubicBezTo>
                      <a:pt x="345" y="3911"/>
                      <a:pt x="522" y="4022"/>
                      <a:pt x="543" y="4081"/>
                    </a:cubicBezTo>
                    <a:cubicBezTo>
                      <a:pt x="592" y="4220"/>
                      <a:pt x="-96" y="4883"/>
                      <a:pt x="11" y="4892"/>
                    </a:cubicBezTo>
                    <a:cubicBezTo>
                      <a:pt x="133" y="4903"/>
                      <a:pt x="805" y="4139"/>
                      <a:pt x="861" y="4055"/>
                    </a:cubicBezTo>
                    <a:cubicBezTo>
                      <a:pt x="898" y="4000"/>
                      <a:pt x="988" y="3897"/>
                      <a:pt x="1025" y="3843"/>
                    </a:cubicBezTo>
                    <a:cubicBezTo>
                      <a:pt x="1127" y="3692"/>
                      <a:pt x="1176" y="3598"/>
                      <a:pt x="1305" y="3528"/>
                    </a:cubicBezTo>
                    <a:cubicBezTo>
                      <a:pt x="1373" y="3490"/>
                      <a:pt x="1453" y="3496"/>
                      <a:pt x="1529" y="3455"/>
                    </a:cubicBezTo>
                    <a:cubicBezTo>
                      <a:pt x="1593" y="3419"/>
                      <a:pt x="1639" y="3334"/>
                      <a:pt x="1689" y="3308"/>
                    </a:cubicBezTo>
                    <a:cubicBezTo>
                      <a:pt x="1995" y="3143"/>
                      <a:pt x="2099" y="3354"/>
                      <a:pt x="2426" y="3455"/>
                    </a:cubicBezTo>
                    <a:cubicBezTo>
                      <a:pt x="2630" y="3517"/>
                      <a:pt x="2870" y="3537"/>
                      <a:pt x="3003" y="3601"/>
                    </a:cubicBezTo>
                    <a:cubicBezTo>
                      <a:pt x="3136" y="3666"/>
                      <a:pt x="3172" y="3718"/>
                      <a:pt x="3259" y="3785"/>
                    </a:cubicBezTo>
                    <a:cubicBezTo>
                      <a:pt x="3279" y="3801"/>
                      <a:pt x="3308" y="3811"/>
                      <a:pt x="3323" y="3822"/>
                    </a:cubicBezTo>
                    <a:cubicBezTo>
                      <a:pt x="3397" y="3878"/>
                      <a:pt x="3457" y="3922"/>
                      <a:pt x="3515" y="3969"/>
                    </a:cubicBezTo>
                    <a:cubicBezTo>
                      <a:pt x="3652" y="4078"/>
                      <a:pt x="3760" y="4205"/>
                      <a:pt x="3804" y="4373"/>
                    </a:cubicBezTo>
                    <a:cubicBezTo>
                      <a:pt x="3830" y="4475"/>
                      <a:pt x="3792" y="4592"/>
                      <a:pt x="3804" y="4740"/>
                    </a:cubicBezTo>
                    <a:cubicBezTo>
                      <a:pt x="3814" y="4879"/>
                      <a:pt x="3876" y="5015"/>
                      <a:pt x="3867" y="5108"/>
                    </a:cubicBezTo>
                    <a:cubicBezTo>
                      <a:pt x="3861" y="5179"/>
                      <a:pt x="3830" y="5230"/>
                      <a:pt x="3804" y="5292"/>
                    </a:cubicBezTo>
                    <a:cubicBezTo>
                      <a:pt x="3726" y="5474"/>
                      <a:pt x="3705" y="5565"/>
                      <a:pt x="3675" y="5843"/>
                    </a:cubicBezTo>
                    <a:cubicBezTo>
                      <a:pt x="3663" y="5957"/>
                      <a:pt x="3629" y="6123"/>
                      <a:pt x="3644" y="6210"/>
                    </a:cubicBezTo>
                    <a:cubicBezTo>
                      <a:pt x="3665" y="6333"/>
                      <a:pt x="3884" y="6507"/>
                      <a:pt x="3836" y="6550"/>
                    </a:cubicBezTo>
                    <a:cubicBezTo>
                      <a:pt x="3769" y="6609"/>
                      <a:pt x="3455" y="6665"/>
                      <a:pt x="3436" y="6712"/>
                    </a:cubicBezTo>
                    <a:cubicBezTo>
                      <a:pt x="3394" y="6823"/>
                      <a:pt x="3442" y="6968"/>
                      <a:pt x="3450" y="6983"/>
                    </a:cubicBezTo>
                    <a:cubicBezTo>
                      <a:pt x="3474" y="7037"/>
                      <a:pt x="3543" y="7100"/>
                      <a:pt x="3576" y="7137"/>
                    </a:cubicBezTo>
                    <a:cubicBezTo>
                      <a:pt x="3650" y="7222"/>
                      <a:pt x="3771" y="7237"/>
                      <a:pt x="3781" y="7324"/>
                    </a:cubicBezTo>
                    <a:cubicBezTo>
                      <a:pt x="3790" y="7394"/>
                      <a:pt x="3772" y="7509"/>
                      <a:pt x="3644" y="7570"/>
                    </a:cubicBezTo>
                    <a:cubicBezTo>
                      <a:pt x="3565" y="7607"/>
                      <a:pt x="3483" y="7843"/>
                      <a:pt x="3451" y="7901"/>
                    </a:cubicBezTo>
                    <a:cubicBezTo>
                      <a:pt x="3314" y="8147"/>
                      <a:pt x="3164" y="8393"/>
                      <a:pt x="3035" y="8599"/>
                    </a:cubicBezTo>
                    <a:cubicBezTo>
                      <a:pt x="2999" y="8657"/>
                      <a:pt x="2975" y="8724"/>
                      <a:pt x="2938" y="8783"/>
                    </a:cubicBezTo>
                    <a:cubicBezTo>
                      <a:pt x="2904" y="8837"/>
                      <a:pt x="2834" y="8888"/>
                      <a:pt x="2810" y="8930"/>
                    </a:cubicBezTo>
                    <a:cubicBezTo>
                      <a:pt x="2685" y="9143"/>
                      <a:pt x="2606" y="9414"/>
                      <a:pt x="2458" y="9701"/>
                    </a:cubicBezTo>
                    <a:cubicBezTo>
                      <a:pt x="2429" y="9759"/>
                      <a:pt x="2357" y="9792"/>
                      <a:pt x="2330" y="9848"/>
                    </a:cubicBezTo>
                    <a:cubicBezTo>
                      <a:pt x="2317" y="9874"/>
                      <a:pt x="2302" y="9947"/>
                      <a:pt x="2298" y="9958"/>
                    </a:cubicBezTo>
                    <a:cubicBezTo>
                      <a:pt x="2234" y="10144"/>
                      <a:pt x="2149" y="10321"/>
                      <a:pt x="2138" y="10509"/>
                    </a:cubicBezTo>
                    <a:cubicBezTo>
                      <a:pt x="2126" y="10724"/>
                      <a:pt x="2207" y="10894"/>
                      <a:pt x="2234" y="11134"/>
                    </a:cubicBezTo>
                    <a:cubicBezTo>
                      <a:pt x="2251" y="11291"/>
                      <a:pt x="2220" y="11453"/>
                      <a:pt x="2234" y="11575"/>
                    </a:cubicBezTo>
                    <a:cubicBezTo>
                      <a:pt x="2240" y="11629"/>
                      <a:pt x="2283" y="11699"/>
                      <a:pt x="2298" y="11759"/>
                    </a:cubicBezTo>
                    <a:cubicBezTo>
                      <a:pt x="2318" y="11837"/>
                      <a:pt x="2313" y="11941"/>
                      <a:pt x="2330" y="11980"/>
                    </a:cubicBezTo>
                    <a:cubicBezTo>
                      <a:pt x="2468" y="12288"/>
                      <a:pt x="2844" y="12410"/>
                      <a:pt x="2907" y="12714"/>
                    </a:cubicBezTo>
                    <a:cubicBezTo>
                      <a:pt x="2944" y="12895"/>
                      <a:pt x="2862" y="12969"/>
                      <a:pt x="2875" y="13155"/>
                    </a:cubicBezTo>
                    <a:cubicBezTo>
                      <a:pt x="2888" y="13360"/>
                      <a:pt x="3063" y="13727"/>
                      <a:pt x="3153" y="13831"/>
                    </a:cubicBezTo>
                    <a:cubicBezTo>
                      <a:pt x="3184" y="13867"/>
                      <a:pt x="3172" y="13876"/>
                      <a:pt x="3184" y="13953"/>
                    </a:cubicBezTo>
                    <a:cubicBezTo>
                      <a:pt x="3193" y="14008"/>
                      <a:pt x="3208" y="14079"/>
                      <a:pt x="3195" y="14147"/>
                    </a:cubicBezTo>
                    <a:cubicBezTo>
                      <a:pt x="3156" y="14353"/>
                      <a:pt x="3099" y="14500"/>
                      <a:pt x="3128" y="14606"/>
                    </a:cubicBezTo>
                    <a:cubicBezTo>
                      <a:pt x="3193" y="14840"/>
                      <a:pt x="3444" y="14882"/>
                      <a:pt x="3484" y="15176"/>
                    </a:cubicBezTo>
                    <a:cubicBezTo>
                      <a:pt x="3503" y="15319"/>
                      <a:pt x="3709" y="16044"/>
                      <a:pt x="3935" y="16158"/>
                    </a:cubicBezTo>
                    <a:cubicBezTo>
                      <a:pt x="4046" y="16214"/>
                      <a:pt x="3820" y="15546"/>
                      <a:pt x="3772" y="15250"/>
                    </a:cubicBezTo>
                    <a:cubicBezTo>
                      <a:pt x="3740" y="15058"/>
                      <a:pt x="3729" y="14831"/>
                      <a:pt x="3676" y="14662"/>
                    </a:cubicBezTo>
                    <a:cubicBezTo>
                      <a:pt x="3646" y="14567"/>
                      <a:pt x="3567" y="14471"/>
                      <a:pt x="3516" y="14368"/>
                    </a:cubicBezTo>
                    <a:cubicBezTo>
                      <a:pt x="3445" y="14227"/>
                      <a:pt x="3283" y="13872"/>
                      <a:pt x="3281" y="13721"/>
                    </a:cubicBezTo>
                    <a:cubicBezTo>
                      <a:pt x="3278" y="13557"/>
                      <a:pt x="3261" y="13201"/>
                      <a:pt x="3484" y="13192"/>
                    </a:cubicBezTo>
                    <a:cubicBezTo>
                      <a:pt x="3687" y="13184"/>
                      <a:pt x="3855" y="13839"/>
                      <a:pt x="3900" y="14000"/>
                    </a:cubicBezTo>
                    <a:cubicBezTo>
                      <a:pt x="3926" y="14096"/>
                      <a:pt x="3906" y="14216"/>
                      <a:pt x="3932" y="14295"/>
                    </a:cubicBezTo>
                    <a:cubicBezTo>
                      <a:pt x="3937" y="14307"/>
                      <a:pt x="3985" y="14346"/>
                      <a:pt x="3996" y="14368"/>
                    </a:cubicBezTo>
                    <a:cubicBezTo>
                      <a:pt x="4076" y="14529"/>
                      <a:pt x="4139" y="14709"/>
                      <a:pt x="4188" y="14809"/>
                    </a:cubicBezTo>
                    <a:cubicBezTo>
                      <a:pt x="4208" y="14849"/>
                      <a:pt x="4220" y="14864"/>
                      <a:pt x="4245" y="14912"/>
                    </a:cubicBezTo>
                    <a:cubicBezTo>
                      <a:pt x="4253" y="14927"/>
                      <a:pt x="4274" y="14976"/>
                      <a:pt x="4285" y="14993"/>
                    </a:cubicBezTo>
                    <a:cubicBezTo>
                      <a:pt x="4306" y="15025"/>
                      <a:pt x="4320" y="15071"/>
                      <a:pt x="4340" y="15099"/>
                    </a:cubicBezTo>
                    <a:cubicBezTo>
                      <a:pt x="4377" y="15153"/>
                      <a:pt x="4409" y="15188"/>
                      <a:pt x="4445" y="15250"/>
                    </a:cubicBezTo>
                    <a:cubicBezTo>
                      <a:pt x="4496" y="15338"/>
                      <a:pt x="4537" y="15474"/>
                      <a:pt x="4573" y="15544"/>
                    </a:cubicBezTo>
                    <a:cubicBezTo>
                      <a:pt x="4650" y="15697"/>
                      <a:pt x="4732" y="15844"/>
                      <a:pt x="4797" y="16022"/>
                    </a:cubicBezTo>
                    <a:cubicBezTo>
                      <a:pt x="4845" y="16154"/>
                      <a:pt x="4907" y="16312"/>
                      <a:pt x="4925" y="16462"/>
                    </a:cubicBezTo>
                    <a:cubicBezTo>
                      <a:pt x="4969" y="16843"/>
                      <a:pt x="4881" y="17050"/>
                      <a:pt x="4925" y="17234"/>
                    </a:cubicBezTo>
                    <a:cubicBezTo>
                      <a:pt x="4947" y="17326"/>
                      <a:pt x="5079" y="17502"/>
                      <a:pt x="5182" y="17602"/>
                    </a:cubicBezTo>
                    <a:cubicBezTo>
                      <a:pt x="5234" y="17652"/>
                      <a:pt x="5309" y="17662"/>
                      <a:pt x="5374" y="17712"/>
                    </a:cubicBezTo>
                    <a:cubicBezTo>
                      <a:pt x="5434" y="17759"/>
                      <a:pt x="5480" y="17817"/>
                      <a:pt x="5534" y="17859"/>
                    </a:cubicBezTo>
                    <a:cubicBezTo>
                      <a:pt x="5593" y="17904"/>
                      <a:pt x="5625" y="17964"/>
                      <a:pt x="5694" y="18006"/>
                    </a:cubicBezTo>
                    <a:cubicBezTo>
                      <a:pt x="5828" y="18089"/>
                      <a:pt x="5965" y="18153"/>
                      <a:pt x="6078" y="18226"/>
                    </a:cubicBezTo>
                    <a:cubicBezTo>
                      <a:pt x="6146" y="18269"/>
                      <a:pt x="6207" y="18340"/>
                      <a:pt x="6271" y="18373"/>
                    </a:cubicBezTo>
                    <a:cubicBezTo>
                      <a:pt x="6325" y="18402"/>
                      <a:pt x="6390" y="18380"/>
                      <a:pt x="6463" y="18410"/>
                    </a:cubicBezTo>
                    <a:cubicBezTo>
                      <a:pt x="6526" y="18436"/>
                      <a:pt x="6565" y="18494"/>
                      <a:pt x="6623" y="18520"/>
                    </a:cubicBezTo>
                    <a:cubicBezTo>
                      <a:pt x="6857" y="18628"/>
                      <a:pt x="7007" y="18702"/>
                      <a:pt x="7296" y="18668"/>
                    </a:cubicBezTo>
                    <a:cubicBezTo>
                      <a:pt x="7448" y="18648"/>
                      <a:pt x="7582" y="18543"/>
                      <a:pt x="7712" y="18557"/>
                    </a:cubicBezTo>
                    <a:cubicBezTo>
                      <a:pt x="7944" y="18582"/>
                      <a:pt x="8133" y="18905"/>
                      <a:pt x="8289" y="19071"/>
                    </a:cubicBezTo>
                    <a:cubicBezTo>
                      <a:pt x="8314" y="19098"/>
                      <a:pt x="8356" y="19083"/>
                      <a:pt x="8385" y="19108"/>
                    </a:cubicBezTo>
                    <a:cubicBezTo>
                      <a:pt x="8400" y="19121"/>
                      <a:pt x="8403" y="19167"/>
                      <a:pt x="8417" y="19181"/>
                    </a:cubicBezTo>
                    <a:cubicBezTo>
                      <a:pt x="8442" y="19208"/>
                      <a:pt x="8484" y="19193"/>
                      <a:pt x="8513" y="19219"/>
                    </a:cubicBezTo>
                    <a:cubicBezTo>
                      <a:pt x="8598" y="19292"/>
                      <a:pt x="8676" y="19430"/>
                      <a:pt x="8769" y="19475"/>
                    </a:cubicBezTo>
                    <a:cubicBezTo>
                      <a:pt x="8941" y="19559"/>
                      <a:pt x="9283" y="19480"/>
                      <a:pt x="9442" y="19548"/>
                    </a:cubicBezTo>
                    <a:cubicBezTo>
                      <a:pt x="9449" y="19552"/>
                      <a:pt x="9466" y="19615"/>
                      <a:pt x="9474" y="19622"/>
                    </a:cubicBezTo>
                    <a:cubicBezTo>
                      <a:pt x="9505" y="19649"/>
                      <a:pt x="9545" y="19627"/>
                      <a:pt x="9570" y="19659"/>
                    </a:cubicBezTo>
                    <a:cubicBezTo>
                      <a:pt x="9641" y="19748"/>
                      <a:pt x="9693" y="19922"/>
                      <a:pt x="9730" y="19990"/>
                    </a:cubicBezTo>
                    <a:cubicBezTo>
                      <a:pt x="9870" y="20242"/>
                      <a:pt x="9993" y="20659"/>
                      <a:pt x="10147" y="20835"/>
                    </a:cubicBezTo>
                    <a:cubicBezTo>
                      <a:pt x="10228" y="20928"/>
                      <a:pt x="10343" y="20949"/>
                      <a:pt x="10436" y="21019"/>
                    </a:cubicBezTo>
                    <a:cubicBezTo>
                      <a:pt x="10448" y="21029"/>
                      <a:pt x="10455" y="21078"/>
                      <a:pt x="10467" y="21092"/>
                    </a:cubicBezTo>
                    <a:cubicBezTo>
                      <a:pt x="10540" y="21170"/>
                      <a:pt x="10616" y="21187"/>
                      <a:pt x="10691" y="21239"/>
                    </a:cubicBezTo>
                    <a:cubicBezTo>
                      <a:pt x="10846" y="21346"/>
                      <a:pt x="11183" y="21597"/>
                      <a:pt x="11332" y="21533"/>
                    </a:cubicBezTo>
                    <a:cubicBezTo>
                      <a:pt x="11443" y="21486"/>
                      <a:pt x="11538" y="21397"/>
                      <a:pt x="11525" y="21312"/>
                    </a:cubicBezTo>
                    <a:cubicBezTo>
                      <a:pt x="11494" y="21117"/>
                      <a:pt x="11059" y="21142"/>
                      <a:pt x="10980" y="21055"/>
                    </a:cubicBezTo>
                    <a:cubicBezTo>
                      <a:pt x="10959" y="21032"/>
                      <a:pt x="10941" y="21042"/>
                      <a:pt x="10916" y="21019"/>
                    </a:cubicBezTo>
                    <a:cubicBezTo>
                      <a:pt x="10641" y="20766"/>
                      <a:pt x="10612" y="20041"/>
                      <a:pt x="10659" y="19548"/>
                    </a:cubicBezTo>
                    <a:cubicBezTo>
                      <a:pt x="10682" y="19322"/>
                      <a:pt x="10799" y="19125"/>
                      <a:pt x="10756" y="18961"/>
                    </a:cubicBezTo>
                    <a:cubicBezTo>
                      <a:pt x="10684" y="18685"/>
                      <a:pt x="10288" y="18651"/>
                      <a:pt x="9987" y="18667"/>
                    </a:cubicBezTo>
                    <a:cubicBezTo>
                      <a:pt x="9824" y="18676"/>
                      <a:pt x="9608" y="18755"/>
                      <a:pt x="9538" y="18704"/>
                    </a:cubicBezTo>
                    <a:cubicBezTo>
                      <a:pt x="9322" y="18544"/>
                      <a:pt x="9432" y="18396"/>
                      <a:pt x="9538" y="18115"/>
                    </a:cubicBezTo>
                    <a:cubicBezTo>
                      <a:pt x="9585" y="17990"/>
                      <a:pt x="9646" y="17857"/>
                      <a:pt x="9698" y="17748"/>
                    </a:cubicBezTo>
                    <a:cubicBezTo>
                      <a:pt x="9839" y="17455"/>
                      <a:pt x="10012" y="17190"/>
                      <a:pt x="9987" y="16940"/>
                    </a:cubicBezTo>
                    <a:cubicBezTo>
                      <a:pt x="9963" y="16711"/>
                      <a:pt x="9450" y="16715"/>
                      <a:pt x="9346" y="16830"/>
                    </a:cubicBezTo>
                    <a:cubicBezTo>
                      <a:pt x="9321" y="16857"/>
                      <a:pt x="9315" y="16841"/>
                      <a:pt x="9282" y="16866"/>
                    </a:cubicBezTo>
                    <a:cubicBezTo>
                      <a:pt x="9154" y="16967"/>
                      <a:pt x="9069" y="17253"/>
                      <a:pt x="8993" y="17344"/>
                    </a:cubicBezTo>
                    <a:cubicBezTo>
                      <a:pt x="8913" y="17443"/>
                      <a:pt x="8848" y="17534"/>
                      <a:pt x="8769" y="17602"/>
                    </a:cubicBezTo>
                    <a:cubicBezTo>
                      <a:pt x="8614" y="17734"/>
                      <a:pt x="8255" y="17913"/>
                      <a:pt x="8001" y="17895"/>
                    </a:cubicBezTo>
                    <a:cubicBezTo>
                      <a:pt x="7819" y="17883"/>
                      <a:pt x="7642" y="17700"/>
                      <a:pt x="7520" y="17528"/>
                    </a:cubicBezTo>
                    <a:cubicBezTo>
                      <a:pt x="7471" y="17458"/>
                      <a:pt x="7432" y="17356"/>
                      <a:pt x="7392" y="17271"/>
                    </a:cubicBezTo>
                    <a:cubicBezTo>
                      <a:pt x="7352" y="17184"/>
                      <a:pt x="7295" y="17104"/>
                      <a:pt x="7264" y="17013"/>
                    </a:cubicBezTo>
                    <a:cubicBezTo>
                      <a:pt x="7227" y="16909"/>
                      <a:pt x="7223" y="16785"/>
                      <a:pt x="7200" y="16682"/>
                    </a:cubicBezTo>
                    <a:cubicBezTo>
                      <a:pt x="7170" y="16548"/>
                      <a:pt x="7134" y="16454"/>
                      <a:pt x="7135" y="16351"/>
                    </a:cubicBezTo>
                    <a:cubicBezTo>
                      <a:pt x="7141" y="16079"/>
                      <a:pt x="7313" y="15716"/>
                      <a:pt x="7424" y="15286"/>
                    </a:cubicBezTo>
                    <a:cubicBezTo>
                      <a:pt x="7460" y="15147"/>
                      <a:pt x="7481" y="14909"/>
                      <a:pt x="7520" y="14809"/>
                    </a:cubicBezTo>
                    <a:cubicBezTo>
                      <a:pt x="7525" y="14794"/>
                      <a:pt x="7578" y="14789"/>
                      <a:pt x="7584" y="14772"/>
                    </a:cubicBezTo>
                    <a:cubicBezTo>
                      <a:pt x="7604" y="14719"/>
                      <a:pt x="7602" y="14663"/>
                      <a:pt x="7616" y="14625"/>
                    </a:cubicBezTo>
                    <a:cubicBezTo>
                      <a:pt x="7689" y="14431"/>
                      <a:pt x="7793" y="14302"/>
                      <a:pt x="7936" y="14220"/>
                    </a:cubicBezTo>
                    <a:cubicBezTo>
                      <a:pt x="8167" y="14091"/>
                      <a:pt x="8416" y="13957"/>
                      <a:pt x="8641" y="13853"/>
                    </a:cubicBezTo>
                    <a:cubicBezTo>
                      <a:pt x="8715" y="13819"/>
                      <a:pt x="8822" y="13743"/>
                      <a:pt x="8961" y="13743"/>
                    </a:cubicBezTo>
                    <a:cubicBezTo>
                      <a:pt x="9100" y="13742"/>
                      <a:pt x="9258" y="13820"/>
                      <a:pt x="9346" y="13853"/>
                    </a:cubicBezTo>
                    <a:cubicBezTo>
                      <a:pt x="9430" y="13885"/>
                      <a:pt x="9555" y="14026"/>
                      <a:pt x="9730" y="14000"/>
                    </a:cubicBezTo>
                    <a:cubicBezTo>
                      <a:pt x="9848" y="13983"/>
                      <a:pt x="9890" y="13860"/>
                      <a:pt x="9987" y="13780"/>
                    </a:cubicBezTo>
                    <a:cubicBezTo>
                      <a:pt x="10079" y="13704"/>
                      <a:pt x="10172" y="13638"/>
                      <a:pt x="10275" y="13596"/>
                    </a:cubicBezTo>
                    <a:cubicBezTo>
                      <a:pt x="10525" y="13495"/>
                      <a:pt x="10839" y="13722"/>
                      <a:pt x="11025" y="13758"/>
                    </a:cubicBezTo>
                    <a:cubicBezTo>
                      <a:pt x="11198" y="13791"/>
                      <a:pt x="11293" y="13686"/>
                      <a:pt x="11397" y="13734"/>
                    </a:cubicBezTo>
                    <a:cubicBezTo>
                      <a:pt x="11533" y="13797"/>
                      <a:pt x="11682" y="13996"/>
                      <a:pt x="11708" y="14149"/>
                    </a:cubicBezTo>
                    <a:cubicBezTo>
                      <a:pt x="11737" y="14320"/>
                      <a:pt x="11701" y="14592"/>
                      <a:pt x="11749" y="14809"/>
                    </a:cubicBezTo>
                    <a:cubicBezTo>
                      <a:pt x="11785" y="14976"/>
                      <a:pt x="11777" y="15062"/>
                      <a:pt x="11877" y="15176"/>
                    </a:cubicBezTo>
                    <a:cubicBezTo>
                      <a:pt x="11937" y="15246"/>
                      <a:pt x="11986" y="15424"/>
                      <a:pt x="12036" y="15424"/>
                    </a:cubicBezTo>
                    <a:cubicBezTo>
                      <a:pt x="12157" y="15422"/>
                      <a:pt x="12283" y="15120"/>
                      <a:pt x="12295" y="14840"/>
                    </a:cubicBezTo>
                    <a:cubicBezTo>
                      <a:pt x="12311" y="14491"/>
                      <a:pt x="12178" y="14340"/>
                      <a:pt x="12165" y="14184"/>
                    </a:cubicBezTo>
                    <a:cubicBezTo>
                      <a:pt x="12129" y="13732"/>
                      <a:pt x="12229" y="13465"/>
                      <a:pt x="12357" y="13265"/>
                    </a:cubicBezTo>
                    <a:cubicBezTo>
                      <a:pt x="12465" y="13099"/>
                      <a:pt x="12539" y="13008"/>
                      <a:pt x="12646" y="12898"/>
                    </a:cubicBezTo>
                    <a:cubicBezTo>
                      <a:pt x="12707" y="12834"/>
                      <a:pt x="12757" y="12761"/>
                      <a:pt x="12806" y="12714"/>
                    </a:cubicBezTo>
                    <a:cubicBezTo>
                      <a:pt x="12858" y="12666"/>
                      <a:pt x="12891" y="12663"/>
                      <a:pt x="12934" y="12641"/>
                    </a:cubicBezTo>
                    <a:cubicBezTo>
                      <a:pt x="13016" y="12595"/>
                      <a:pt x="13079" y="12474"/>
                      <a:pt x="13158" y="12420"/>
                    </a:cubicBezTo>
                    <a:cubicBezTo>
                      <a:pt x="13304" y="12319"/>
                      <a:pt x="13479" y="12292"/>
                      <a:pt x="13607" y="12200"/>
                    </a:cubicBezTo>
                    <a:cubicBezTo>
                      <a:pt x="13687" y="12142"/>
                      <a:pt x="13757" y="12031"/>
                      <a:pt x="13831" y="11943"/>
                    </a:cubicBezTo>
                    <a:cubicBezTo>
                      <a:pt x="13940" y="11814"/>
                      <a:pt x="13990" y="11774"/>
                      <a:pt x="14023" y="11649"/>
                    </a:cubicBezTo>
                    <a:cubicBezTo>
                      <a:pt x="14049" y="11553"/>
                      <a:pt x="13997" y="11382"/>
                      <a:pt x="14055" y="11171"/>
                    </a:cubicBezTo>
                    <a:cubicBezTo>
                      <a:pt x="14064" y="11138"/>
                      <a:pt x="14083" y="11010"/>
                      <a:pt x="14151" y="10955"/>
                    </a:cubicBezTo>
                    <a:cubicBezTo>
                      <a:pt x="14206" y="10911"/>
                      <a:pt x="14211" y="10939"/>
                      <a:pt x="14249" y="10933"/>
                    </a:cubicBezTo>
                    <a:cubicBezTo>
                      <a:pt x="14262" y="10931"/>
                      <a:pt x="14307" y="11001"/>
                      <a:pt x="14327" y="10996"/>
                    </a:cubicBezTo>
                    <a:cubicBezTo>
                      <a:pt x="14395" y="10982"/>
                      <a:pt x="14384" y="10756"/>
                      <a:pt x="14397" y="10741"/>
                    </a:cubicBezTo>
                    <a:cubicBezTo>
                      <a:pt x="14580" y="10537"/>
                      <a:pt x="14698" y="10447"/>
                      <a:pt x="14888" y="10289"/>
                    </a:cubicBezTo>
                    <a:cubicBezTo>
                      <a:pt x="14967" y="10224"/>
                      <a:pt x="15035" y="10125"/>
                      <a:pt x="15113" y="10069"/>
                    </a:cubicBezTo>
                    <a:cubicBezTo>
                      <a:pt x="15197" y="10008"/>
                      <a:pt x="15314" y="9974"/>
                      <a:pt x="15401" y="9922"/>
                    </a:cubicBezTo>
                    <a:cubicBezTo>
                      <a:pt x="15504" y="9860"/>
                      <a:pt x="15593" y="9781"/>
                      <a:pt x="15689" y="9738"/>
                    </a:cubicBezTo>
                    <a:cubicBezTo>
                      <a:pt x="15789" y="9693"/>
                      <a:pt x="15918" y="9687"/>
                      <a:pt x="16010" y="9627"/>
                    </a:cubicBezTo>
                    <a:cubicBezTo>
                      <a:pt x="16053" y="9599"/>
                      <a:pt x="16211" y="9641"/>
                      <a:pt x="16216" y="9584"/>
                    </a:cubicBezTo>
                    <a:cubicBezTo>
                      <a:pt x="16232" y="9392"/>
                      <a:pt x="16349" y="9194"/>
                      <a:pt x="16490" y="9076"/>
                    </a:cubicBezTo>
                    <a:cubicBezTo>
                      <a:pt x="16531" y="9043"/>
                      <a:pt x="16613" y="9049"/>
                      <a:pt x="16682" y="9003"/>
                    </a:cubicBezTo>
                    <a:cubicBezTo>
                      <a:pt x="16729" y="8972"/>
                      <a:pt x="16767" y="8884"/>
                      <a:pt x="16811" y="8856"/>
                    </a:cubicBezTo>
                    <a:cubicBezTo>
                      <a:pt x="16936" y="8774"/>
                      <a:pt x="17076" y="8718"/>
                      <a:pt x="17163" y="8672"/>
                    </a:cubicBezTo>
                    <a:cubicBezTo>
                      <a:pt x="17265" y="8618"/>
                      <a:pt x="17769" y="8411"/>
                      <a:pt x="17932" y="8416"/>
                    </a:cubicBezTo>
                    <a:cubicBezTo>
                      <a:pt x="18485" y="8430"/>
                      <a:pt x="17587" y="8774"/>
                      <a:pt x="17663" y="8887"/>
                    </a:cubicBezTo>
                    <a:cubicBezTo>
                      <a:pt x="17742" y="9003"/>
                      <a:pt x="18428" y="8683"/>
                      <a:pt x="18508" y="8636"/>
                    </a:cubicBezTo>
                    <a:cubicBezTo>
                      <a:pt x="18609" y="8577"/>
                      <a:pt x="18905" y="8491"/>
                      <a:pt x="19046" y="8389"/>
                    </a:cubicBezTo>
                    <a:cubicBezTo>
                      <a:pt x="19285" y="8216"/>
                      <a:pt x="18508" y="8257"/>
                      <a:pt x="18412" y="8158"/>
                    </a:cubicBezTo>
                    <a:cubicBezTo>
                      <a:pt x="18362" y="8106"/>
                      <a:pt x="18187" y="7989"/>
                      <a:pt x="18188" y="7790"/>
                    </a:cubicBezTo>
                    <a:cubicBezTo>
                      <a:pt x="18189" y="7605"/>
                      <a:pt x="18498" y="7461"/>
                      <a:pt x="18380" y="7239"/>
                    </a:cubicBezTo>
                    <a:cubicBezTo>
                      <a:pt x="18373" y="7227"/>
                      <a:pt x="18291" y="7132"/>
                      <a:pt x="18284" y="7129"/>
                    </a:cubicBezTo>
                    <a:cubicBezTo>
                      <a:pt x="18157" y="7083"/>
                      <a:pt x="17854" y="7261"/>
                      <a:pt x="17771" y="7129"/>
                    </a:cubicBezTo>
                    <a:cubicBezTo>
                      <a:pt x="17744" y="7086"/>
                      <a:pt x="17804" y="7011"/>
                      <a:pt x="17868" y="6945"/>
                    </a:cubicBezTo>
                    <a:cubicBezTo>
                      <a:pt x="17967" y="6841"/>
                      <a:pt x="18301" y="6742"/>
                      <a:pt x="18445" y="6725"/>
                    </a:cubicBezTo>
                    <a:cubicBezTo>
                      <a:pt x="18653" y="6699"/>
                      <a:pt x="18912" y="6753"/>
                      <a:pt x="19213" y="6725"/>
                    </a:cubicBezTo>
                    <a:cubicBezTo>
                      <a:pt x="19372" y="6711"/>
                      <a:pt x="19595" y="6638"/>
                      <a:pt x="19821" y="6578"/>
                    </a:cubicBezTo>
                    <a:cubicBezTo>
                      <a:pt x="19981" y="6535"/>
                      <a:pt x="20088" y="6471"/>
                      <a:pt x="20238" y="6527"/>
                    </a:cubicBezTo>
                    <a:cubicBezTo>
                      <a:pt x="20315" y="6555"/>
                      <a:pt x="20505" y="6634"/>
                      <a:pt x="20428" y="6901"/>
                    </a:cubicBezTo>
                    <a:cubicBezTo>
                      <a:pt x="20389" y="7034"/>
                      <a:pt x="19867" y="7365"/>
                      <a:pt x="19886" y="7450"/>
                    </a:cubicBezTo>
                    <a:cubicBezTo>
                      <a:pt x="19946" y="7724"/>
                      <a:pt x="20600" y="7683"/>
                      <a:pt x="20618" y="7676"/>
                    </a:cubicBezTo>
                    <a:cubicBezTo>
                      <a:pt x="20632" y="7670"/>
                      <a:pt x="21300" y="7654"/>
                      <a:pt x="21274" y="7381"/>
                    </a:cubicBezTo>
                    <a:cubicBezTo>
                      <a:pt x="21265" y="7284"/>
                      <a:pt x="20724" y="6980"/>
                      <a:pt x="20683" y="6732"/>
                    </a:cubicBezTo>
                    <a:cubicBezTo>
                      <a:pt x="20641" y="6481"/>
                      <a:pt x="20458" y="6440"/>
                      <a:pt x="20532" y="6387"/>
                    </a:cubicBezTo>
                    <a:cubicBezTo>
                      <a:pt x="20845" y="6164"/>
                      <a:pt x="21292" y="5862"/>
                      <a:pt x="21072" y="5586"/>
                    </a:cubicBezTo>
                    <a:cubicBezTo>
                      <a:pt x="21040" y="5546"/>
                      <a:pt x="20984" y="5543"/>
                      <a:pt x="20943" y="5512"/>
                    </a:cubicBezTo>
                    <a:cubicBezTo>
                      <a:pt x="20929" y="5501"/>
                      <a:pt x="20929" y="5446"/>
                      <a:pt x="20911" y="5439"/>
                    </a:cubicBezTo>
                    <a:cubicBezTo>
                      <a:pt x="20767" y="5385"/>
                      <a:pt x="20635" y="5524"/>
                      <a:pt x="20527" y="5439"/>
                    </a:cubicBezTo>
                    <a:cubicBezTo>
                      <a:pt x="20436" y="5368"/>
                      <a:pt x="20470" y="5217"/>
                      <a:pt x="20398" y="4998"/>
                    </a:cubicBezTo>
                    <a:cubicBezTo>
                      <a:pt x="20360" y="4881"/>
                      <a:pt x="20290" y="4804"/>
                      <a:pt x="20270" y="4704"/>
                    </a:cubicBezTo>
                    <a:cubicBezTo>
                      <a:pt x="20195" y="4316"/>
                      <a:pt x="20347" y="3766"/>
                      <a:pt x="20078" y="3675"/>
                    </a:cubicBezTo>
                    <a:cubicBezTo>
                      <a:pt x="19917" y="3620"/>
                      <a:pt x="19905" y="3754"/>
                      <a:pt x="19854" y="3785"/>
                    </a:cubicBezTo>
                    <a:cubicBezTo>
                      <a:pt x="19752" y="3846"/>
                      <a:pt x="19666" y="3873"/>
                      <a:pt x="19629" y="3895"/>
                    </a:cubicBezTo>
                    <a:cubicBezTo>
                      <a:pt x="19489" y="3979"/>
                      <a:pt x="19302" y="4118"/>
                      <a:pt x="19149" y="4079"/>
                    </a:cubicBezTo>
                    <a:cubicBezTo>
                      <a:pt x="19009" y="4044"/>
                      <a:pt x="18949" y="3921"/>
                      <a:pt x="18925" y="3822"/>
                    </a:cubicBezTo>
                    <a:cubicBezTo>
                      <a:pt x="18887" y="3667"/>
                      <a:pt x="19000" y="3508"/>
                      <a:pt x="18957" y="3308"/>
                    </a:cubicBezTo>
                    <a:cubicBezTo>
                      <a:pt x="18928" y="3176"/>
                      <a:pt x="18798" y="3058"/>
                      <a:pt x="18668" y="2977"/>
                    </a:cubicBezTo>
                    <a:cubicBezTo>
                      <a:pt x="18607" y="2938"/>
                      <a:pt x="18531" y="2938"/>
                      <a:pt x="18445" y="2904"/>
                    </a:cubicBezTo>
                    <a:cubicBezTo>
                      <a:pt x="18373" y="2876"/>
                      <a:pt x="18309" y="2808"/>
                      <a:pt x="18252" y="2793"/>
                    </a:cubicBezTo>
                    <a:cubicBezTo>
                      <a:pt x="17858" y="2692"/>
                      <a:pt x="17588" y="2838"/>
                      <a:pt x="17451" y="3050"/>
                    </a:cubicBezTo>
                    <a:cubicBezTo>
                      <a:pt x="17410" y="3116"/>
                      <a:pt x="17412" y="3206"/>
                      <a:pt x="17387" y="3271"/>
                    </a:cubicBezTo>
                    <a:cubicBezTo>
                      <a:pt x="17348" y="3373"/>
                      <a:pt x="17271" y="3477"/>
                      <a:pt x="17227" y="3528"/>
                    </a:cubicBezTo>
                    <a:cubicBezTo>
                      <a:pt x="17211" y="3546"/>
                      <a:pt x="17211" y="3583"/>
                      <a:pt x="17194" y="3601"/>
                    </a:cubicBezTo>
                    <a:cubicBezTo>
                      <a:pt x="17164" y="3637"/>
                      <a:pt x="17080" y="3657"/>
                      <a:pt x="17067" y="3675"/>
                    </a:cubicBezTo>
                    <a:cubicBezTo>
                      <a:pt x="17042" y="3708"/>
                      <a:pt x="17024" y="3785"/>
                      <a:pt x="17002" y="3822"/>
                    </a:cubicBezTo>
                    <a:cubicBezTo>
                      <a:pt x="16964" y="3890"/>
                      <a:pt x="16916" y="3939"/>
                      <a:pt x="16907" y="3970"/>
                    </a:cubicBezTo>
                    <a:cubicBezTo>
                      <a:pt x="16885" y="4038"/>
                      <a:pt x="16920" y="4254"/>
                      <a:pt x="16874" y="4410"/>
                    </a:cubicBezTo>
                    <a:cubicBezTo>
                      <a:pt x="16870" y="4426"/>
                      <a:pt x="16823" y="4496"/>
                      <a:pt x="16810" y="4521"/>
                    </a:cubicBezTo>
                    <a:cubicBezTo>
                      <a:pt x="16703" y="4732"/>
                      <a:pt x="16487" y="4865"/>
                      <a:pt x="16362" y="4998"/>
                    </a:cubicBezTo>
                    <a:cubicBezTo>
                      <a:pt x="16336" y="5026"/>
                      <a:pt x="16296" y="5010"/>
                      <a:pt x="16265" y="5035"/>
                    </a:cubicBezTo>
                    <a:cubicBezTo>
                      <a:pt x="16195" y="5094"/>
                      <a:pt x="16150" y="5188"/>
                      <a:pt x="16074" y="5255"/>
                    </a:cubicBezTo>
                    <a:cubicBezTo>
                      <a:pt x="15985" y="5333"/>
                      <a:pt x="15877" y="5369"/>
                      <a:pt x="15818" y="5439"/>
                    </a:cubicBezTo>
                    <a:cubicBezTo>
                      <a:pt x="15794" y="5466"/>
                      <a:pt x="15773" y="5520"/>
                      <a:pt x="15753" y="5549"/>
                    </a:cubicBezTo>
                    <a:cubicBezTo>
                      <a:pt x="15721" y="5597"/>
                      <a:pt x="15669" y="5636"/>
                      <a:pt x="15657" y="5659"/>
                    </a:cubicBezTo>
                    <a:cubicBezTo>
                      <a:pt x="15603" y="5769"/>
                      <a:pt x="15621" y="5923"/>
                      <a:pt x="15561" y="6027"/>
                    </a:cubicBezTo>
                    <a:cubicBezTo>
                      <a:pt x="15537" y="6070"/>
                      <a:pt x="15341" y="6282"/>
                      <a:pt x="15336" y="6284"/>
                    </a:cubicBezTo>
                    <a:cubicBezTo>
                      <a:pt x="15256" y="6328"/>
                      <a:pt x="15130" y="6333"/>
                      <a:pt x="15081" y="6321"/>
                    </a:cubicBezTo>
                    <a:cubicBezTo>
                      <a:pt x="14937" y="6287"/>
                      <a:pt x="14869" y="6098"/>
                      <a:pt x="14856" y="5990"/>
                    </a:cubicBezTo>
                    <a:cubicBezTo>
                      <a:pt x="14827" y="5742"/>
                      <a:pt x="15008" y="5519"/>
                      <a:pt x="14984" y="5365"/>
                    </a:cubicBezTo>
                    <a:cubicBezTo>
                      <a:pt x="14953" y="5164"/>
                      <a:pt x="14602" y="5022"/>
                      <a:pt x="14472" y="4924"/>
                    </a:cubicBezTo>
                    <a:cubicBezTo>
                      <a:pt x="14381" y="4856"/>
                      <a:pt x="14281" y="4823"/>
                      <a:pt x="14183" y="4777"/>
                    </a:cubicBezTo>
                    <a:cubicBezTo>
                      <a:pt x="14069" y="4724"/>
                      <a:pt x="13888" y="4621"/>
                      <a:pt x="13799" y="4594"/>
                    </a:cubicBezTo>
                    <a:cubicBezTo>
                      <a:pt x="13736" y="4574"/>
                      <a:pt x="13607" y="4595"/>
                      <a:pt x="13543" y="4557"/>
                    </a:cubicBezTo>
                    <a:cubicBezTo>
                      <a:pt x="13486" y="4523"/>
                      <a:pt x="13416" y="4416"/>
                      <a:pt x="13318" y="4263"/>
                    </a:cubicBezTo>
                    <a:cubicBezTo>
                      <a:pt x="13247" y="4150"/>
                      <a:pt x="13151" y="4041"/>
                      <a:pt x="13158" y="3896"/>
                    </a:cubicBezTo>
                    <a:cubicBezTo>
                      <a:pt x="13168" y="3733"/>
                      <a:pt x="13394" y="3480"/>
                      <a:pt x="13575" y="3308"/>
                    </a:cubicBezTo>
                    <a:cubicBezTo>
                      <a:pt x="13750" y="3141"/>
                      <a:pt x="13966" y="2968"/>
                      <a:pt x="14152" y="2866"/>
                    </a:cubicBezTo>
                    <a:cubicBezTo>
                      <a:pt x="14270" y="2803"/>
                      <a:pt x="14397" y="2788"/>
                      <a:pt x="14504" y="2719"/>
                    </a:cubicBezTo>
                    <a:cubicBezTo>
                      <a:pt x="14765" y="2553"/>
                      <a:pt x="14766" y="2390"/>
                      <a:pt x="14984" y="2315"/>
                    </a:cubicBezTo>
                    <a:cubicBezTo>
                      <a:pt x="15035" y="2298"/>
                      <a:pt x="15082" y="2352"/>
                      <a:pt x="15145" y="2352"/>
                    </a:cubicBezTo>
                    <a:cubicBezTo>
                      <a:pt x="15203" y="2353"/>
                      <a:pt x="15268" y="2322"/>
                      <a:pt x="15305" y="2315"/>
                    </a:cubicBezTo>
                    <a:cubicBezTo>
                      <a:pt x="15383" y="2303"/>
                      <a:pt x="15715" y="2240"/>
                      <a:pt x="15773" y="2206"/>
                    </a:cubicBezTo>
                    <a:cubicBezTo>
                      <a:pt x="15818" y="2179"/>
                      <a:pt x="15866" y="2095"/>
                      <a:pt x="15902" y="2059"/>
                    </a:cubicBezTo>
                    <a:cubicBezTo>
                      <a:pt x="15949" y="2010"/>
                      <a:pt x="15888" y="1943"/>
                      <a:pt x="15945" y="1911"/>
                    </a:cubicBezTo>
                    <a:cubicBezTo>
                      <a:pt x="16055" y="1851"/>
                      <a:pt x="16300" y="1778"/>
                      <a:pt x="16362" y="1875"/>
                    </a:cubicBezTo>
                    <a:cubicBezTo>
                      <a:pt x="16410" y="1949"/>
                      <a:pt x="16274" y="2077"/>
                      <a:pt x="16265" y="2095"/>
                    </a:cubicBezTo>
                    <a:cubicBezTo>
                      <a:pt x="16267" y="2093"/>
                      <a:pt x="16043" y="2349"/>
                      <a:pt x="16150" y="2508"/>
                    </a:cubicBezTo>
                    <a:cubicBezTo>
                      <a:pt x="16224" y="2617"/>
                      <a:pt x="16478" y="2314"/>
                      <a:pt x="16618" y="2315"/>
                    </a:cubicBezTo>
                    <a:cubicBezTo>
                      <a:pt x="16759" y="2317"/>
                      <a:pt x="17082" y="2600"/>
                      <a:pt x="17170" y="2412"/>
                    </a:cubicBezTo>
                    <a:cubicBezTo>
                      <a:pt x="17230" y="2285"/>
                      <a:pt x="16942" y="2053"/>
                      <a:pt x="16907" y="2022"/>
                    </a:cubicBezTo>
                    <a:cubicBezTo>
                      <a:pt x="16822" y="1946"/>
                      <a:pt x="16640" y="2065"/>
                      <a:pt x="16650" y="1875"/>
                    </a:cubicBezTo>
                    <a:cubicBezTo>
                      <a:pt x="16660" y="1692"/>
                      <a:pt x="16764" y="1756"/>
                      <a:pt x="16907" y="1728"/>
                    </a:cubicBezTo>
                    <a:cubicBezTo>
                      <a:pt x="17037" y="1703"/>
                      <a:pt x="17199" y="1708"/>
                      <a:pt x="17259" y="1691"/>
                    </a:cubicBezTo>
                    <a:cubicBezTo>
                      <a:pt x="17351" y="1665"/>
                      <a:pt x="17576" y="1542"/>
                      <a:pt x="17643" y="1508"/>
                    </a:cubicBezTo>
                    <a:cubicBezTo>
                      <a:pt x="17654" y="1502"/>
                      <a:pt x="17664" y="1443"/>
                      <a:pt x="17676" y="1434"/>
                    </a:cubicBezTo>
                    <a:cubicBezTo>
                      <a:pt x="17755" y="1372"/>
                      <a:pt x="17807" y="1391"/>
                      <a:pt x="17868" y="1286"/>
                    </a:cubicBezTo>
                    <a:cubicBezTo>
                      <a:pt x="17886" y="1255"/>
                      <a:pt x="17907" y="1228"/>
                      <a:pt x="17921" y="1200"/>
                    </a:cubicBezTo>
                    <a:cubicBezTo>
                      <a:pt x="17939" y="1210"/>
                      <a:pt x="17963" y="1217"/>
                      <a:pt x="18005" y="1216"/>
                    </a:cubicBezTo>
                    <a:cubicBezTo>
                      <a:pt x="18140" y="1213"/>
                      <a:pt x="18893" y="655"/>
                      <a:pt x="18989" y="662"/>
                    </a:cubicBezTo>
                    <a:cubicBezTo>
                      <a:pt x="19181" y="678"/>
                      <a:pt x="19216" y="766"/>
                      <a:pt x="19341" y="882"/>
                    </a:cubicBezTo>
                    <a:cubicBezTo>
                      <a:pt x="19500" y="1031"/>
                      <a:pt x="19625" y="1141"/>
                      <a:pt x="19758" y="1286"/>
                    </a:cubicBezTo>
                    <a:cubicBezTo>
                      <a:pt x="19797" y="1329"/>
                      <a:pt x="19865" y="1327"/>
                      <a:pt x="19886" y="1360"/>
                    </a:cubicBezTo>
                    <a:cubicBezTo>
                      <a:pt x="19921" y="1416"/>
                      <a:pt x="19944" y="1465"/>
                      <a:pt x="19918" y="1544"/>
                    </a:cubicBezTo>
                    <a:cubicBezTo>
                      <a:pt x="19848" y="1758"/>
                      <a:pt x="19691" y="1573"/>
                      <a:pt x="19438" y="1617"/>
                    </a:cubicBezTo>
                    <a:cubicBezTo>
                      <a:pt x="19314" y="1638"/>
                      <a:pt x="19241" y="1684"/>
                      <a:pt x="19181" y="1728"/>
                    </a:cubicBezTo>
                    <a:cubicBezTo>
                      <a:pt x="19072" y="1809"/>
                      <a:pt x="18967" y="1898"/>
                      <a:pt x="18957" y="2022"/>
                    </a:cubicBezTo>
                    <a:cubicBezTo>
                      <a:pt x="18946" y="2153"/>
                      <a:pt x="19033" y="2223"/>
                      <a:pt x="19117" y="2352"/>
                    </a:cubicBezTo>
                    <a:cubicBezTo>
                      <a:pt x="19204" y="2485"/>
                      <a:pt x="19277" y="2596"/>
                      <a:pt x="19374" y="2646"/>
                    </a:cubicBezTo>
                    <a:cubicBezTo>
                      <a:pt x="19385" y="2652"/>
                      <a:pt x="19392" y="2711"/>
                      <a:pt x="19406" y="2719"/>
                    </a:cubicBezTo>
                    <a:cubicBezTo>
                      <a:pt x="19478" y="2767"/>
                      <a:pt x="19767" y="2880"/>
                      <a:pt x="19822" y="2866"/>
                    </a:cubicBezTo>
                    <a:cubicBezTo>
                      <a:pt x="19872" y="2854"/>
                      <a:pt x="19901" y="2780"/>
                      <a:pt x="19950" y="2719"/>
                    </a:cubicBezTo>
                    <a:cubicBezTo>
                      <a:pt x="20011" y="2645"/>
                      <a:pt x="20045" y="2614"/>
                      <a:pt x="20110" y="2573"/>
                    </a:cubicBezTo>
                    <a:cubicBezTo>
                      <a:pt x="20286" y="2461"/>
                      <a:pt x="20378" y="2547"/>
                      <a:pt x="20463" y="2426"/>
                    </a:cubicBezTo>
                    <a:cubicBezTo>
                      <a:pt x="20497" y="2376"/>
                      <a:pt x="20525" y="2240"/>
                      <a:pt x="20527" y="2168"/>
                    </a:cubicBezTo>
                    <a:cubicBezTo>
                      <a:pt x="20528" y="2063"/>
                      <a:pt x="20455" y="2030"/>
                      <a:pt x="20495" y="1911"/>
                    </a:cubicBezTo>
                    <a:cubicBezTo>
                      <a:pt x="20588" y="1637"/>
                      <a:pt x="20777" y="1792"/>
                      <a:pt x="21039" y="1801"/>
                    </a:cubicBezTo>
                    <a:cubicBezTo>
                      <a:pt x="21208" y="1807"/>
                      <a:pt x="21374" y="1854"/>
                      <a:pt x="21424" y="1691"/>
                    </a:cubicBezTo>
                    <a:cubicBezTo>
                      <a:pt x="21504" y="1423"/>
                      <a:pt x="21176" y="1393"/>
                      <a:pt x="21007" y="1139"/>
                    </a:cubicBezTo>
                    <a:cubicBezTo>
                      <a:pt x="20978" y="1096"/>
                      <a:pt x="21176" y="1393"/>
                      <a:pt x="21007" y="1139"/>
                    </a:cubicBezTo>
                    <a:close/>
                    <a:moveTo>
                      <a:pt x="13222" y="7570"/>
                    </a:moveTo>
                    <a:cubicBezTo>
                      <a:pt x="13271" y="7673"/>
                      <a:pt x="13241" y="7837"/>
                      <a:pt x="13318" y="7973"/>
                    </a:cubicBezTo>
                    <a:cubicBezTo>
                      <a:pt x="13369" y="8063"/>
                      <a:pt x="13448" y="8196"/>
                      <a:pt x="13516" y="8222"/>
                    </a:cubicBezTo>
                    <a:cubicBezTo>
                      <a:pt x="13632" y="8265"/>
                      <a:pt x="13841" y="8145"/>
                      <a:pt x="13918" y="8193"/>
                    </a:cubicBezTo>
                    <a:cubicBezTo>
                      <a:pt x="13951" y="8212"/>
                      <a:pt x="14006" y="8277"/>
                      <a:pt x="14052" y="8344"/>
                    </a:cubicBezTo>
                    <a:cubicBezTo>
                      <a:pt x="14072" y="8371"/>
                      <a:pt x="14145" y="8432"/>
                      <a:pt x="14175" y="8461"/>
                    </a:cubicBezTo>
                    <a:cubicBezTo>
                      <a:pt x="14222" y="8508"/>
                      <a:pt x="14292" y="8733"/>
                      <a:pt x="14581" y="8810"/>
                    </a:cubicBezTo>
                    <a:cubicBezTo>
                      <a:pt x="14620" y="8821"/>
                      <a:pt x="14885" y="8812"/>
                      <a:pt x="14914" y="8838"/>
                    </a:cubicBezTo>
                    <a:cubicBezTo>
                      <a:pt x="15019" y="8931"/>
                      <a:pt x="14856" y="9058"/>
                      <a:pt x="14846" y="9070"/>
                    </a:cubicBezTo>
                    <a:cubicBezTo>
                      <a:pt x="14830" y="9090"/>
                      <a:pt x="14529" y="9261"/>
                      <a:pt x="14284" y="9018"/>
                    </a:cubicBezTo>
                    <a:cubicBezTo>
                      <a:pt x="14254" y="8987"/>
                      <a:pt x="14342" y="8907"/>
                      <a:pt x="14313" y="8860"/>
                    </a:cubicBezTo>
                    <a:cubicBezTo>
                      <a:pt x="14199" y="8682"/>
                      <a:pt x="14034" y="8736"/>
                      <a:pt x="13988" y="8741"/>
                    </a:cubicBezTo>
                    <a:cubicBezTo>
                      <a:pt x="13919" y="8749"/>
                      <a:pt x="13771" y="8761"/>
                      <a:pt x="13735" y="8819"/>
                    </a:cubicBezTo>
                    <a:cubicBezTo>
                      <a:pt x="13698" y="8877"/>
                      <a:pt x="13423" y="9153"/>
                      <a:pt x="13412" y="9258"/>
                    </a:cubicBezTo>
                    <a:cubicBezTo>
                      <a:pt x="13398" y="9390"/>
                      <a:pt x="13829" y="9367"/>
                      <a:pt x="13789" y="9487"/>
                    </a:cubicBezTo>
                    <a:cubicBezTo>
                      <a:pt x="13730" y="9661"/>
                      <a:pt x="13441" y="9795"/>
                      <a:pt x="13401" y="9787"/>
                    </a:cubicBezTo>
                    <a:cubicBezTo>
                      <a:pt x="13155" y="9739"/>
                      <a:pt x="13153" y="9759"/>
                      <a:pt x="13087" y="9631"/>
                    </a:cubicBezTo>
                    <a:cubicBezTo>
                      <a:pt x="13027" y="9517"/>
                      <a:pt x="13469" y="9331"/>
                      <a:pt x="13190" y="8892"/>
                    </a:cubicBezTo>
                    <a:cubicBezTo>
                      <a:pt x="13135" y="8805"/>
                      <a:pt x="13423" y="8477"/>
                      <a:pt x="13094" y="8415"/>
                    </a:cubicBezTo>
                    <a:cubicBezTo>
                      <a:pt x="13007" y="8397"/>
                      <a:pt x="12816" y="8550"/>
                      <a:pt x="12696" y="8645"/>
                    </a:cubicBezTo>
                    <a:cubicBezTo>
                      <a:pt x="12571" y="8743"/>
                      <a:pt x="12407" y="8934"/>
                      <a:pt x="12344" y="9037"/>
                    </a:cubicBezTo>
                    <a:cubicBezTo>
                      <a:pt x="12260" y="9176"/>
                      <a:pt x="12142" y="9723"/>
                      <a:pt x="11925" y="9714"/>
                    </a:cubicBezTo>
                    <a:cubicBezTo>
                      <a:pt x="11762" y="9707"/>
                      <a:pt x="11768" y="9475"/>
                      <a:pt x="11780" y="9333"/>
                    </a:cubicBezTo>
                    <a:cubicBezTo>
                      <a:pt x="11793" y="9177"/>
                      <a:pt x="11923" y="9098"/>
                      <a:pt x="11986" y="8982"/>
                    </a:cubicBezTo>
                    <a:cubicBezTo>
                      <a:pt x="12141" y="8702"/>
                      <a:pt x="12215" y="8512"/>
                      <a:pt x="12325" y="8415"/>
                    </a:cubicBezTo>
                    <a:cubicBezTo>
                      <a:pt x="12352" y="8391"/>
                      <a:pt x="12367" y="8402"/>
                      <a:pt x="12389" y="8377"/>
                    </a:cubicBezTo>
                    <a:cubicBezTo>
                      <a:pt x="12436" y="8326"/>
                      <a:pt x="12657" y="8212"/>
                      <a:pt x="12846" y="8141"/>
                    </a:cubicBezTo>
                    <a:cubicBezTo>
                      <a:pt x="12992" y="8084"/>
                      <a:pt x="12542" y="8068"/>
                      <a:pt x="12357" y="7900"/>
                    </a:cubicBezTo>
                    <a:cubicBezTo>
                      <a:pt x="12324" y="7871"/>
                      <a:pt x="12292" y="7864"/>
                      <a:pt x="12229" y="7864"/>
                    </a:cubicBezTo>
                    <a:cubicBezTo>
                      <a:pt x="12035" y="7863"/>
                      <a:pt x="11789" y="8145"/>
                      <a:pt x="11653" y="7937"/>
                    </a:cubicBezTo>
                    <a:cubicBezTo>
                      <a:pt x="11595" y="7851"/>
                      <a:pt x="11649" y="7783"/>
                      <a:pt x="11684" y="7717"/>
                    </a:cubicBezTo>
                    <a:cubicBezTo>
                      <a:pt x="11727" y="7636"/>
                      <a:pt x="11766" y="7618"/>
                      <a:pt x="11845" y="7570"/>
                    </a:cubicBezTo>
                    <a:cubicBezTo>
                      <a:pt x="11993" y="7478"/>
                      <a:pt x="12159" y="7497"/>
                      <a:pt x="12293" y="7459"/>
                    </a:cubicBezTo>
                    <a:cubicBezTo>
                      <a:pt x="12468" y="7410"/>
                      <a:pt x="12596" y="7328"/>
                      <a:pt x="12709" y="7312"/>
                    </a:cubicBezTo>
                    <a:cubicBezTo>
                      <a:pt x="12759" y="7305"/>
                      <a:pt x="12817" y="7261"/>
                      <a:pt x="12902" y="7275"/>
                    </a:cubicBezTo>
                    <a:cubicBezTo>
                      <a:pt x="13068" y="7304"/>
                      <a:pt x="13160" y="7438"/>
                      <a:pt x="13222" y="7570"/>
                    </a:cubicBezTo>
                    <a:close/>
                    <a:moveTo>
                      <a:pt x="13222" y="757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AutoShape 6"/>
              <p:cNvSpPr>
                <a:spLocks/>
              </p:cNvSpPr>
              <p:nvPr/>
            </p:nvSpPr>
            <p:spPr bwMode="auto">
              <a:xfrm>
                <a:off x="1562100" y="3276600"/>
                <a:ext cx="484188" cy="187325"/>
              </a:xfrm>
              <a:custGeom>
                <a:avLst/>
                <a:gdLst/>
                <a:ahLst/>
                <a:cxnLst/>
                <a:rect l="0" t="0" r="r" b="b"/>
                <a:pathLst>
                  <a:path w="21350" h="21452">
                    <a:moveTo>
                      <a:pt x="21230" y="18504"/>
                    </a:moveTo>
                    <a:cubicBezTo>
                      <a:pt x="20616" y="19535"/>
                      <a:pt x="18684" y="21211"/>
                      <a:pt x="17839" y="21257"/>
                    </a:cubicBezTo>
                    <a:cubicBezTo>
                      <a:pt x="17536" y="21281"/>
                      <a:pt x="16341" y="21224"/>
                      <a:pt x="15891" y="20817"/>
                    </a:cubicBezTo>
                    <a:cubicBezTo>
                      <a:pt x="15718" y="20667"/>
                      <a:pt x="14845" y="21548"/>
                      <a:pt x="14307" y="21444"/>
                    </a:cubicBezTo>
                    <a:cubicBezTo>
                      <a:pt x="13307" y="21271"/>
                      <a:pt x="12470" y="18828"/>
                      <a:pt x="12466" y="18734"/>
                    </a:cubicBezTo>
                    <a:cubicBezTo>
                      <a:pt x="12428" y="18237"/>
                      <a:pt x="14727" y="18277"/>
                      <a:pt x="15656" y="16798"/>
                    </a:cubicBezTo>
                    <a:cubicBezTo>
                      <a:pt x="15954" y="16322"/>
                      <a:pt x="15416" y="15366"/>
                      <a:pt x="15282" y="15019"/>
                    </a:cubicBezTo>
                    <a:cubicBezTo>
                      <a:pt x="15169" y="14705"/>
                      <a:pt x="13862" y="12958"/>
                      <a:pt x="13233" y="12793"/>
                    </a:cubicBezTo>
                    <a:cubicBezTo>
                      <a:pt x="13216" y="12788"/>
                      <a:pt x="13196" y="12843"/>
                      <a:pt x="13183" y="12850"/>
                    </a:cubicBezTo>
                    <a:cubicBezTo>
                      <a:pt x="12402" y="13276"/>
                      <a:pt x="10802" y="12395"/>
                      <a:pt x="10010" y="12179"/>
                    </a:cubicBezTo>
                    <a:cubicBezTo>
                      <a:pt x="9529" y="12048"/>
                      <a:pt x="8565" y="11971"/>
                      <a:pt x="8300" y="11392"/>
                    </a:cubicBezTo>
                    <a:cubicBezTo>
                      <a:pt x="8228" y="11230"/>
                      <a:pt x="8182" y="11137"/>
                      <a:pt x="8123" y="10986"/>
                    </a:cubicBezTo>
                    <a:cubicBezTo>
                      <a:pt x="7959" y="10594"/>
                      <a:pt x="8163" y="9412"/>
                      <a:pt x="7903" y="8751"/>
                    </a:cubicBezTo>
                    <a:cubicBezTo>
                      <a:pt x="7462" y="7628"/>
                      <a:pt x="7155" y="6323"/>
                      <a:pt x="6617" y="5815"/>
                    </a:cubicBezTo>
                    <a:cubicBezTo>
                      <a:pt x="5587" y="4843"/>
                      <a:pt x="4692" y="3566"/>
                      <a:pt x="4129" y="3069"/>
                    </a:cubicBezTo>
                    <a:cubicBezTo>
                      <a:pt x="3435" y="2444"/>
                      <a:pt x="2536" y="3646"/>
                      <a:pt x="2065" y="4226"/>
                    </a:cubicBezTo>
                    <a:cubicBezTo>
                      <a:pt x="1720" y="4643"/>
                      <a:pt x="1633" y="5847"/>
                      <a:pt x="1095" y="6194"/>
                    </a:cubicBezTo>
                    <a:cubicBezTo>
                      <a:pt x="939" y="6299"/>
                      <a:pt x="576" y="5524"/>
                      <a:pt x="403" y="5512"/>
                    </a:cubicBezTo>
                    <a:cubicBezTo>
                      <a:pt x="118" y="5501"/>
                      <a:pt x="0" y="3344"/>
                      <a:pt x="0" y="2728"/>
                    </a:cubicBezTo>
                    <a:cubicBezTo>
                      <a:pt x="0" y="1732"/>
                      <a:pt x="1795" y="772"/>
                      <a:pt x="1807" y="701"/>
                    </a:cubicBezTo>
                    <a:cubicBezTo>
                      <a:pt x="1895" y="285"/>
                      <a:pt x="2051" y="297"/>
                      <a:pt x="2274" y="193"/>
                    </a:cubicBezTo>
                    <a:cubicBezTo>
                      <a:pt x="2353" y="158"/>
                      <a:pt x="5383" y="100"/>
                      <a:pt x="5476" y="6"/>
                    </a:cubicBezTo>
                    <a:cubicBezTo>
                      <a:pt x="5531" y="-52"/>
                      <a:pt x="5879" y="343"/>
                      <a:pt x="6678" y="748"/>
                    </a:cubicBezTo>
                    <a:cubicBezTo>
                      <a:pt x="6758" y="783"/>
                      <a:pt x="7077" y="1002"/>
                      <a:pt x="7135" y="1037"/>
                    </a:cubicBezTo>
                    <a:cubicBezTo>
                      <a:pt x="7330" y="1153"/>
                      <a:pt x="7678" y="1199"/>
                      <a:pt x="7867" y="1386"/>
                    </a:cubicBezTo>
                    <a:cubicBezTo>
                      <a:pt x="8561" y="2091"/>
                      <a:pt x="10040" y="5335"/>
                      <a:pt x="11094" y="6979"/>
                    </a:cubicBezTo>
                    <a:cubicBezTo>
                      <a:pt x="11204" y="7140"/>
                      <a:pt x="11355" y="7287"/>
                      <a:pt x="11418" y="7356"/>
                    </a:cubicBezTo>
                    <a:cubicBezTo>
                      <a:pt x="11544" y="7494"/>
                      <a:pt x="11720" y="7507"/>
                      <a:pt x="11838" y="7693"/>
                    </a:cubicBezTo>
                    <a:cubicBezTo>
                      <a:pt x="11906" y="7809"/>
                      <a:pt x="12170" y="8201"/>
                      <a:pt x="12220" y="8248"/>
                    </a:cubicBezTo>
                    <a:cubicBezTo>
                      <a:pt x="12477" y="8459"/>
                      <a:pt x="13400" y="9165"/>
                      <a:pt x="13623" y="9720"/>
                    </a:cubicBezTo>
                    <a:cubicBezTo>
                      <a:pt x="13640" y="9768"/>
                      <a:pt x="13657" y="9800"/>
                      <a:pt x="13678" y="9837"/>
                    </a:cubicBezTo>
                    <a:cubicBezTo>
                      <a:pt x="13682" y="9825"/>
                      <a:pt x="13682" y="9814"/>
                      <a:pt x="13687" y="9814"/>
                    </a:cubicBezTo>
                    <a:cubicBezTo>
                      <a:pt x="13745" y="9814"/>
                      <a:pt x="15495" y="12507"/>
                      <a:pt x="15688" y="12645"/>
                    </a:cubicBezTo>
                    <a:cubicBezTo>
                      <a:pt x="16024" y="12888"/>
                      <a:pt x="16692" y="12040"/>
                      <a:pt x="16776" y="11980"/>
                    </a:cubicBezTo>
                    <a:cubicBezTo>
                      <a:pt x="17108" y="11760"/>
                      <a:pt x="19734" y="14230"/>
                      <a:pt x="20772" y="16442"/>
                    </a:cubicBezTo>
                    <a:cubicBezTo>
                      <a:pt x="21015" y="16962"/>
                      <a:pt x="21600" y="17876"/>
                      <a:pt x="21230" y="18504"/>
                    </a:cubicBezTo>
                    <a:close/>
                    <a:moveTo>
                      <a:pt x="21230" y="1850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AutoShape 22"/>
              <p:cNvSpPr>
                <a:spLocks/>
              </p:cNvSpPr>
              <p:nvPr/>
            </p:nvSpPr>
            <p:spPr bwMode="auto">
              <a:xfrm>
                <a:off x="1536700" y="3683000"/>
                <a:ext cx="1497013" cy="2465388"/>
              </a:xfrm>
              <a:custGeom>
                <a:avLst/>
                <a:gdLst/>
                <a:ahLst/>
                <a:cxnLst/>
                <a:rect l="0" t="0" r="r" b="b"/>
                <a:pathLst>
                  <a:path w="21267" h="21507">
                    <a:moveTo>
                      <a:pt x="21231" y="6376"/>
                    </a:moveTo>
                    <a:cubicBezTo>
                      <a:pt x="21219" y="6414"/>
                      <a:pt x="21089" y="6607"/>
                      <a:pt x="21024" y="6679"/>
                    </a:cubicBezTo>
                    <a:cubicBezTo>
                      <a:pt x="21024" y="6679"/>
                      <a:pt x="20971" y="6742"/>
                      <a:pt x="20971" y="6747"/>
                    </a:cubicBezTo>
                    <a:cubicBezTo>
                      <a:pt x="20951" y="6755"/>
                      <a:pt x="20881" y="6737"/>
                      <a:pt x="20868" y="6747"/>
                    </a:cubicBezTo>
                    <a:cubicBezTo>
                      <a:pt x="20834" y="6777"/>
                      <a:pt x="20849" y="6821"/>
                      <a:pt x="20817" y="6849"/>
                    </a:cubicBezTo>
                    <a:cubicBezTo>
                      <a:pt x="20634" y="7004"/>
                      <a:pt x="20396" y="7168"/>
                      <a:pt x="20196" y="7356"/>
                    </a:cubicBezTo>
                    <a:cubicBezTo>
                      <a:pt x="20071" y="7472"/>
                      <a:pt x="19956" y="7599"/>
                      <a:pt x="19833" y="7727"/>
                    </a:cubicBezTo>
                    <a:cubicBezTo>
                      <a:pt x="19695" y="7871"/>
                      <a:pt x="19500" y="8018"/>
                      <a:pt x="19471" y="8098"/>
                    </a:cubicBezTo>
                    <a:cubicBezTo>
                      <a:pt x="19378" y="8355"/>
                      <a:pt x="19490" y="8664"/>
                      <a:pt x="19471" y="8909"/>
                    </a:cubicBezTo>
                    <a:cubicBezTo>
                      <a:pt x="19456" y="9111"/>
                      <a:pt x="19430" y="9351"/>
                      <a:pt x="19367" y="9586"/>
                    </a:cubicBezTo>
                    <a:cubicBezTo>
                      <a:pt x="19342" y="9676"/>
                      <a:pt x="19242" y="9764"/>
                      <a:pt x="19212" y="9855"/>
                    </a:cubicBezTo>
                    <a:cubicBezTo>
                      <a:pt x="19157" y="10026"/>
                      <a:pt x="19192" y="10144"/>
                      <a:pt x="19108" y="10295"/>
                    </a:cubicBezTo>
                    <a:cubicBezTo>
                      <a:pt x="19057" y="10390"/>
                      <a:pt x="18886" y="10556"/>
                      <a:pt x="18798" y="10666"/>
                    </a:cubicBezTo>
                    <a:cubicBezTo>
                      <a:pt x="18681" y="10813"/>
                      <a:pt x="18592" y="10960"/>
                      <a:pt x="18488" y="11038"/>
                    </a:cubicBezTo>
                    <a:cubicBezTo>
                      <a:pt x="18473" y="11049"/>
                      <a:pt x="18401" y="11027"/>
                      <a:pt x="18385" y="11038"/>
                    </a:cubicBezTo>
                    <a:cubicBezTo>
                      <a:pt x="18367" y="11049"/>
                      <a:pt x="18401" y="11096"/>
                      <a:pt x="18385" y="11106"/>
                    </a:cubicBezTo>
                    <a:cubicBezTo>
                      <a:pt x="18345" y="11128"/>
                      <a:pt x="18272" y="11116"/>
                      <a:pt x="18229" y="11139"/>
                    </a:cubicBezTo>
                    <a:cubicBezTo>
                      <a:pt x="18127" y="11193"/>
                      <a:pt x="18089" y="11261"/>
                      <a:pt x="18022" y="11274"/>
                    </a:cubicBezTo>
                    <a:cubicBezTo>
                      <a:pt x="17874" y="11303"/>
                      <a:pt x="17635" y="11232"/>
                      <a:pt x="17504" y="11241"/>
                    </a:cubicBezTo>
                    <a:cubicBezTo>
                      <a:pt x="17232" y="11259"/>
                      <a:pt x="16785" y="11460"/>
                      <a:pt x="16469" y="11579"/>
                    </a:cubicBezTo>
                    <a:cubicBezTo>
                      <a:pt x="16282" y="11649"/>
                      <a:pt x="16145" y="11702"/>
                      <a:pt x="16003" y="11781"/>
                    </a:cubicBezTo>
                    <a:cubicBezTo>
                      <a:pt x="15846" y="11870"/>
                      <a:pt x="15683" y="11952"/>
                      <a:pt x="15641" y="12052"/>
                    </a:cubicBezTo>
                    <a:cubicBezTo>
                      <a:pt x="15569" y="12220"/>
                      <a:pt x="15689" y="12567"/>
                      <a:pt x="15641" y="12794"/>
                    </a:cubicBezTo>
                    <a:cubicBezTo>
                      <a:pt x="15601" y="12984"/>
                      <a:pt x="15408" y="13218"/>
                      <a:pt x="15227" y="13470"/>
                    </a:cubicBezTo>
                    <a:cubicBezTo>
                      <a:pt x="15109" y="13635"/>
                      <a:pt x="14998" y="13791"/>
                      <a:pt x="14864" y="13943"/>
                    </a:cubicBezTo>
                    <a:cubicBezTo>
                      <a:pt x="14654" y="14183"/>
                      <a:pt x="14408" y="14411"/>
                      <a:pt x="14139" y="14653"/>
                    </a:cubicBezTo>
                    <a:cubicBezTo>
                      <a:pt x="13888" y="14880"/>
                      <a:pt x="13652" y="15048"/>
                      <a:pt x="13363" y="15058"/>
                    </a:cubicBezTo>
                    <a:cubicBezTo>
                      <a:pt x="13150" y="15066"/>
                      <a:pt x="12569" y="14798"/>
                      <a:pt x="12379" y="14923"/>
                    </a:cubicBezTo>
                    <a:cubicBezTo>
                      <a:pt x="12176" y="15058"/>
                      <a:pt x="12688" y="15231"/>
                      <a:pt x="12793" y="15329"/>
                    </a:cubicBezTo>
                    <a:cubicBezTo>
                      <a:pt x="12922" y="15448"/>
                      <a:pt x="13014" y="15788"/>
                      <a:pt x="12898" y="15971"/>
                    </a:cubicBezTo>
                    <a:cubicBezTo>
                      <a:pt x="12887" y="15987"/>
                      <a:pt x="12803" y="15992"/>
                      <a:pt x="12793" y="16004"/>
                    </a:cubicBezTo>
                    <a:cubicBezTo>
                      <a:pt x="12638" y="16229"/>
                      <a:pt x="12203" y="16293"/>
                      <a:pt x="11759" y="16342"/>
                    </a:cubicBezTo>
                    <a:cubicBezTo>
                      <a:pt x="11629" y="16356"/>
                      <a:pt x="11413" y="16355"/>
                      <a:pt x="11344" y="16376"/>
                    </a:cubicBezTo>
                    <a:cubicBezTo>
                      <a:pt x="11295" y="16392"/>
                      <a:pt x="11101" y="16524"/>
                      <a:pt x="11085" y="16545"/>
                    </a:cubicBezTo>
                    <a:cubicBezTo>
                      <a:pt x="10951" y="16724"/>
                      <a:pt x="11162" y="16867"/>
                      <a:pt x="10982" y="16984"/>
                    </a:cubicBezTo>
                    <a:cubicBezTo>
                      <a:pt x="10947" y="17006"/>
                      <a:pt x="10859" y="17048"/>
                      <a:pt x="10775" y="17051"/>
                    </a:cubicBezTo>
                    <a:cubicBezTo>
                      <a:pt x="10683" y="17056"/>
                      <a:pt x="10664" y="17007"/>
                      <a:pt x="10568" y="17018"/>
                    </a:cubicBezTo>
                    <a:cubicBezTo>
                      <a:pt x="10423" y="17035"/>
                      <a:pt x="10248" y="17050"/>
                      <a:pt x="10206" y="17119"/>
                    </a:cubicBezTo>
                    <a:cubicBezTo>
                      <a:pt x="10164" y="17187"/>
                      <a:pt x="10226" y="17175"/>
                      <a:pt x="10309" y="17255"/>
                    </a:cubicBezTo>
                    <a:cubicBezTo>
                      <a:pt x="10511" y="17447"/>
                      <a:pt x="10667" y="17542"/>
                      <a:pt x="10568" y="17862"/>
                    </a:cubicBezTo>
                    <a:cubicBezTo>
                      <a:pt x="10542" y="17947"/>
                      <a:pt x="10546" y="18041"/>
                      <a:pt x="10516" y="18099"/>
                    </a:cubicBezTo>
                    <a:cubicBezTo>
                      <a:pt x="10440" y="18244"/>
                      <a:pt x="10190" y="18337"/>
                      <a:pt x="10206" y="18539"/>
                    </a:cubicBezTo>
                    <a:cubicBezTo>
                      <a:pt x="10225" y="18794"/>
                      <a:pt x="10854" y="18995"/>
                      <a:pt x="10878" y="19281"/>
                    </a:cubicBezTo>
                    <a:cubicBezTo>
                      <a:pt x="10888" y="19387"/>
                      <a:pt x="10756" y="19518"/>
                      <a:pt x="10672" y="19653"/>
                    </a:cubicBezTo>
                    <a:cubicBezTo>
                      <a:pt x="10604" y="19760"/>
                      <a:pt x="10481" y="19884"/>
                      <a:pt x="10465" y="19991"/>
                    </a:cubicBezTo>
                    <a:cubicBezTo>
                      <a:pt x="10453" y="20075"/>
                      <a:pt x="10537" y="20231"/>
                      <a:pt x="10564" y="20375"/>
                    </a:cubicBezTo>
                    <a:cubicBezTo>
                      <a:pt x="10789" y="20504"/>
                      <a:pt x="11144" y="20826"/>
                      <a:pt x="11293" y="20869"/>
                    </a:cubicBezTo>
                    <a:cubicBezTo>
                      <a:pt x="11500" y="20929"/>
                      <a:pt x="12091" y="21107"/>
                      <a:pt x="12742" y="21359"/>
                    </a:cubicBezTo>
                    <a:cubicBezTo>
                      <a:pt x="12761" y="21366"/>
                      <a:pt x="12761" y="21414"/>
                      <a:pt x="12704" y="21418"/>
                    </a:cubicBezTo>
                    <a:cubicBezTo>
                      <a:pt x="12558" y="21432"/>
                      <a:pt x="12207" y="21401"/>
                      <a:pt x="12088" y="21448"/>
                    </a:cubicBezTo>
                    <a:cubicBezTo>
                      <a:pt x="11782" y="21568"/>
                      <a:pt x="11531" y="21475"/>
                      <a:pt x="11241" y="21410"/>
                    </a:cubicBezTo>
                    <a:cubicBezTo>
                      <a:pt x="11106" y="21379"/>
                      <a:pt x="10959" y="21383"/>
                      <a:pt x="10878" y="21343"/>
                    </a:cubicBezTo>
                    <a:cubicBezTo>
                      <a:pt x="10316" y="21054"/>
                      <a:pt x="10595" y="20903"/>
                      <a:pt x="10040" y="20732"/>
                    </a:cubicBezTo>
                    <a:cubicBezTo>
                      <a:pt x="9701" y="20731"/>
                      <a:pt x="9297" y="20626"/>
                      <a:pt x="9118" y="20532"/>
                    </a:cubicBezTo>
                    <a:cubicBezTo>
                      <a:pt x="8816" y="20371"/>
                      <a:pt x="8483" y="20083"/>
                      <a:pt x="8239" y="19856"/>
                    </a:cubicBezTo>
                    <a:cubicBezTo>
                      <a:pt x="8115" y="19740"/>
                      <a:pt x="7968" y="19614"/>
                      <a:pt x="7876" y="19450"/>
                    </a:cubicBezTo>
                    <a:cubicBezTo>
                      <a:pt x="7849" y="19402"/>
                      <a:pt x="7861" y="19334"/>
                      <a:pt x="7824" y="19281"/>
                    </a:cubicBezTo>
                    <a:cubicBezTo>
                      <a:pt x="7581" y="18926"/>
                      <a:pt x="7223" y="18876"/>
                      <a:pt x="7411" y="18471"/>
                    </a:cubicBezTo>
                    <a:cubicBezTo>
                      <a:pt x="7448" y="18390"/>
                      <a:pt x="7510" y="18360"/>
                      <a:pt x="7514" y="18268"/>
                    </a:cubicBezTo>
                    <a:cubicBezTo>
                      <a:pt x="7518" y="18192"/>
                      <a:pt x="7499" y="18078"/>
                      <a:pt x="7463" y="17998"/>
                    </a:cubicBezTo>
                    <a:cubicBezTo>
                      <a:pt x="7437" y="17944"/>
                      <a:pt x="7342" y="17891"/>
                      <a:pt x="7307" y="17829"/>
                    </a:cubicBezTo>
                    <a:cubicBezTo>
                      <a:pt x="7230" y="17691"/>
                      <a:pt x="7185" y="17530"/>
                      <a:pt x="7100" y="17424"/>
                    </a:cubicBezTo>
                    <a:cubicBezTo>
                      <a:pt x="6882" y="17151"/>
                      <a:pt x="6425" y="17037"/>
                      <a:pt x="6324" y="16782"/>
                    </a:cubicBezTo>
                    <a:cubicBezTo>
                      <a:pt x="6275" y="16660"/>
                      <a:pt x="6355" y="16492"/>
                      <a:pt x="6324" y="16342"/>
                    </a:cubicBezTo>
                    <a:cubicBezTo>
                      <a:pt x="6276" y="16109"/>
                      <a:pt x="6079" y="15895"/>
                      <a:pt x="6065" y="15802"/>
                    </a:cubicBezTo>
                    <a:cubicBezTo>
                      <a:pt x="6036" y="15612"/>
                      <a:pt x="6147" y="15419"/>
                      <a:pt x="6169" y="15227"/>
                    </a:cubicBezTo>
                    <a:cubicBezTo>
                      <a:pt x="6193" y="15006"/>
                      <a:pt x="6191" y="14774"/>
                      <a:pt x="6169" y="14552"/>
                    </a:cubicBezTo>
                    <a:cubicBezTo>
                      <a:pt x="6116" y="14037"/>
                      <a:pt x="5866" y="13537"/>
                      <a:pt x="5806" y="13032"/>
                    </a:cubicBezTo>
                    <a:cubicBezTo>
                      <a:pt x="5765" y="12682"/>
                      <a:pt x="5845" y="12323"/>
                      <a:pt x="5806" y="11984"/>
                    </a:cubicBezTo>
                    <a:cubicBezTo>
                      <a:pt x="5787" y="11821"/>
                      <a:pt x="5699" y="11666"/>
                      <a:pt x="5703" y="11511"/>
                    </a:cubicBezTo>
                    <a:cubicBezTo>
                      <a:pt x="5710" y="11253"/>
                      <a:pt x="5839" y="11160"/>
                      <a:pt x="5858" y="11004"/>
                    </a:cubicBezTo>
                    <a:cubicBezTo>
                      <a:pt x="5913" y="10571"/>
                      <a:pt x="5696" y="10178"/>
                      <a:pt x="5444" y="9924"/>
                    </a:cubicBezTo>
                    <a:cubicBezTo>
                      <a:pt x="5303" y="9781"/>
                      <a:pt x="5088" y="9648"/>
                      <a:pt x="4874" y="9518"/>
                    </a:cubicBezTo>
                    <a:cubicBezTo>
                      <a:pt x="4817" y="9482"/>
                      <a:pt x="4777" y="9444"/>
                      <a:pt x="4719" y="9417"/>
                    </a:cubicBezTo>
                    <a:cubicBezTo>
                      <a:pt x="4664" y="9389"/>
                      <a:pt x="4577" y="9383"/>
                      <a:pt x="4512" y="9349"/>
                    </a:cubicBezTo>
                    <a:cubicBezTo>
                      <a:pt x="4409" y="9294"/>
                      <a:pt x="4356" y="9193"/>
                      <a:pt x="4253" y="9146"/>
                    </a:cubicBezTo>
                    <a:cubicBezTo>
                      <a:pt x="4155" y="9101"/>
                      <a:pt x="4010" y="9090"/>
                      <a:pt x="3890" y="9044"/>
                    </a:cubicBezTo>
                    <a:cubicBezTo>
                      <a:pt x="3801" y="9011"/>
                      <a:pt x="3722" y="8942"/>
                      <a:pt x="3632" y="8909"/>
                    </a:cubicBezTo>
                    <a:cubicBezTo>
                      <a:pt x="3446" y="8842"/>
                      <a:pt x="3183" y="8807"/>
                      <a:pt x="3011" y="8707"/>
                    </a:cubicBezTo>
                    <a:cubicBezTo>
                      <a:pt x="2775" y="8572"/>
                      <a:pt x="2517" y="8203"/>
                      <a:pt x="2338" y="7964"/>
                    </a:cubicBezTo>
                    <a:cubicBezTo>
                      <a:pt x="2304" y="7918"/>
                      <a:pt x="2331" y="7927"/>
                      <a:pt x="2286" y="7896"/>
                    </a:cubicBezTo>
                    <a:cubicBezTo>
                      <a:pt x="2244" y="7868"/>
                      <a:pt x="2248" y="7792"/>
                      <a:pt x="2183" y="7727"/>
                    </a:cubicBezTo>
                    <a:cubicBezTo>
                      <a:pt x="2154" y="7699"/>
                      <a:pt x="2055" y="7687"/>
                      <a:pt x="2028" y="7660"/>
                    </a:cubicBezTo>
                    <a:cubicBezTo>
                      <a:pt x="1961" y="7593"/>
                      <a:pt x="1933" y="7484"/>
                      <a:pt x="1872" y="7423"/>
                    </a:cubicBezTo>
                    <a:cubicBezTo>
                      <a:pt x="1727" y="7278"/>
                      <a:pt x="1563" y="7169"/>
                      <a:pt x="1459" y="7051"/>
                    </a:cubicBezTo>
                    <a:cubicBezTo>
                      <a:pt x="1231" y="6795"/>
                      <a:pt x="1094" y="6441"/>
                      <a:pt x="785" y="6139"/>
                    </a:cubicBezTo>
                    <a:cubicBezTo>
                      <a:pt x="317" y="5682"/>
                      <a:pt x="-243" y="5535"/>
                      <a:pt x="112" y="5058"/>
                    </a:cubicBezTo>
                    <a:cubicBezTo>
                      <a:pt x="184" y="4963"/>
                      <a:pt x="300" y="4911"/>
                      <a:pt x="319" y="4788"/>
                    </a:cubicBezTo>
                    <a:cubicBezTo>
                      <a:pt x="336" y="4687"/>
                      <a:pt x="311" y="4592"/>
                      <a:pt x="268" y="4484"/>
                    </a:cubicBezTo>
                    <a:cubicBezTo>
                      <a:pt x="256" y="4454"/>
                      <a:pt x="181" y="4444"/>
                      <a:pt x="164" y="4383"/>
                    </a:cubicBezTo>
                    <a:cubicBezTo>
                      <a:pt x="112" y="4197"/>
                      <a:pt x="209" y="4122"/>
                      <a:pt x="320" y="3977"/>
                    </a:cubicBezTo>
                    <a:cubicBezTo>
                      <a:pt x="382" y="3896"/>
                      <a:pt x="406" y="3804"/>
                      <a:pt x="475" y="3741"/>
                    </a:cubicBezTo>
                    <a:cubicBezTo>
                      <a:pt x="531" y="3688"/>
                      <a:pt x="659" y="3634"/>
                      <a:pt x="734" y="3572"/>
                    </a:cubicBezTo>
                    <a:cubicBezTo>
                      <a:pt x="943" y="3397"/>
                      <a:pt x="1158" y="3192"/>
                      <a:pt x="1354" y="2964"/>
                    </a:cubicBezTo>
                    <a:cubicBezTo>
                      <a:pt x="1415" y="2893"/>
                      <a:pt x="1448" y="2801"/>
                      <a:pt x="1510" y="2727"/>
                    </a:cubicBezTo>
                    <a:cubicBezTo>
                      <a:pt x="1578" y="2646"/>
                      <a:pt x="1677" y="2599"/>
                      <a:pt x="1718" y="2524"/>
                    </a:cubicBezTo>
                    <a:cubicBezTo>
                      <a:pt x="1818" y="2336"/>
                      <a:pt x="1868" y="2068"/>
                      <a:pt x="1769" y="1849"/>
                    </a:cubicBezTo>
                    <a:cubicBezTo>
                      <a:pt x="1718" y="1734"/>
                      <a:pt x="1620" y="1638"/>
                      <a:pt x="1562" y="1511"/>
                    </a:cubicBezTo>
                    <a:cubicBezTo>
                      <a:pt x="1466" y="1299"/>
                      <a:pt x="1392" y="1113"/>
                      <a:pt x="1769" y="1038"/>
                    </a:cubicBezTo>
                    <a:cubicBezTo>
                      <a:pt x="1876" y="1016"/>
                      <a:pt x="2013" y="1045"/>
                      <a:pt x="2131" y="1004"/>
                    </a:cubicBezTo>
                    <a:cubicBezTo>
                      <a:pt x="2315" y="940"/>
                      <a:pt x="2471" y="788"/>
                      <a:pt x="2648" y="666"/>
                    </a:cubicBezTo>
                    <a:cubicBezTo>
                      <a:pt x="2736" y="606"/>
                      <a:pt x="2823" y="561"/>
                      <a:pt x="2907" y="498"/>
                    </a:cubicBezTo>
                    <a:cubicBezTo>
                      <a:pt x="3011" y="420"/>
                      <a:pt x="3082" y="355"/>
                      <a:pt x="3219" y="294"/>
                    </a:cubicBezTo>
                    <a:cubicBezTo>
                      <a:pt x="3464" y="185"/>
                      <a:pt x="3762" y="133"/>
                      <a:pt x="3944" y="58"/>
                    </a:cubicBezTo>
                    <a:cubicBezTo>
                      <a:pt x="3976" y="45"/>
                      <a:pt x="4002" y="29"/>
                      <a:pt x="4046" y="24"/>
                    </a:cubicBezTo>
                    <a:cubicBezTo>
                      <a:pt x="4272" y="3"/>
                      <a:pt x="4348" y="-32"/>
                      <a:pt x="4461" y="58"/>
                    </a:cubicBezTo>
                    <a:cubicBezTo>
                      <a:pt x="4487" y="79"/>
                      <a:pt x="4522" y="117"/>
                      <a:pt x="4512" y="159"/>
                    </a:cubicBezTo>
                    <a:cubicBezTo>
                      <a:pt x="4500" y="159"/>
                      <a:pt x="3983" y="812"/>
                      <a:pt x="4615" y="666"/>
                    </a:cubicBezTo>
                    <a:cubicBezTo>
                      <a:pt x="4786" y="627"/>
                      <a:pt x="4691" y="587"/>
                      <a:pt x="4720" y="498"/>
                    </a:cubicBezTo>
                    <a:cubicBezTo>
                      <a:pt x="4770" y="332"/>
                      <a:pt x="4867" y="119"/>
                      <a:pt x="5133" y="58"/>
                    </a:cubicBezTo>
                    <a:cubicBezTo>
                      <a:pt x="5150" y="54"/>
                      <a:pt x="5390" y="25"/>
                      <a:pt x="5391" y="25"/>
                    </a:cubicBezTo>
                    <a:cubicBezTo>
                      <a:pt x="5708" y="37"/>
                      <a:pt x="5935" y="256"/>
                      <a:pt x="6221" y="362"/>
                    </a:cubicBezTo>
                    <a:cubicBezTo>
                      <a:pt x="6260" y="376"/>
                      <a:pt x="6334" y="350"/>
                      <a:pt x="6375" y="362"/>
                    </a:cubicBezTo>
                    <a:cubicBezTo>
                      <a:pt x="6398" y="370"/>
                      <a:pt x="6410" y="425"/>
                      <a:pt x="6428" y="430"/>
                    </a:cubicBezTo>
                    <a:cubicBezTo>
                      <a:pt x="6473" y="442"/>
                      <a:pt x="6618" y="444"/>
                      <a:pt x="6738" y="464"/>
                    </a:cubicBezTo>
                    <a:cubicBezTo>
                      <a:pt x="6920" y="494"/>
                      <a:pt x="7300" y="592"/>
                      <a:pt x="7566" y="599"/>
                    </a:cubicBezTo>
                    <a:cubicBezTo>
                      <a:pt x="7754" y="604"/>
                      <a:pt x="7978" y="552"/>
                      <a:pt x="8188" y="565"/>
                    </a:cubicBezTo>
                    <a:cubicBezTo>
                      <a:pt x="8292" y="571"/>
                      <a:pt x="8375" y="610"/>
                      <a:pt x="8498" y="633"/>
                    </a:cubicBezTo>
                    <a:cubicBezTo>
                      <a:pt x="8736" y="677"/>
                      <a:pt x="8781" y="673"/>
                      <a:pt x="8964" y="767"/>
                    </a:cubicBezTo>
                    <a:cubicBezTo>
                      <a:pt x="9015" y="794"/>
                      <a:pt x="9066" y="810"/>
                      <a:pt x="9118" y="836"/>
                    </a:cubicBezTo>
                    <a:cubicBezTo>
                      <a:pt x="9182" y="866"/>
                      <a:pt x="9259" y="868"/>
                      <a:pt x="9326" y="903"/>
                    </a:cubicBezTo>
                    <a:cubicBezTo>
                      <a:pt x="9417" y="949"/>
                      <a:pt x="9500" y="1004"/>
                      <a:pt x="9636" y="1072"/>
                    </a:cubicBezTo>
                    <a:cubicBezTo>
                      <a:pt x="9654" y="1080"/>
                      <a:pt x="9673" y="1135"/>
                      <a:pt x="9689" y="1140"/>
                    </a:cubicBezTo>
                    <a:cubicBezTo>
                      <a:pt x="9808" y="1175"/>
                      <a:pt x="9925" y="1233"/>
                      <a:pt x="10051" y="1309"/>
                    </a:cubicBezTo>
                    <a:cubicBezTo>
                      <a:pt x="10335" y="1477"/>
                      <a:pt x="10593" y="1661"/>
                      <a:pt x="10931" y="1815"/>
                    </a:cubicBezTo>
                    <a:cubicBezTo>
                      <a:pt x="11022" y="1857"/>
                      <a:pt x="11145" y="1930"/>
                      <a:pt x="11241" y="1951"/>
                    </a:cubicBezTo>
                    <a:cubicBezTo>
                      <a:pt x="11686" y="2042"/>
                      <a:pt x="12412" y="1912"/>
                      <a:pt x="12743" y="2051"/>
                    </a:cubicBezTo>
                    <a:cubicBezTo>
                      <a:pt x="12835" y="2090"/>
                      <a:pt x="13023" y="2146"/>
                      <a:pt x="13157" y="2220"/>
                    </a:cubicBezTo>
                    <a:cubicBezTo>
                      <a:pt x="13228" y="2261"/>
                      <a:pt x="13288" y="2333"/>
                      <a:pt x="13363" y="2389"/>
                    </a:cubicBezTo>
                    <a:cubicBezTo>
                      <a:pt x="13436" y="2444"/>
                      <a:pt x="13539" y="2486"/>
                      <a:pt x="13570" y="2524"/>
                    </a:cubicBezTo>
                    <a:cubicBezTo>
                      <a:pt x="13625" y="2591"/>
                      <a:pt x="13580" y="2668"/>
                      <a:pt x="13622" y="2761"/>
                    </a:cubicBezTo>
                    <a:cubicBezTo>
                      <a:pt x="13650" y="2822"/>
                      <a:pt x="13744" y="2876"/>
                      <a:pt x="13778" y="2930"/>
                    </a:cubicBezTo>
                    <a:cubicBezTo>
                      <a:pt x="13882" y="3097"/>
                      <a:pt x="13980" y="3210"/>
                      <a:pt x="13985" y="3302"/>
                    </a:cubicBezTo>
                    <a:cubicBezTo>
                      <a:pt x="13990" y="3395"/>
                      <a:pt x="13944" y="3450"/>
                      <a:pt x="13881" y="3572"/>
                    </a:cubicBezTo>
                    <a:cubicBezTo>
                      <a:pt x="13830" y="3671"/>
                      <a:pt x="13729" y="3799"/>
                      <a:pt x="13777" y="3842"/>
                    </a:cubicBezTo>
                    <a:cubicBezTo>
                      <a:pt x="13866" y="3921"/>
                      <a:pt x="14123" y="3871"/>
                      <a:pt x="14192" y="3876"/>
                    </a:cubicBezTo>
                    <a:cubicBezTo>
                      <a:pt x="14375" y="3890"/>
                      <a:pt x="14556" y="3892"/>
                      <a:pt x="14658" y="4011"/>
                    </a:cubicBezTo>
                    <a:cubicBezTo>
                      <a:pt x="14726" y="4092"/>
                      <a:pt x="14626" y="4220"/>
                      <a:pt x="14864" y="4281"/>
                    </a:cubicBezTo>
                    <a:cubicBezTo>
                      <a:pt x="15167" y="4358"/>
                      <a:pt x="15489" y="4112"/>
                      <a:pt x="15901" y="4146"/>
                    </a:cubicBezTo>
                    <a:cubicBezTo>
                      <a:pt x="16057" y="4159"/>
                      <a:pt x="16171" y="4219"/>
                      <a:pt x="16314" y="4281"/>
                    </a:cubicBezTo>
                    <a:cubicBezTo>
                      <a:pt x="16525" y="4372"/>
                      <a:pt x="16554" y="4704"/>
                      <a:pt x="16831" y="4754"/>
                    </a:cubicBezTo>
                    <a:cubicBezTo>
                      <a:pt x="16967" y="4778"/>
                      <a:pt x="17247" y="4665"/>
                      <a:pt x="17402" y="4653"/>
                    </a:cubicBezTo>
                    <a:cubicBezTo>
                      <a:pt x="17954" y="4610"/>
                      <a:pt x="18762" y="4735"/>
                      <a:pt x="19161" y="4890"/>
                    </a:cubicBezTo>
                    <a:cubicBezTo>
                      <a:pt x="19460" y="5005"/>
                      <a:pt x="19710" y="5301"/>
                      <a:pt x="20092" y="5396"/>
                    </a:cubicBezTo>
                    <a:cubicBezTo>
                      <a:pt x="20456" y="5488"/>
                      <a:pt x="20604" y="5467"/>
                      <a:pt x="20868" y="5599"/>
                    </a:cubicBezTo>
                    <a:cubicBezTo>
                      <a:pt x="21128" y="5729"/>
                      <a:pt x="21357" y="5959"/>
                      <a:pt x="21231" y="6376"/>
                    </a:cubicBezTo>
                    <a:close/>
                    <a:moveTo>
                      <a:pt x="21231" y="6376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9" name="Grupp 269"/>
          <p:cNvGrpSpPr>
            <a:grpSpLocks/>
          </p:cNvGrpSpPr>
          <p:nvPr/>
        </p:nvGrpSpPr>
        <p:grpSpPr bwMode="auto">
          <a:xfrm>
            <a:off x="8521700" y="1720851"/>
            <a:ext cx="510117" cy="1267883"/>
            <a:chOff x="7596327" y="1448334"/>
            <a:chExt cx="530112" cy="1316048"/>
          </a:xfrm>
        </p:grpSpPr>
        <p:grpSp>
          <p:nvGrpSpPr>
            <p:cNvPr id="38002" name="Group 1"/>
            <p:cNvGrpSpPr>
              <a:grpSpLocks/>
            </p:cNvGrpSpPr>
            <p:nvPr/>
          </p:nvGrpSpPr>
          <p:grpSpPr bwMode="auto">
            <a:xfrm>
              <a:off x="7596336" y="1448334"/>
              <a:ext cx="530103" cy="1316048"/>
              <a:chOff x="0" y="0"/>
              <a:chExt cx="318" cy="746"/>
            </a:xfrm>
          </p:grpSpPr>
          <p:sp>
            <p:nvSpPr>
              <p:cNvPr id="38007" name="AutoShape 2"/>
              <p:cNvSpPr>
                <a:spLocks/>
              </p:cNvSpPr>
              <p:nvPr/>
            </p:nvSpPr>
            <p:spPr bwMode="auto">
              <a:xfrm>
                <a:off x="223" y="672"/>
                <a:ext cx="95" cy="63"/>
              </a:xfrm>
              <a:custGeom>
                <a:avLst/>
                <a:gdLst>
                  <a:gd name="T0" fmla="*/ 0 w 21254"/>
                  <a:gd name="T1" fmla="*/ 0 h 21600"/>
                  <a:gd name="T2" fmla="*/ 0 w 21254"/>
                  <a:gd name="T3" fmla="*/ 0 h 21600"/>
                  <a:gd name="T4" fmla="*/ 0 w 21254"/>
                  <a:gd name="T5" fmla="*/ 0 h 21600"/>
                  <a:gd name="T6" fmla="*/ 0 w 21254"/>
                  <a:gd name="T7" fmla="*/ 0 h 21600"/>
                  <a:gd name="T8" fmla="*/ 0 w 21254"/>
                  <a:gd name="T9" fmla="*/ 0 h 21600"/>
                  <a:gd name="T10" fmla="*/ 0 w 21254"/>
                  <a:gd name="T11" fmla="*/ 0 h 21600"/>
                  <a:gd name="T12" fmla="*/ 0 w 21254"/>
                  <a:gd name="T13" fmla="*/ 0 h 21600"/>
                  <a:gd name="T14" fmla="*/ 0 w 21254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254" h="21600">
                    <a:moveTo>
                      <a:pt x="19711" y="12595"/>
                    </a:moveTo>
                    <a:cubicBezTo>
                      <a:pt x="16983" y="17232"/>
                      <a:pt x="10935" y="18607"/>
                      <a:pt x="7141" y="19945"/>
                    </a:cubicBezTo>
                    <a:cubicBezTo>
                      <a:pt x="4807" y="20613"/>
                      <a:pt x="2351" y="21077"/>
                      <a:pt x="0" y="21600"/>
                    </a:cubicBezTo>
                    <a:cubicBezTo>
                      <a:pt x="7508" y="19019"/>
                      <a:pt x="11032" y="11768"/>
                      <a:pt x="10430" y="0"/>
                    </a:cubicBezTo>
                    <a:cubicBezTo>
                      <a:pt x="13544" y="363"/>
                      <a:pt x="19583" y="725"/>
                      <a:pt x="20972" y="5839"/>
                    </a:cubicBezTo>
                    <a:cubicBezTo>
                      <a:pt x="21600" y="7939"/>
                      <a:pt x="21181" y="10189"/>
                      <a:pt x="19711" y="12595"/>
                    </a:cubicBezTo>
                    <a:cubicBezTo>
                      <a:pt x="18269" y="15047"/>
                      <a:pt x="21181" y="10189"/>
                      <a:pt x="19711" y="12595"/>
                    </a:cubicBezTo>
                    <a:close/>
                    <a:moveTo>
                      <a:pt x="19711" y="12595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38008" name="AutoShape 3"/>
              <p:cNvSpPr>
                <a:spLocks/>
              </p:cNvSpPr>
              <p:nvPr/>
            </p:nvSpPr>
            <p:spPr bwMode="auto">
              <a:xfrm>
                <a:off x="8" y="8"/>
                <a:ext cx="285" cy="722"/>
              </a:xfrm>
              <a:custGeom>
                <a:avLst/>
                <a:gdLst>
                  <a:gd name="T0" fmla="*/ 0 w 21509"/>
                  <a:gd name="T1" fmla="*/ 0 h 21335"/>
                  <a:gd name="T2" fmla="*/ 0 w 21509"/>
                  <a:gd name="T3" fmla="*/ 0 h 21335"/>
                  <a:gd name="T4" fmla="*/ 0 w 21509"/>
                  <a:gd name="T5" fmla="*/ 0 h 21335"/>
                  <a:gd name="T6" fmla="*/ 0 w 21509"/>
                  <a:gd name="T7" fmla="*/ 0 h 21335"/>
                  <a:gd name="T8" fmla="*/ 0 w 21509"/>
                  <a:gd name="T9" fmla="*/ 0 h 21335"/>
                  <a:gd name="T10" fmla="*/ 0 w 21509"/>
                  <a:gd name="T11" fmla="*/ 0 h 21335"/>
                  <a:gd name="T12" fmla="*/ 0 w 21509"/>
                  <a:gd name="T13" fmla="*/ 0 h 21335"/>
                  <a:gd name="T14" fmla="*/ 0 w 21509"/>
                  <a:gd name="T15" fmla="*/ 0 h 21335"/>
                  <a:gd name="T16" fmla="*/ 0 w 21509"/>
                  <a:gd name="T17" fmla="*/ 0 h 21335"/>
                  <a:gd name="T18" fmla="*/ 0 w 21509"/>
                  <a:gd name="T19" fmla="*/ 0 h 21335"/>
                  <a:gd name="T20" fmla="*/ 0 w 21509"/>
                  <a:gd name="T21" fmla="*/ 0 h 21335"/>
                  <a:gd name="T22" fmla="*/ 0 w 21509"/>
                  <a:gd name="T23" fmla="*/ 0 h 21335"/>
                  <a:gd name="T24" fmla="*/ 0 w 21509"/>
                  <a:gd name="T25" fmla="*/ 0 h 21335"/>
                  <a:gd name="T26" fmla="*/ 0 w 21509"/>
                  <a:gd name="T27" fmla="*/ 0 h 21335"/>
                  <a:gd name="T28" fmla="*/ 0 w 21509"/>
                  <a:gd name="T29" fmla="*/ 0 h 21335"/>
                  <a:gd name="T30" fmla="*/ 0 w 21509"/>
                  <a:gd name="T31" fmla="*/ 0 h 21335"/>
                  <a:gd name="T32" fmla="*/ 0 w 21509"/>
                  <a:gd name="T33" fmla="*/ 0 h 21335"/>
                  <a:gd name="T34" fmla="*/ 0 w 21509"/>
                  <a:gd name="T35" fmla="*/ 0 h 21335"/>
                  <a:gd name="T36" fmla="*/ 0 w 21509"/>
                  <a:gd name="T37" fmla="*/ 0 h 21335"/>
                  <a:gd name="T38" fmla="*/ 0 w 21509"/>
                  <a:gd name="T39" fmla="*/ 0 h 21335"/>
                  <a:gd name="T40" fmla="*/ 0 w 21509"/>
                  <a:gd name="T41" fmla="*/ 0 h 21335"/>
                  <a:gd name="T42" fmla="*/ 0 w 21509"/>
                  <a:gd name="T43" fmla="*/ 0 h 21335"/>
                  <a:gd name="T44" fmla="*/ 0 w 21509"/>
                  <a:gd name="T45" fmla="*/ 0 h 21335"/>
                  <a:gd name="T46" fmla="*/ 0 w 21509"/>
                  <a:gd name="T47" fmla="*/ 0 h 21335"/>
                  <a:gd name="T48" fmla="*/ 0 w 21509"/>
                  <a:gd name="T49" fmla="*/ 0 h 21335"/>
                  <a:gd name="T50" fmla="*/ 0 w 21509"/>
                  <a:gd name="T51" fmla="*/ 0 h 21335"/>
                  <a:gd name="T52" fmla="*/ 0 w 21509"/>
                  <a:gd name="T53" fmla="*/ 0 h 21335"/>
                  <a:gd name="T54" fmla="*/ 0 w 21509"/>
                  <a:gd name="T55" fmla="*/ 0 h 21335"/>
                  <a:gd name="T56" fmla="*/ 0 w 21509"/>
                  <a:gd name="T57" fmla="*/ 0 h 21335"/>
                  <a:gd name="T58" fmla="*/ 0 w 21509"/>
                  <a:gd name="T59" fmla="*/ 0 h 21335"/>
                  <a:gd name="T60" fmla="*/ 0 w 21509"/>
                  <a:gd name="T61" fmla="*/ 0 h 21335"/>
                  <a:gd name="T62" fmla="*/ 0 w 21509"/>
                  <a:gd name="T63" fmla="*/ 0 h 21335"/>
                  <a:gd name="T64" fmla="*/ 0 w 21509"/>
                  <a:gd name="T65" fmla="*/ 0 h 21335"/>
                  <a:gd name="T66" fmla="*/ 0 w 21509"/>
                  <a:gd name="T67" fmla="*/ 0 h 21335"/>
                  <a:gd name="T68" fmla="*/ 0 w 21509"/>
                  <a:gd name="T69" fmla="*/ 0 h 21335"/>
                  <a:gd name="T70" fmla="*/ 0 w 21509"/>
                  <a:gd name="T71" fmla="*/ 0 h 21335"/>
                  <a:gd name="T72" fmla="*/ 0 w 21509"/>
                  <a:gd name="T73" fmla="*/ 0 h 21335"/>
                  <a:gd name="T74" fmla="*/ 0 w 21509"/>
                  <a:gd name="T75" fmla="*/ 0 h 21335"/>
                  <a:gd name="T76" fmla="*/ 0 w 21509"/>
                  <a:gd name="T77" fmla="*/ 0 h 21335"/>
                  <a:gd name="T78" fmla="*/ 0 w 21509"/>
                  <a:gd name="T79" fmla="*/ 0 h 21335"/>
                  <a:gd name="T80" fmla="*/ 0 w 21509"/>
                  <a:gd name="T81" fmla="*/ 0 h 21335"/>
                  <a:gd name="T82" fmla="*/ 0 w 21509"/>
                  <a:gd name="T83" fmla="*/ 0 h 21335"/>
                  <a:gd name="T84" fmla="*/ 0 w 21509"/>
                  <a:gd name="T85" fmla="*/ 0 h 21335"/>
                  <a:gd name="T86" fmla="*/ 0 w 21509"/>
                  <a:gd name="T87" fmla="*/ 0 h 21335"/>
                  <a:gd name="T88" fmla="*/ 0 w 21509"/>
                  <a:gd name="T89" fmla="*/ 0 h 21335"/>
                  <a:gd name="T90" fmla="*/ 0 w 21509"/>
                  <a:gd name="T91" fmla="*/ 0 h 21335"/>
                  <a:gd name="T92" fmla="*/ 0 w 21509"/>
                  <a:gd name="T93" fmla="*/ 0 h 213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509" h="21335">
                    <a:moveTo>
                      <a:pt x="17134" y="1099"/>
                    </a:moveTo>
                    <a:cubicBezTo>
                      <a:pt x="18914" y="1753"/>
                      <a:pt x="19798" y="2781"/>
                      <a:pt x="19317" y="3698"/>
                    </a:cubicBezTo>
                    <a:cubicBezTo>
                      <a:pt x="19086" y="4137"/>
                      <a:pt x="18520" y="4571"/>
                      <a:pt x="17832" y="4935"/>
                    </a:cubicBezTo>
                    <a:cubicBezTo>
                      <a:pt x="17499" y="5112"/>
                      <a:pt x="17120" y="5284"/>
                      <a:pt x="16715" y="5438"/>
                    </a:cubicBezTo>
                    <a:cubicBezTo>
                      <a:pt x="16442" y="5542"/>
                      <a:pt x="15414" y="5743"/>
                      <a:pt x="15571" y="5899"/>
                    </a:cubicBezTo>
                    <a:cubicBezTo>
                      <a:pt x="15750" y="6033"/>
                      <a:pt x="16529" y="5785"/>
                      <a:pt x="16679" y="5735"/>
                    </a:cubicBezTo>
                    <a:cubicBezTo>
                      <a:pt x="16913" y="5619"/>
                      <a:pt x="17887" y="5789"/>
                      <a:pt x="18136" y="5832"/>
                    </a:cubicBezTo>
                    <a:cubicBezTo>
                      <a:pt x="19334" y="6023"/>
                      <a:pt x="20727" y="6238"/>
                      <a:pt x="21180" y="6736"/>
                    </a:cubicBezTo>
                    <a:cubicBezTo>
                      <a:pt x="21599" y="7197"/>
                      <a:pt x="21505" y="7746"/>
                      <a:pt x="21490" y="8226"/>
                    </a:cubicBezTo>
                    <a:cubicBezTo>
                      <a:pt x="21469" y="8824"/>
                      <a:pt x="21459" y="9422"/>
                      <a:pt x="21459" y="10021"/>
                    </a:cubicBezTo>
                    <a:cubicBezTo>
                      <a:pt x="21459" y="11177"/>
                      <a:pt x="21459" y="12334"/>
                      <a:pt x="21459" y="13490"/>
                    </a:cubicBezTo>
                    <a:cubicBezTo>
                      <a:pt x="21459" y="13695"/>
                      <a:pt x="21362" y="13893"/>
                      <a:pt x="21355" y="14107"/>
                    </a:cubicBezTo>
                    <a:cubicBezTo>
                      <a:pt x="21348" y="14358"/>
                      <a:pt x="21338" y="14634"/>
                      <a:pt x="21144" y="14878"/>
                    </a:cubicBezTo>
                    <a:cubicBezTo>
                      <a:pt x="20980" y="15085"/>
                      <a:pt x="20614" y="15223"/>
                      <a:pt x="20172" y="15353"/>
                    </a:cubicBezTo>
                    <a:cubicBezTo>
                      <a:pt x="19899" y="15433"/>
                      <a:pt x="18493" y="15696"/>
                      <a:pt x="18849" y="15863"/>
                    </a:cubicBezTo>
                    <a:cubicBezTo>
                      <a:pt x="18970" y="15855"/>
                      <a:pt x="19091" y="15851"/>
                      <a:pt x="19213" y="15851"/>
                    </a:cubicBezTo>
                    <a:cubicBezTo>
                      <a:pt x="19678" y="16025"/>
                      <a:pt x="19365" y="16573"/>
                      <a:pt x="19356" y="16797"/>
                    </a:cubicBezTo>
                    <a:cubicBezTo>
                      <a:pt x="19340" y="17195"/>
                      <a:pt x="19336" y="17594"/>
                      <a:pt x="19335" y="17992"/>
                    </a:cubicBezTo>
                    <a:cubicBezTo>
                      <a:pt x="19332" y="18714"/>
                      <a:pt x="19482" y="19481"/>
                      <a:pt x="19218" y="20198"/>
                    </a:cubicBezTo>
                    <a:cubicBezTo>
                      <a:pt x="18998" y="20792"/>
                      <a:pt x="16679" y="21022"/>
                      <a:pt x="15360" y="21140"/>
                    </a:cubicBezTo>
                    <a:cubicBezTo>
                      <a:pt x="13574" y="21299"/>
                      <a:pt x="11833" y="21347"/>
                      <a:pt x="9994" y="21332"/>
                    </a:cubicBezTo>
                    <a:cubicBezTo>
                      <a:pt x="7755" y="21314"/>
                      <a:pt x="2747" y="21274"/>
                      <a:pt x="2561" y="20114"/>
                    </a:cubicBezTo>
                    <a:cubicBezTo>
                      <a:pt x="2506" y="19768"/>
                      <a:pt x="2558" y="19425"/>
                      <a:pt x="2557" y="19079"/>
                    </a:cubicBezTo>
                    <a:cubicBezTo>
                      <a:pt x="2555" y="18727"/>
                      <a:pt x="2443" y="18379"/>
                      <a:pt x="2444" y="18027"/>
                    </a:cubicBezTo>
                    <a:cubicBezTo>
                      <a:pt x="2446" y="17646"/>
                      <a:pt x="2446" y="17265"/>
                      <a:pt x="2464" y="16884"/>
                    </a:cubicBezTo>
                    <a:cubicBezTo>
                      <a:pt x="2479" y="16563"/>
                      <a:pt x="2368" y="16239"/>
                      <a:pt x="2368" y="15925"/>
                    </a:cubicBezTo>
                    <a:cubicBezTo>
                      <a:pt x="2739" y="15965"/>
                      <a:pt x="2778" y="15892"/>
                      <a:pt x="2778" y="15772"/>
                    </a:cubicBezTo>
                    <a:cubicBezTo>
                      <a:pt x="2423" y="15772"/>
                      <a:pt x="1838" y="15550"/>
                      <a:pt x="1549" y="15478"/>
                    </a:cubicBezTo>
                    <a:cubicBezTo>
                      <a:pt x="1277" y="15377"/>
                      <a:pt x="891" y="15310"/>
                      <a:pt x="714" y="15178"/>
                    </a:cubicBezTo>
                    <a:cubicBezTo>
                      <a:pt x="81" y="14820"/>
                      <a:pt x="227" y="14190"/>
                      <a:pt x="178" y="13784"/>
                    </a:cubicBezTo>
                    <a:cubicBezTo>
                      <a:pt x="47" y="12692"/>
                      <a:pt x="75" y="11595"/>
                      <a:pt x="27" y="10502"/>
                    </a:cubicBezTo>
                    <a:cubicBezTo>
                      <a:pt x="3" y="9929"/>
                      <a:pt x="0" y="9356"/>
                      <a:pt x="0" y="8782"/>
                    </a:cubicBezTo>
                    <a:cubicBezTo>
                      <a:pt x="0" y="8502"/>
                      <a:pt x="0" y="8222"/>
                      <a:pt x="0" y="7942"/>
                    </a:cubicBezTo>
                    <a:cubicBezTo>
                      <a:pt x="0" y="7702"/>
                      <a:pt x="149" y="7451"/>
                      <a:pt x="107" y="7219"/>
                    </a:cubicBezTo>
                    <a:cubicBezTo>
                      <a:pt x="-1" y="6797"/>
                      <a:pt x="553" y="6372"/>
                      <a:pt x="1568" y="6163"/>
                    </a:cubicBezTo>
                    <a:cubicBezTo>
                      <a:pt x="2053" y="6063"/>
                      <a:pt x="2498" y="5946"/>
                      <a:pt x="3020" y="5871"/>
                    </a:cubicBezTo>
                    <a:cubicBezTo>
                      <a:pt x="3549" y="5787"/>
                      <a:pt x="4262" y="5776"/>
                      <a:pt x="4736" y="5668"/>
                    </a:cubicBezTo>
                    <a:cubicBezTo>
                      <a:pt x="4967" y="5732"/>
                      <a:pt x="5507" y="5939"/>
                      <a:pt x="5798" y="5939"/>
                    </a:cubicBezTo>
                    <a:cubicBezTo>
                      <a:pt x="6071" y="5966"/>
                      <a:pt x="6183" y="5926"/>
                      <a:pt x="6132" y="5820"/>
                    </a:cubicBezTo>
                    <a:cubicBezTo>
                      <a:pt x="6052" y="5671"/>
                      <a:pt x="5064" y="5462"/>
                      <a:pt x="4770" y="5353"/>
                    </a:cubicBezTo>
                    <a:cubicBezTo>
                      <a:pt x="4194" y="5139"/>
                      <a:pt x="3662" y="4905"/>
                      <a:pt x="3255" y="4642"/>
                    </a:cubicBezTo>
                    <a:cubicBezTo>
                      <a:pt x="2425" y="4106"/>
                      <a:pt x="2086" y="3480"/>
                      <a:pt x="2126" y="2865"/>
                    </a:cubicBezTo>
                    <a:cubicBezTo>
                      <a:pt x="2146" y="2865"/>
                      <a:pt x="2172" y="2865"/>
                      <a:pt x="2202" y="2865"/>
                    </a:cubicBezTo>
                    <a:cubicBezTo>
                      <a:pt x="2202" y="1626"/>
                      <a:pt x="5298" y="490"/>
                      <a:pt x="8306" y="134"/>
                    </a:cubicBezTo>
                    <a:cubicBezTo>
                      <a:pt x="11573" y="-253"/>
                      <a:pt x="14818" y="235"/>
                      <a:pt x="17134" y="1099"/>
                    </a:cubicBezTo>
                    <a:cubicBezTo>
                      <a:pt x="17833" y="1356"/>
                      <a:pt x="17114" y="1091"/>
                      <a:pt x="17134" y="1099"/>
                    </a:cubicBezTo>
                    <a:close/>
                    <a:moveTo>
                      <a:pt x="17134" y="1099"/>
                    </a:moveTo>
                  </a:path>
                </a:pathLst>
              </a:custGeom>
              <a:solidFill>
                <a:srgbClr val="FD3E60"/>
              </a:solidFill>
              <a:ln w="12700" cap="flat" cmpd="sng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38009" name="AutoShape 4"/>
              <p:cNvSpPr>
                <a:spLocks/>
              </p:cNvSpPr>
              <p:nvPr/>
            </p:nvSpPr>
            <p:spPr bwMode="auto">
              <a:xfrm>
                <a:off x="16" y="16"/>
                <a:ext cx="277" cy="712"/>
              </a:xfrm>
              <a:custGeom>
                <a:avLst/>
                <a:gdLst>
                  <a:gd name="T0" fmla="*/ 0 w 21426"/>
                  <a:gd name="T1" fmla="*/ 0 h 21543"/>
                  <a:gd name="T2" fmla="*/ 0 w 21426"/>
                  <a:gd name="T3" fmla="*/ 0 h 21543"/>
                  <a:gd name="T4" fmla="*/ 0 w 21426"/>
                  <a:gd name="T5" fmla="*/ 0 h 21543"/>
                  <a:gd name="T6" fmla="*/ 0 w 21426"/>
                  <a:gd name="T7" fmla="*/ 0 h 21543"/>
                  <a:gd name="T8" fmla="*/ 0 w 21426"/>
                  <a:gd name="T9" fmla="*/ 0 h 21543"/>
                  <a:gd name="T10" fmla="*/ 0 w 21426"/>
                  <a:gd name="T11" fmla="*/ 0 h 21543"/>
                  <a:gd name="T12" fmla="*/ 0 w 21426"/>
                  <a:gd name="T13" fmla="*/ 0 h 21543"/>
                  <a:gd name="T14" fmla="*/ 0 w 21426"/>
                  <a:gd name="T15" fmla="*/ 0 h 21543"/>
                  <a:gd name="T16" fmla="*/ 0 w 21426"/>
                  <a:gd name="T17" fmla="*/ 0 h 21543"/>
                  <a:gd name="T18" fmla="*/ 0 w 21426"/>
                  <a:gd name="T19" fmla="*/ 0 h 21543"/>
                  <a:gd name="T20" fmla="*/ 0 w 21426"/>
                  <a:gd name="T21" fmla="*/ 0 h 21543"/>
                  <a:gd name="T22" fmla="*/ 0 w 21426"/>
                  <a:gd name="T23" fmla="*/ 0 h 21543"/>
                  <a:gd name="T24" fmla="*/ 0 w 21426"/>
                  <a:gd name="T25" fmla="*/ 0 h 21543"/>
                  <a:gd name="T26" fmla="*/ 0 w 21426"/>
                  <a:gd name="T27" fmla="*/ 0 h 21543"/>
                  <a:gd name="T28" fmla="*/ 0 w 21426"/>
                  <a:gd name="T29" fmla="*/ 0 h 21543"/>
                  <a:gd name="T30" fmla="*/ 0 w 21426"/>
                  <a:gd name="T31" fmla="*/ 0 h 21543"/>
                  <a:gd name="T32" fmla="*/ 0 w 21426"/>
                  <a:gd name="T33" fmla="*/ 0 h 21543"/>
                  <a:gd name="T34" fmla="*/ 0 w 21426"/>
                  <a:gd name="T35" fmla="*/ 0 h 21543"/>
                  <a:gd name="T36" fmla="*/ 0 w 21426"/>
                  <a:gd name="T37" fmla="*/ 0 h 21543"/>
                  <a:gd name="T38" fmla="*/ 0 w 21426"/>
                  <a:gd name="T39" fmla="*/ 0 h 21543"/>
                  <a:gd name="T40" fmla="*/ 0 w 21426"/>
                  <a:gd name="T41" fmla="*/ 0 h 21543"/>
                  <a:gd name="T42" fmla="*/ 0 w 21426"/>
                  <a:gd name="T43" fmla="*/ 0 h 21543"/>
                  <a:gd name="T44" fmla="*/ 0 w 21426"/>
                  <a:gd name="T45" fmla="*/ 0 h 21543"/>
                  <a:gd name="T46" fmla="*/ 0 w 21426"/>
                  <a:gd name="T47" fmla="*/ 0 h 21543"/>
                  <a:gd name="T48" fmla="*/ 0 w 21426"/>
                  <a:gd name="T49" fmla="*/ 0 h 21543"/>
                  <a:gd name="T50" fmla="*/ 0 w 21426"/>
                  <a:gd name="T51" fmla="*/ 0 h 21543"/>
                  <a:gd name="T52" fmla="*/ 0 w 21426"/>
                  <a:gd name="T53" fmla="*/ 0 h 21543"/>
                  <a:gd name="T54" fmla="*/ 0 w 21426"/>
                  <a:gd name="T55" fmla="*/ 0 h 21543"/>
                  <a:gd name="T56" fmla="*/ 0 w 21426"/>
                  <a:gd name="T57" fmla="*/ 0 h 21543"/>
                  <a:gd name="T58" fmla="*/ 0 w 21426"/>
                  <a:gd name="T59" fmla="*/ 0 h 21543"/>
                  <a:gd name="T60" fmla="*/ 0 w 21426"/>
                  <a:gd name="T61" fmla="*/ 0 h 21543"/>
                  <a:gd name="T62" fmla="*/ 0 w 21426"/>
                  <a:gd name="T63" fmla="*/ 0 h 21543"/>
                  <a:gd name="T64" fmla="*/ 0 w 21426"/>
                  <a:gd name="T65" fmla="*/ 0 h 215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426" h="21543">
                    <a:moveTo>
                      <a:pt x="13979" y="6062"/>
                    </a:moveTo>
                    <a:cubicBezTo>
                      <a:pt x="12936" y="6156"/>
                      <a:pt x="11866" y="6198"/>
                      <a:pt x="10793" y="6203"/>
                    </a:cubicBezTo>
                    <a:cubicBezTo>
                      <a:pt x="9693" y="6208"/>
                      <a:pt x="8549" y="6198"/>
                      <a:pt x="7469" y="6117"/>
                    </a:cubicBezTo>
                    <a:cubicBezTo>
                      <a:pt x="7059" y="6086"/>
                      <a:pt x="6667" y="6039"/>
                      <a:pt x="6283" y="5977"/>
                    </a:cubicBezTo>
                    <a:cubicBezTo>
                      <a:pt x="5907" y="5931"/>
                      <a:pt x="5611" y="6028"/>
                      <a:pt x="5272" y="5890"/>
                    </a:cubicBezTo>
                    <a:cubicBezTo>
                      <a:pt x="5552" y="5913"/>
                      <a:pt x="5666" y="5873"/>
                      <a:pt x="5614" y="5769"/>
                    </a:cubicBezTo>
                    <a:cubicBezTo>
                      <a:pt x="5547" y="5618"/>
                      <a:pt x="4514" y="5397"/>
                      <a:pt x="4219" y="5289"/>
                    </a:cubicBezTo>
                    <a:cubicBezTo>
                      <a:pt x="3624" y="5071"/>
                      <a:pt x="3083" y="4830"/>
                      <a:pt x="2667" y="4560"/>
                    </a:cubicBezTo>
                    <a:cubicBezTo>
                      <a:pt x="1818" y="4010"/>
                      <a:pt x="1468" y="3372"/>
                      <a:pt x="1509" y="2742"/>
                    </a:cubicBezTo>
                    <a:cubicBezTo>
                      <a:pt x="1530" y="2742"/>
                      <a:pt x="1556" y="2742"/>
                      <a:pt x="1587" y="2742"/>
                    </a:cubicBezTo>
                    <a:cubicBezTo>
                      <a:pt x="1587" y="3733"/>
                      <a:pt x="2855" y="4591"/>
                      <a:pt x="5298" y="5030"/>
                    </a:cubicBezTo>
                    <a:cubicBezTo>
                      <a:pt x="7766" y="5473"/>
                      <a:pt x="10794" y="5424"/>
                      <a:pt x="13105" y="4864"/>
                    </a:cubicBezTo>
                    <a:cubicBezTo>
                      <a:pt x="15349" y="4321"/>
                      <a:pt x="16950" y="3418"/>
                      <a:pt x="17061" y="2403"/>
                    </a:cubicBezTo>
                    <a:cubicBezTo>
                      <a:pt x="17174" y="1363"/>
                      <a:pt x="15436" y="474"/>
                      <a:pt x="13049" y="0"/>
                    </a:cubicBezTo>
                    <a:cubicBezTo>
                      <a:pt x="14505" y="115"/>
                      <a:pt x="15850" y="492"/>
                      <a:pt x="16813" y="904"/>
                    </a:cubicBezTo>
                    <a:cubicBezTo>
                      <a:pt x="16843" y="916"/>
                      <a:pt x="16045" y="576"/>
                      <a:pt x="16813" y="904"/>
                    </a:cubicBezTo>
                    <a:cubicBezTo>
                      <a:pt x="18662" y="1594"/>
                      <a:pt x="19635" y="2627"/>
                      <a:pt x="19126" y="3595"/>
                    </a:cubicBezTo>
                    <a:cubicBezTo>
                      <a:pt x="18890" y="4045"/>
                      <a:pt x="18297" y="4486"/>
                      <a:pt x="17599" y="4860"/>
                    </a:cubicBezTo>
                    <a:cubicBezTo>
                      <a:pt x="17261" y="5042"/>
                      <a:pt x="16876" y="5218"/>
                      <a:pt x="16460" y="5377"/>
                    </a:cubicBezTo>
                    <a:cubicBezTo>
                      <a:pt x="16181" y="5483"/>
                      <a:pt x="15128" y="5689"/>
                      <a:pt x="15289" y="5849"/>
                    </a:cubicBezTo>
                    <a:cubicBezTo>
                      <a:pt x="15426" y="5871"/>
                      <a:pt x="15430" y="5856"/>
                      <a:pt x="15583" y="5842"/>
                    </a:cubicBezTo>
                    <a:lnTo>
                      <a:pt x="13979" y="6062"/>
                    </a:lnTo>
                    <a:close/>
                    <a:moveTo>
                      <a:pt x="2985" y="16238"/>
                    </a:moveTo>
                    <a:cubicBezTo>
                      <a:pt x="2653" y="16209"/>
                      <a:pt x="2542" y="16230"/>
                      <a:pt x="2333" y="16203"/>
                    </a:cubicBezTo>
                    <a:cubicBezTo>
                      <a:pt x="2333" y="16003"/>
                      <a:pt x="1399" y="15788"/>
                      <a:pt x="1057" y="15694"/>
                    </a:cubicBezTo>
                    <a:cubicBezTo>
                      <a:pt x="750" y="15616"/>
                      <a:pt x="0" y="15451"/>
                      <a:pt x="0" y="15288"/>
                    </a:cubicBezTo>
                    <a:cubicBezTo>
                      <a:pt x="1136" y="15635"/>
                      <a:pt x="2227" y="15906"/>
                      <a:pt x="3661" y="16046"/>
                    </a:cubicBezTo>
                    <a:cubicBezTo>
                      <a:pt x="5742" y="16249"/>
                      <a:pt x="7980" y="16287"/>
                      <a:pt x="10122" y="16266"/>
                    </a:cubicBezTo>
                    <a:cubicBezTo>
                      <a:pt x="11818" y="16250"/>
                      <a:pt x="13957" y="16228"/>
                      <a:pt x="15494" y="15932"/>
                    </a:cubicBezTo>
                    <a:cubicBezTo>
                      <a:pt x="17168" y="15610"/>
                      <a:pt x="17040" y="14527"/>
                      <a:pt x="17045" y="14030"/>
                    </a:cubicBezTo>
                    <a:cubicBezTo>
                      <a:pt x="17048" y="13746"/>
                      <a:pt x="17126" y="13180"/>
                      <a:pt x="17154" y="12897"/>
                    </a:cubicBezTo>
                    <a:cubicBezTo>
                      <a:pt x="17181" y="12618"/>
                      <a:pt x="17244" y="12060"/>
                      <a:pt x="17263" y="11780"/>
                    </a:cubicBezTo>
                    <a:cubicBezTo>
                      <a:pt x="17306" y="11148"/>
                      <a:pt x="17328" y="10081"/>
                      <a:pt x="17433" y="9250"/>
                    </a:cubicBezTo>
                    <a:cubicBezTo>
                      <a:pt x="17510" y="8646"/>
                      <a:pt x="17240" y="7553"/>
                      <a:pt x="18911" y="7201"/>
                    </a:cubicBezTo>
                    <a:cubicBezTo>
                      <a:pt x="19653" y="7037"/>
                      <a:pt x="19789" y="6640"/>
                      <a:pt x="19316" y="6389"/>
                    </a:cubicBezTo>
                    <a:cubicBezTo>
                      <a:pt x="19046" y="6245"/>
                      <a:pt x="18746" y="6077"/>
                      <a:pt x="18320" y="5996"/>
                    </a:cubicBezTo>
                    <a:cubicBezTo>
                      <a:pt x="18114" y="5957"/>
                      <a:pt x="17898" y="5915"/>
                      <a:pt x="17738" y="5891"/>
                    </a:cubicBezTo>
                    <a:cubicBezTo>
                      <a:pt x="17535" y="5861"/>
                      <a:pt x="17290" y="5839"/>
                      <a:pt x="16901" y="5822"/>
                    </a:cubicBezTo>
                    <a:cubicBezTo>
                      <a:pt x="16400" y="5822"/>
                      <a:pt x="16631" y="5809"/>
                      <a:pt x="16143" y="5769"/>
                    </a:cubicBezTo>
                    <a:cubicBezTo>
                      <a:pt x="16622" y="5630"/>
                      <a:pt x="16895" y="5644"/>
                      <a:pt x="17481" y="5717"/>
                    </a:cubicBezTo>
                    <a:cubicBezTo>
                      <a:pt x="18102" y="5794"/>
                      <a:pt x="18732" y="5900"/>
                      <a:pt x="19300" y="6021"/>
                    </a:cubicBezTo>
                    <a:cubicBezTo>
                      <a:pt x="20496" y="6276"/>
                      <a:pt x="21084" y="6585"/>
                      <a:pt x="21248" y="7095"/>
                    </a:cubicBezTo>
                    <a:cubicBezTo>
                      <a:pt x="21600" y="8188"/>
                      <a:pt x="21322" y="9332"/>
                      <a:pt x="21322" y="10431"/>
                    </a:cubicBezTo>
                    <a:cubicBezTo>
                      <a:pt x="21322" y="11005"/>
                      <a:pt x="21322" y="11580"/>
                      <a:pt x="21322" y="12154"/>
                    </a:cubicBezTo>
                    <a:cubicBezTo>
                      <a:pt x="21322" y="12440"/>
                      <a:pt x="21322" y="12726"/>
                      <a:pt x="21322" y="13012"/>
                    </a:cubicBezTo>
                    <a:cubicBezTo>
                      <a:pt x="21322" y="13125"/>
                      <a:pt x="21513" y="13733"/>
                      <a:pt x="21275" y="13792"/>
                    </a:cubicBezTo>
                    <a:cubicBezTo>
                      <a:pt x="21006" y="13876"/>
                      <a:pt x="21216" y="14348"/>
                      <a:pt x="21196" y="14479"/>
                    </a:cubicBezTo>
                    <a:cubicBezTo>
                      <a:pt x="21166" y="14693"/>
                      <a:pt x="21142" y="14933"/>
                      <a:pt x="20915" y="15133"/>
                    </a:cubicBezTo>
                    <a:cubicBezTo>
                      <a:pt x="20683" y="15338"/>
                      <a:pt x="20231" y="15468"/>
                      <a:pt x="19768" y="15599"/>
                    </a:cubicBezTo>
                    <a:cubicBezTo>
                      <a:pt x="19508" y="15672"/>
                      <a:pt x="18289" y="15886"/>
                      <a:pt x="18647" y="16053"/>
                    </a:cubicBezTo>
                    <a:cubicBezTo>
                      <a:pt x="18771" y="16045"/>
                      <a:pt x="18896" y="16041"/>
                      <a:pt x="19021" y="16042"/>
                    </a:cubicBezTo>
                    <a:cubicBezTo>
                      <a:pt x="19421" y="16190"/>
                      <a:pt x="19188" y="16577"/>
                      <a:pt x="19178" y="16765"/>
                    </a:cubicBezTo>
                    <a:cubicBezTo>
                      <a:pt x="19163" y="17091"/>
                      <a:pt x="19152" y="17418"/>
                      <a:pt x="19148" y="17745"/>
                    </a:cubicBezTo>
                    <a:cubicBezTo>
                      <a:pt x="19139" y="18357"/>
                      <a:pt x="19140" y="18970"/>
                      <a:pt x="19116" y="19582"/>
                    </a:cubicBezTo>
                    <a:cubicBezTo>
                      <a:pt x="19095" y="20104"/>
                      <a:pt x="19355" y="20675"/>
                      <a:pt x="18079" y="21005"/>
                    </a:cubicBezTo>
                    <a:cubicBezTo>
                      <a:pt x="16879" y="21316"/>
                      <a:pt x="15313" y="21462"/>
                      <a:pt x="13889" y="21543"/>
                    </a:cubicBezTo>
                    <a:cubicBezTo>
                      <a:pt x="13889" y="21531"/>
                      <a:pt x="13889" y="21520"/>
                      <a:pt x="13889" y="21508"/>
                    </a:cubicBezTo>
                    <a:cubicBezTo>
                      <a:pt x="14747" y="21600"/>
                      <a:pt x="15408" y="21112"/>
                      <a:pt x="15527" y="20870"/>
                    </a:cubicBezTo>
                    <a:cubicBezTo>
                      <a:pt x="15744" y="20434"/>
                      <a:pt x="15660" y="19959"/>
                      <a:pt x="15684" y="19517"/>
                    </a:cubicBezTo>
                    <a:cubicBezTo>
                      <a:pt x="15740" y="18472"/>
                      <a:pt x="15815" y="17428"/>
                      <a:pt x="15771" y="16383"/>
                    </a:cubicBezTo>
                    <a:cubicBezTo>
                      <a:pt x="15453" y="16369"/>
                      <a:pt x="15199" y="16431"/>
                      <a:pt x="14892" y="16447"/>
                    </a:cubicBezTo>
                    <a:cubicBezTo>
                      <a:pt x="14420" y="16473"/>
                      <a:pt x="13946" y="16511"/>
                      <a:pt x="13469" y="16523"/>
                    </a:cubicBezTo>
                    <a:cubicBezTo>
                      <a:pt x="12325" y="16564"/>
                      <a:pt x="11175" y="16582"/>
                      <a:pt x="10026" y="16582"/>
                    </a:cubicBezTo>
                    <a:cubicBezTo>
                      <a:pt x="7775" y="16583"/>
                      <a:pt x="5509" y="16518"/>
                      <a:pt x="3345" y="16273"/>
                    </a:cubicBezTo>
                    <a:lnTo>
                      <a:pt x="2985" y="16238"/>
                    </a:lnTo>
                    <a:close/>
                    <a:moveTo>
                      <a:pt x="2985" y="16238"/>
                    </a:moveTo>
                  </a:path>
                </a:pathLst>
              </a:custGeom>
              <a:solidFill>
                <a:srgbClr val="D0001D"/>
              </a:solidFill>
              <a:ln w="12700" cap="flat" cmpd="sng">
                <a:solidFill>
                  <a:srgbClr val="D0001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grpSp>
            <p:nvGrpSpPr>
              <p:cNvPr id="3801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11" cy="746"/>
                <a:chOff x="0" y="0"/>
                <a:chExt cx="311" cy="746"/>
              </a:xfrm>
            </p:grpSpPr>
            <p:sp>
              <p:nvSpPr>
                <p:cNvPr id="38011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  <p:grpSp>
          <p:nvGrpSpPr>
            <p:cNvPr id="38003" name="Grupp 271"/>
            <p:cNvGrpSpPr>
              <a:grpSpLocks/>
            </p:cNvGrpSpPr>
            <p:nvPr/>
          </p:nvGrpSpPr>
          <p:grpSpPr bwMode="auto">
            <a:xfrm>
              <a:off x="7596327" y="1451360"/>
              <a:ext cx="515166" cy="1307755"/>
              <a:chOff x="2939363" y="667781"/>
              <a:chExt cx="2212453" cy="5616325"/>
            </a:xfrm>
          </p:grpSpPr>
          <p:grpSp>
            <p:nvGrpSpPr>
              <p:cNvPr id="102" name="Grupp 272"/>
              <p:cNvGrpSpPr/>
              <p:nvPr/>
            </p:nvGrpSpPr>
            <p:grpSpPr>
              <a:xfrm>
                <a:off x="2999232" y="753331"/>
                <a:ext cx="2076453" cy="5454624"/>
                <a:chOff x="2997266" y="752501"/>
                <a:chExt cx="2076453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105" name="Frihandsfigur 275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Frihandsfigur 276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Frihandsfigur 277"/>
                <p:cNvSpPr/>
                <p:nvPr/>
              </p:nvSpPr>
              <p:spPr>
                <a:xfrm>
                  <a:off x="2997266" y="2835274"/>
                  <a:ext cx="2076453" cy="1720848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ihandsfigur 278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Frihandsfigur 279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005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8006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115" name="Grupp 285"/>
          <p:cNvGrpSpPr>
            <a:grpSpLocks/>
          </p:cNvGrpSpPr>
          <p:nvPr/>
        </p:nvGrpSpPr>
        <p:grpSpPr bwMode="auto">
          <a:xfrm>
            <a:off x="8602134" y="1725085"/>
            <a:ext cx="510117" cy="1265767"/>
            <a:chOff x="7596327" y="1448334"/>
            <a:chExt cx="530112" cy="1316048"/>
          </a:xfrm>
        </p:grpSpPr>
        <p:grpSp>
          <p:nvGrpSpPr>
            <p:cNvPr id="37992" name="Group 1"/>
            <p:cNvGrpSpPr>
              <a:grpSpLocks/>
            </p:cNvGrpSpPr>
            <p:nvPr/>
          </p:nvGrpSpPr>
          <p:grpSpPr bwMode="auto">
            <a:xfrm>
              <a:off x="7596336" y="1448334"/>
              <a:ext cx="530103" cy="1316048"/>
              <a:chOff x="0" y="0"/>
              <a:chExt cx="318" cy="746"/>
            </a:xfrm>
          </p:grpSpPr>
          <p:sp>
            <p:nvSpPr>
              <p:cNvPr id="37997" name="AutoShape 2"/>
              <p:cNvSpPr>
                <a:spLocks/>
              </p:cNvSpPr>
              <p:nvPr/>
            </p:nvSpPr>
            <p:spPr bwMode="auto">
              <a:xfrm>
                <a:off x="223" y="672"/>
                <a:ext cx="95" cy="63"/>
              </a:xfrm>
              <a:custGeom>
                <a:avLst/>
                <a:gdLst>
                  <a:gd name="T0" fmla="*/ 0 w 21254"/>
                  <a:gd name="T1" fmla="*/ 0 h 21600"/>
                  <a:gd name="T2" fmla="*/ 0 w 21254"/>
                  <a:gd name="T3" fmla="*/ 0 h 21600"/>
                  <a:gd name="T4" fmla="*/ 0 w 21254"/>
                  <a:gd name="T5" fmla="*/ 0 h 21600"/>
                  <a:gd name="T6" fmla="*/ 0 w 21254"/>
                  <a:gd name="T7" fmla="*/ 0 h 21600"/>
                  <a:gd name="T8" fmla="*/ 0 w 21254"/>
                  <a:gd name="T9" fmla="*/ 0 h 21600"/>
                  <a:gd name="T10" fmla="*/ 0 w 21254"/>
                  <a:gd name="T11" fmla="*/ 0 h 21600"/>
                  <a:gd name="T12" fmla="*/ 0 w 21254"/>
                  <a:gd name="T13" fmla="*/ 0 h 21600"/>
                  <a:gd name="T14" fmla="*/ 0 w 21254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254" h="21600">
                    <a:moveTo>
                      <a:pt x="19711" y="12595"/>
                    </a:moveTo>
                    <a:cubicBezTo>
                      <a:pt x="16983" y="17232"/>
                      <a:pt x="10935" y="18607"/>
                      <a:pt x="7141" y="19945"/>
                    </a:cubicBezTo>
                    <a:cubicBezTo>
                      <a:pt x="4807" y="20613"/>
                      <a:pt x="2351" y="21077"/>
                      <a:pt x="0" y="21600"/>
                    </a:cubicBezTo>
                    <a:cubicBezTo>
                      <a:pt x="7508" y="19019"/>
                      <a:pt x="11032" y="11768"/>
                      <a:pt x="10430" y="0"/>
                    </a:cubicBezTo>
                    <a:cubicBezTo>
                      <a:pt x="13544" y="363"/>
                      <a:pt x="19583" y="725"/>
                      <a:pt x="20972" y="5839"/>
                    </a:cubicBezTo>
                    <a:cubicBezTo>
                      <a:pt x="21600" y="7939"/>
                      <a:pt x="21181" y="10189"/>
                      <a:pt x="19711" y="12595"/>
                    </a:cubicBezTo>
                    <a:cubicBezTo>
                      <a:pt x="18269" y="15047"/>
                      <a:pt x="21181" y="10189"/>
                      <a:pt x="19711" y="12595"/>
                    </a:cubicBezTo>
                    <a:close/>
                    <a:moveTo>
                      <a:pt x="19711" y="12595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37998" name="AutoShape 3"/>
              <p:cNvSpPr>
                <a:spLocks/>
              </p:cNvSpPr>
              <p:nvPr/>
            </p:nvSpPr>
            <p:spPr bwMode="auto">
              <a:xfrm>
                <a:off x="8" y="8"/>
                <a:ext cx="285" cy="722"/>
              </a:xfrm>
              <a:custGeom>
                <a:avLst/>
                <a:gdLst>
                  <a:gd name="T0" fmla="*/ 0 w 21509"/>
                  <a:gd name="T1" fmla="*/ 0 h 21335"/>
                  <a:gd name="T2" fmla="*/ 0 w 21509"/>
                  <a:gd name="T3" fmla="*/ 0 h 21335"/>
                  <a:gd name="T4" fmla="*/ 0 w 21509"/>
                  <a:gd name="T5" fmla="*/ 0 h 21335"/>
                  <a:gd name="T6" fmla="*/ 0 w 21509"/>
                  <a:gd name="T7" fmla="*/ 0 h 21335"/>
                  <a:gd name="T8" fmla="*/ 0 w 21509"/>
                  <a:gd name="T9" fmla="*/ 0 h 21335"/>
                  <a:gd name="T10" fmla="*/ 0 w 21509"/>
                  <a:gd name="T11" fmla="*/ 0 h 21335"/>
                  <a:gd name="T12" fmla="*/ 0 w 21509"/>
                  <a:gd name="T13" fmla="*/ 0 h 21335"/>
                  <a:gd name="T14" fmla="*/ 0 w 21509"/>
                  <a:gd name="T15" fmla="*/ 0 h 21335"/>
                  <a:gd name="T16" fmla="*/ 0 w 21509"/>
                  <a:gd name="T17" fmla="*/ 0 h 21335"/>
                  <a:gd name="T18" fmla="*/ 0 w 21509"/>
                  <a:gd name="T19" fmla="*/ 0 h 21335"/>
                  <a:gd name="T20" fmla="*/ 0 w 21509"/>
                  <a:gd name="T21" fmla="*/ 0 h 21335"/>
                  <a:gd name="T22" fmla="*/ 0 w 21509"/>
                  <a:gd name="T23" fmla="*/ 0 h 21335"/>
                  <a:gd name="T24" fmla="*/ 0 w 21509"/>
                  <a:gd name="T25" fmla="*/ 0 h 21335"/>
                  <a:gd name="T26" fmla="*/ 0 w 21509"/>
                  <a:gd name="T27" fmla="*/ 0 h 21335"/>
                  <a:gd name="T28" fmla="*/ 0 w 21509"/>
                  <a:gd name="T29" fmla="*/ 0 h 21335"/>
                  <a:gd name="T30" fmla="*/ 0 w 21509"/>
                  <a:gd name="T31" fmla="*/ 0 h 21335"/>
                  <a:gd name="T32" fmla="*/ 0 w 21509"/>
                  <a:gd name="T33" fmla="*/ 0 h 21335"/>
                  <a:gd name="T34" fmla="*/ 0 w 21509"/>
                  <a:gd name="T35" fmla="*/ 0 h 21335"/>
                  <a:gd name="T36" fmla="*/ 0 w 21509"/>
                  <a:gd name="T37" fmla="*/ 0 h 21335"/>
                  <a:gd name="T38" fmla="*/ 0 w 21509"/>
                  <a:gd name="T39" fmla="*/ 0 h 21335"/>
                  <a:gd name="T40" fmla="*/ 0 w 21509"/>
                  <a:gd name="T41" fmla="*/ 0 h 21335"/>
                  <a:gd name="T42" fmla="*/ 0 w 21509"/>
                  <a:gd name="T43" fmla="*/ 0 h 21335"/>
                  <a:gd name="T44" fmla="*/ 0 w 21509"/>
                  <a:gd name="T45" fmla="*/ 0 h 21335"/>
                  <a:gd name="T46" fmla="*/ 0 w 21509"/>
                  <a:gd name="T47" fmla="*/ 0 h 21335"/>
                  <a:gd name="T48" fmla="*/ 0 w 21509"/>
                  <a:gd name="T49" fmla="*/ 0 h 21335"/>
                  <a:gd name="T50" fmla="*/ 0 w 21509"/>
                  <a:gd name="T51" fmla="*/ 0 h 21335"/>
                  <a:gd name="T52" fmla="*/ 0 w 21509"/>
                  <a:gd name="T53" fmla="*/ 0 h 21335"/>
                  <a:gd name="T54" fmla="*/ 0 w 21509"/>
                  <a:gd name="T55" fmla="*/ 0 h 21335"/>
                  <a:gd name="T56" fmla="*/ 0 w 21509"/>
                  <a:gd name="T57" fmla="*/ 0 h 21335"/>
                  <a:gd name="T58" fmla="*/ 0 w 21509"/>
                  <a:gd name="T59" fmla="*/ 0 h 21335"/>
                  <a:gd name="T60" fmla="*/ 0 w 21509"/>
                  <a:gd name="T61" fmla="*/ 0 h 21335"/>
                  <a:gd name="T62" fmla="*/ 0 w 21509"/>
                  <a:gd name="T63" fmla="*/ 0 h 21335"/>
                  <a:gd name="T64" fmla="*/ 0 w 21509"/>
                  <a:gd name="T65" fmla="*/ 0 h 21335"/>
                  <a:gd name="T66" fmla="*/ 0 w 21509"/>
                  <a:gd name="T67" fmla="*/ 0 h 21335"/>
                  <a:gd name="T68" fmla="*/ 0 w 21509"/>
                  <a:gd name="T69" fmla="*/ 0 h 21335"/>
                  <a:gd name="T70" fmla="*/ 0 w 21509"/>
                  <a:gd name="T71" fmla="*/ 0 h 21335"/>
                  <a:gd name="T72" fmla="*/ 0 w 21509"/>
                  <a:gd name="T73" fmla="*/ 0 h 21335"/>
                  <a:gd name="T74" fmla="*/ 0 w 21509"/>
                  <a:gd name="T75" fmla="*/ 0 h 21335"/>
                  <a:gd name="T76" fmla="*/ 0 w 21509"/>
                  <a:gd name="T77" fmla="*/ 0 h 21335"/>
                  <a:gd name="T78" fmla="*/ 0 w 21509"/>
                  <a:gd name="T79" fmla="*/ 0 h 21335"/>
                  <a:gd name="T80" fmla="*/ 0 w 21509"/>
                  <a:gd name="T81" fmla="*/ 0 h 21335"/>
                  <a:gd name="T82" fmla="*/ 0 w 21509"/>
                  <a:gd name="T83" fmla="*/ 0 h 21335"/>
                  <a:gd name="T84" fmla="*/ 0 w 21509"/>
                  <a:gd name="T85" fmla="*/ 0 h 21335"/>
                  <a:gd name="T86" fmla="*/ 0 w 21509"/>
                  <a:gd name="T87" fmla="*/ 0 h 21335"/>
                  <a:gd name="T88" fmla="*/ 0 w 21509"/>
                  <a:gd name="T89" fmla="*/ 0 h 21335"/>
                  <a:gd name="T90" fmla="*/ 0 w 21509"/>
                  <a:gd name="T91" fmla="*/ 0 h 21335"/>
                  <a:gd name="T92" fmla="*/ 0 w 21509"/>
                  <a:gd name="T93" fmla="*/ 0 h 213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509" h="21335">
                    <a:moveTo>
                      <a:pt x="17134" y="1099"/>
                    </a:moveTo>
                    <a:cubicBezTo>
                      <a:pt x="18914" y="1753"/>
                      <a:pt x="19798" y="2781"/>
                      <a:pt x="19317" y="3698"/>
                    </a:cubicBezTo>
                    <a:cubicBezTo>
                      <a:pt x="19086" y="4137"/>
                      <a:pt x="18520" y="4571"/>
                      <a:pt x="17832" y="4935"/>
                    </a:cubicBezTo>
                    <a:cubicBezTo>
                      <a:pt x="17499" y="5112"/>
                      <a:pt x="17120" y="5284"/>
                      <a:pt x="16715" y="5438"/>
                    </a:cubicBezTo>
                    <a:cubicBezTo>
                      <a:pt x="16442" y="5542"/>
                      <a:pt x="15414" y="5743"/>
                      <a:pt x="15571" y="5899"/>
                    </a:cubicBezTo>
                    <a:cubicBezTo>
                      <a:pt x="15750" y="6033"/>
                      <a:pt x="16529" y="5785"/>
                      <a:pt x="16679" y="5735"/>
                    </a:cubicBezTo>
                    <a:cubicBezTo>
                      <a:pt x="16913" y="5619"/>
                      <a:pt x="17887" y="5789"/>
                      <a:pt x="18136" y="5832"/>
                    </a:cubicBezTo>
                    <a:cubicBezTo>
                      <a:pt x="19334" y="6023"/>
                      <a:pt x="20727" y="6238"/>
                      <a:pt x="21180" y="6736"/>
                    </a:cubicBezTo>
                    <a:cubicBezTo>
                      <a:pt x="21599" y="7197"/>
                      <a:pt x="21505" y="7746"/>
                      <a:pt x="21490" y="8226"/>
                    </a:cubicBezTo>
                    <a:cubicBezTo>
                      <a:pt x="21469" y="8824"/>
                      <a:pt x="21459" y="9422"/>
                      <a:pt x="21459" y="10021"/>
                    </a:cubicBezTo>
                    <a:cubicBezTo>
                      <a:pt x="21459" y="11177"/>
                      <a:pt x="21459" y="12334"/>
                      <a:pt x="21459" y="13490"/>
                    </a:cubicBezTo>
                    <a:cubicBezTo>
                      <a:pt x="21459" y="13695"/>
                      <a:pt x="21362" y="13893"/>
                      <a:pt x="21355" y="14107"/>
                    </a:cubicBezTo>
                    <a:cubicBezTo>
                      <a:pt x="21348" y="14358"/>
                      <a:pt x="21338" y="14634"/>
                      <a:pt x="21144" y="14878"/>
                    </a:cubicBezTo>
                    <a:cubicBezTo>
                      <a:pt x="20980" y="15085"/>
                      <a:pt x="20614" y="15223"/>
                      <a:pt x="20172" y="15353"/>
                    </a:cubicBezTo>
                    <a:cubicBezTo>
                      <a:pt x="19899" y="15433"/>
                      <a:pt x="18493" y="15696"/>
                      <a:pt x="18849" y="15863"/>
                    </a:cubicBezTo>
                    <a:cubicBezTo>
                      <a:pt x="18970" y="15855"/>
                      <a:pt x="19091" y="15851"/>
                      <a:pt x="19213" y="15851"/>
                    </a:cubicBezTo>
                    <a:cubicBezTo>
                      <a:pt x="19678" y="16025"/>
                      <a:pt x="19365" y="16573"/>
                      <a:pt x="19356" y="16797"/>
                    </a:cubicBezTo>
                    <a:cubicBezTo>
                      <a:pt x="19340" y="17195"/>
                      <a:pt x="19336" y="17594"/>
                      <a:pt x="19335" y="17992"/>
                    </a:cubicBezTo>
                    <a:cubicBezTo>
                      <a:pt x="19332" y="18714"/>
                      <a:pt x="19482" y="19481"/>
                      <a:pt x="19218" y="20198"/>
                    </a:cubicBezTo>
                    <a:cubicBezTo>
                      <a:pt x="18998" y="20792"/>
                      <a:pt x="16679" y="21022"/>
                      <a:pt x="15360" y="21140"/>
                    </a:cubicBezTo>
                    <a:cubicBezTo>
                      <a:pt x="13574" y="21299"/>
                      <a:pt x="11833" y="21347"/>
                      <a:pt x="9994" y="21332"/>
                    </a:cubicBezTo>
                    <a:cubicBezTo>
                      <a:pt x="7755" y="21314"/>
                      <a:pt x="2747" y="21274"/>
                      <a:pt x="2561" y="20114"/>
                    </a:cubicBezTo>
                    <a:cubicBezTo>
                      <a:pt x="2506" y="19768"/>
                      <a:pt x="2558" y="19425"/>
                      <a:pt x="2557" y="19079"/>
                    </a:cubicBezTo>
                    <a:cubicBezTo>
                      <a:pt x="2555" y="18727"/>
                      <a:pt x="2443" y="18379"/>
                      <a:pt x="2444" y="18027"/>
                    </a:cubicBezTo>
                    <a:cubicBezTo>
                      <a:pt x="2446" y="17646"/>
                      <a:pt x="2446" y="17265"/>
                      <a:pt x="2464" y="16884"/>
                    </a:cubicBezTo>
                    <a:cubicBezTo>
                      <a:pt x="2479" y="16563"/>
                      <a:pt x="2368" y="16239"/>
                      <a:pt x="2368" y="15925"/>
                    </a:cubicBezTo>
                    <a:cubicBezTo>
                      <a:pt x="2739" y="15965"/>
                      <a:pt x="2778" y="15892"/>
                      <a:pt x="2778" y="15772"/>
                    </a:cubicBezTo>
                    <a:cubicBezTo>
                      <a:pt x="2423" y="15772"/>
                      <a:pt x="1838" y="15550"/>
                      <a:pt x="1549" y="15478"/>
                    </a:cubicBezTo>
                    <a:cubicBezTo>
                      <a:pt x="1277" y="15377"/>
                      <a:pt x="891" y="15310"/>
                      <a:pt x="714" y="15178"/>
                    </a:cubicBezTo>
                    <a:cubicBezTo>
                      <a:pt x="81" y="14820"/>
                      <a:pt x="227" y="14190"/>
                      <a:pt x="178" y="13784"/>
                    </a:cubicBezTo>
                    <a:cubicBezTo>
                      <a:pt x="47" y="12692"/>
                      <a:pt x="75" y="11595"/>
                      <a:pt x="27" y="10502"/>
                    </a:cubicBezTo>
                    <a:cubicBezTo>
                      <a:pt x="3" y="9929"/>
                      <a:pt x="0" y="9356"/>
                      <a:pt x="0" y="8782"/>
                    </a:cubicBezTo>
                    <a:cubicBezTo>
                      <a:pt x="0" y="8502"/>
                      <a:pt x="0" y="8222"/>
                      <a:pt x="0" y="7942"/>
                    </a:cubicBezTo>
                    <a:cubicBezTo>
                      <a:pt x="0" y="7702"/>
                      <a:pt x="149" y="7451"/>
                      <a:pt x="107" y="7219"/>
                    </a:cubicBezTo>
                    <a:cubicBezTo>
                      <a:pt x="-1" y="6797"/>
                      <a:pt x="553" y="6372"/>
                      <a:pt x="1568" y="6163"/>
                    </a:cubicBezTo>
                    <a:cubicBezTo>
                      <a:pt x="2053" y="6063"/>
                      <a:pt x="2498" y="5946"/>
                      <a:pt x="3020" y="5871"/>
                    </a:cubicBezTo>
                    <a:cubicBezTo>
                      <a:pt x="3549" y="5787"/>
                      <a:pt x="4262" y="5776"/>
                      <a:pt x="4736" y="5668"/>
                    </a:cubicBezTo>
                    <a:cubicBezTo>
                      <a:pt x="4967" y="5732"/>
                      <a:pt x="5507" y="5939"/>
                      <a:pt x="5798" y="5939"/>
                    </a:cubicBezTo>
                    <a:cubicBezTo>
                      <a:pt x="6071" y="5966"/>
                      <a:pt x="6183" y="5926"/>
                      <a:pt x="6132" y="5820"/>
                    </a:cubicBezTo>
                    <a:cubicBezTo>
                      <a:pt x="6052" y="5671"/>
                      <a:pt x="5064" y="5462"/>
                      <a:pt x="4770" y="5353"/>
                    </a:cubicBezTo>
                    <a:cubicBezTo>
                      <a:pt x="4194" y="5139"/>
                      <a:pt x="3662" y="4905"/>
                      <a:pt x="3255" y="4642"/>
                    </a:cubicBezTo>
                    <a:cubicBezTo>
                      <a:pt x="2425" y="4106"/>
                      <a:pt x="2086" y="3480"/>
                      <a:pt x="2126" y="2865"/>
                    </a:cubicBezTo>
                    <a:cubicBezTo>
                      <a:pt x="2146" y="2865"/>
                      <a:pt x="2172" y="2865"/>
                      <a:pt x="2202" y="2865"/>
                    </a:cubicBezTo>
                    <a:cubicBezTo>
                      <a:pt x="2202" y="1626"/>
                      <a:pt x="5298" y="490"/>
                      <a:pt x="8306" y="134"/>
                    </a:cubicBezTo>
                    <a:cubicBezTo>
                      <a:pt x="11573" y="-253"/>
                      <a:pt x="14818" y="235"/>
                      <a:pt x="17134" y="1099"/>
                    </a:cubicBezTo>
                    <a:cubicBezTo>
                      <a:pt x="17833" y="1356"/>
                      <a:pt x="17114" y="1091"/>
                      <a:pt x="17134" y="1099"/>
                    </a:cubicBezTo>
                    <a:close/>
                    <a:moveTo>
                      <a:pt x="17134" y="1099"/>
                    </a:moveTo>
                  </a:path>
                </a:pathLst>
              </a:custGeom>
              <a:solidFill>
                <a:srgbClr val="FD3E60"/>
              </a:solidFill>
              <a:ln w="12700" cap="flat" cmpd="sng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37999" name="AutoShape 4"/>
              <p:cNvSpPr>
                <a:spLocks/>
              </p:cNvSpPr>
              <p:nvPr/>
            </p:nvSpPr>
            <p:spPr bwMode="auto">
              <a:xfrm>
                <a:off x="16" y="16"/>
                <a:ext cx="277" cy="712"/>
              </a:xfrm>
              <a:custGeom>
                <a:avLst/>
                <a:gdLst>
                  <a:gd name="T0" fmla="*/ 0 w 21426"/>
                  <a:gd name="T1" fmla="*/ 0 h 21543"/>
                  <a:gd name="T2" fmla="*/ 0 w 21426"/>
                  <a:gd name="T3" fmla="*/ 0 h 21543"/>
                  <a:gd name="T4" fmla="*/ 0 w 21426"/>
                  <a:gd name="T5" fmla="*/ 0 h 21543"/>
                  <a:gd name="T6" fmla="*/ 0 w 21426"/>
                  <a:gd name="T7" fmla="*/ 0 h 21543"/>
                  <a:gd name="T8" fmla="*/ 0 w 21426"/>
                  <a:gd name="T9" fmla="*/ 0 h 21543"/>
                  <a:gd name="T10" fmla="*/ 0 w 21426"/>
                  <a:gd name="T11" fmla="*/ 0 h 21543"/>
                  <a:gd name="T12" fmla="*/ 0 w 21426"/>
                  <a:gd name="T13" fmla="*/ 0 h 21543"/>
                  <a:gd name="T14" fmla="*/ 0 w 21426"/>
                  <a:gd name="T15" fmla="*/ 0 h 21543"/>
                  <a:gd name="T16" fmla="*/ 0 w 21426"/>
                  <a:gd name="T17" fmla="*/ 0 h 21543"/>
                  <a:gd name="T18" fmla="*/ 0 w 21426"/>
                  <a:gd name="T19" fmla="*/ 0 h 21543"/>
                  <a:gd name="T20" fmla="*/ 0 w 21426"/>
                  <a:gd name="T21" fmla="*/ 0 h 21543"/>
                  <a:gd name="T22" fmla="*/ 0 w 21426"/>
                  <a:gd name="T23" fmla="*/ 0 h 21543"/>
                  <a:gd name="T24" fmla="*/ 0 w 21426"/>
                  <a:gd name="T25" fmla="*/ 0 h 21543"/>
                  <a:gd name="T26" fmla="*/ 0 w 21426"/>
                  <a:gd name="T27" fmla="*/ 0 h 21543"/>
                  <a:gd name="T28" fmla="*/ 0 w 21426"/>
                  <a:gd name="T29" fmla="*/ 0 h 21543"/>
                  <a:gd name="T30" fmla="*/ 0 w 21426"/>
                  <a:gd name="T31" fmla="*/ 0 h 21543"/>
                  <a:gd name="T32" fmla="*/ 0 w 21426"/>
                  <a:gd name="T33" fmla="*/ 0 h 21543"/>
                  <a:gd name="T34" fmla="*/ 0 w 21426"/>
                  <a:gd name="T35" fmla="*/ 0 h 21543"/>
                  <a:gd name="T36" fmla="*/ 0 w 21426"/>
                  <a:gd name="T37" fmla="*/ 0 h 21543"/>
                  <a:gd name="T38" fmla="*/ 0 w 21426"/>
                  <a:gd name="T39" fmla="*/ 0 h 21543"/>
                  <a:gd name="T40" fmla="*/ 0 w 21426"/>
                  <a:gd name="T41" fmla="*/ 0 h 21543"/>
                  <a:gd name="T42" fmla="*/ 0 w 21426"/>
                  <a:gd name="T43" fmla="*/ 0 h 21543"/>
                  <a:gd name="T44" fmla="*/ 0 w 21426"/>
                  <a:gd name="T45" fmla="*/ 0 h 21543"/>
                  <a:gd name="T46" fmla="*/ 0 w 21426"/>
                  <a:gd name="T47" fmla="*/ 0 h 21543"/>
                  <a:gd name="T48" fmla="*/ 0 w 21426"/>
                  <a:gd name="T49" fmla="*/ 0 h 21543"/>
                  <a:gd name="T50" fmla="*/ 0 w 21426"/>
                  <a:gd name="T51" fmla="*/ 0 h 21543"/>
                  <a:gd name="T52" fmla="*/ 0 w 21426"/>
                  <a:gd name="T53" fmla="*/ 0 h 21543"/>
                  <a:gd name="T54" fmla="*/ 0 w 21426"/>
                  <a:gd name="T55" fmla="*/ 0 h 21543"/>
                  <a:gd name="T56" fmla="*/ 0 w 21426"/>
                  <a:gd name="T57" fmla="*/ 0 h 21543"/>
                  <a:gd name="T58" fmla="*/ 0 w 21426"/>
                  <a:gd name="T59" fmla="*/ 0 h 21543"/>
                  <a:gd name="T60" fmla="*/ 0 w 21426"/>
                  <a:gd name="T61" fmla="*/ 0 h 21543"/>
                  <a:gd name="T62" fmla="*/ 0 w 21426"/>
                  <a:gd name="T63" fmla="*/ 0 h 21543"/>
                  <a:gd name="T64" fmla="*/ 0 w 21426"/>
                  <a:gd name="T65" fmla="*/ 0 h 215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426" h="21543">
                    <a:moveTo>
                      <a:pt x="13979" y="6062"/>
                    </a:moveTo>
                    <a:cubicBezTo>
                      <a:pt x="12936" y="6156"/>
                      <a:pt x="11866" y="6198"/>
                      <a:pt x="10793" y="6203"/>
                    </a:cubicBezTo>
                    <a:cubicBezTo>
                      <a:pt x="9693" y="6208"/>
                      <a:pt x="8549" y="6198"/>
                      <a:pt x="7469" y="6117"/>
                    </a:cubicBezTo>
                    <a:cubicBezTo>
                      <a:pt x="7059" y="6086"/>
                      <a:pt x="6667" y="6039"/>
                      <a:pt x="6283" y="5977"/>
                    </a:cubicBezTo>
                    <a:cubicBezTo>
                      <a:pt x="5907" y="5931"/>
                      <a:pt x="5611" y="6028"/>
                      <a:pt x="5272" y="5890"/>
                    </a:cubicBezTo>
                    <a:cubicBezTo>
                      <a:pt x="5552" y="5913"/>
                      <a:pt x="5666" y="5873"/>
                      <a:pt x="5614" y="5769"/>
                    </a:cubicBezTo>
                    <a:cubicBezTo>
                      <a:pt x="5547" y="5618"/>
                      <a:pt x="4514" y="5397"/>
                      <a:pt x="4219" y="5289"/>
                    </a:cubicBezTo>
                    <a:cubicBezTo>
                      <a:pt x="3624" y="5071"/>
                      <a:pt x="3083" y="4830"/>
                      <a:pt x="2667" y="4560"/>
                    </a:cubicBezTo>
                    <a:cubicBezTo>
                      <a:pt x="1818" y="4010"/>
                      <a:pt x="1468" y="3372"/>
                      <a:pt x="1509" y="2742"/>
                    </a:cubicBezTo>
                    <a:cubicBezTo>
                      <a:pt x="1530" y="2742"/>
                      <a:pt x="1556" y="2742"/>
                      <a:pt x="1587" y="2742"/>
                    </a:cubicBezTo>
                    <a:cubicBezTo>
                      <a:pt x="1587" y="3733"/>
                      <a:pt x="2855" y="4591"/>
                      <a:pt x="5298" y="5030"/>
                    </a:cubicBezTo>
                    <a:cubicBezTo>
                      <a:pt x="7766" y="5473"/>
                      <a:pt x="10794" y="5424"/>
                      <a:pt x="13105" y="4864"/>
                    </a:cubicBezTo>
                    <a:cubicBezTo>
                      <a:pt x="15349" y="4321"/>
                      <a:pt x="16950" y="3418"/>
                      <a:pt x="17061" y="2403"/>
                    </a:cubicBezTo>
                    <a:cubicBezTo>
                      <a:pt x="17174" y="1363"/>
                      <a:pt x="15436" y="474"/>
                      <a:pt x="13049" y="0"/>
                    </a:cubicBezTo>
                    <a:cubicBezTo>
                      <a:pt x="14505" y="115"/>
                      <a:pt x="15850" y="492"/>
                      <a:pt x="16813" y="904"/>
                    </a:cubicBezTo>
                    <a:cubicBezTo>
                      <a:pt x="16843" y="916"/>
                      <a:pt x="16045" y="576"/>
                      <a:pt x="16813" y="904"/>
                    </a:cubicBezTo>
                    <a:cubicBezTo>
                      <a:pt x="18662" y="1594"/>
                      <a:pt x="19635" y="2627"/>
                      <a:pt x="19126" y="3595"/>
                    </a:cubicBezTo>
                    <a:cubicBezTo>
                      <a:pt x="18890" y="4045"/>
                      <a:pt x="18297" y="4486"/>
                      <a:pt x="17599" y="4860"/>
                    </a:cubicBezTo>
                    <a:cubicBezTo>
                      <a:pt x="17261" y="5042"/>
                      <a:pt x="16876" y="5218"/>
                      <a:pt x="16460" y="5377"/>
                    </a:cubicBezTo>
                    <a:cubicBezTo>
                      <a:pt x="16181" y="5483"/>
                      <a:pt x="15128" y="5689"/>
                      <a:pt x="15289" y="5849"/>
                    </a:cubicBezTo>
                    <a:cubicBezTo>
                      <a:pt x="15426" y="5871"/>
                      <a:pt x="15430" y="5856"/>
                      <a:pt x="15583" y="5842"/>
                    </a:cubicBezTo>
                    <a:lnTo>
                      <a:pt x="13979" y="6062"/>
                    </a:lnTo>
                    <a:close/>
                    <a:moveTo>
                      <a:pt x="2985" y="16238"/>
                    </a:moveTo>
                    <a:cubicBezTo>
                      <a:pt x="2653" y="16209"/>
                      <a:pt x="2542" y="16230"/>
                      <a:pt x="2333" y="16203"/>
                    </a:cubicBezTo>
                    <a:cubicBezTo>
                      <a:pt x="2333" y="16003"/>
                      <a:pt x="1399" y="15788"/>
                      <a:pt x="1057" y="15694"/>
                    </a:cubicBezTo>
                    <a:cubicBezTo>
                      <a:pt x="750" y="15616"/>
                      <a:pt x="0" y="15451"/>
                      <a:pt x="0" y="15288"/>
                    </a:cubicBezTo>
                    <a:cubicBezTo>
                      <a:pt x="1136" y="15635"/>
                      <a:pt x="2227" y="15906"/>
                      <a:pt x="3661" y="16046"/>
                    </a:cubicBezTo>
                    <a:cubicBezTo>
                      <a:pt x="5742" y="16249"/>
                      <a:pt x="7980" y="16287"/>
                      <a:pt x="10122" y="16266"/>
                    </a:cubicBezTo>
                    <a:cubicBezTo>
                      <a:pt x="11818" y="16250"/>
                      <a:pt x="13957" y="16228"/>
                      <a:pt x="15494" y="15932"/>
                    </a:cubicBezTo>
                    <a:cubicBezTo>
                      <a:pt x="17168" y="15610"/>
                      <a:pt x="17040" y="14527"/>
                      <a:pt x="17045" y="14030"/>
                    </a:cubicBezTo>
                    <a:cubicBezTo>
                      <a:pt x="17048" y="13746"/>
                      <a:pt x="17126" y="13180"/>
                      <a:pt x="17154" y="12897"/>
                    </a:cubicBezTo>
                    <a:cubicBezTo>
                      <a:pt x="17181" y="12618"/>
                      <a:pt x="17244" y="12060"/>
                      <a:pt x="17263" y="11780"/>
                    </a:cubicBezTo>
                    <a:cubicBezTo>
                      <a:pt x="17306" y="11148"/>
                      <a:pt x="17328" y="10081"/>
                      <a:pt x="17433" y="9250"/>
                    </a:cubicBezTo>
                    <a:cubicBezTo>
                      <a:pt x="17510" y="8646"/>
                      <a:pt x="17240" y="7553"/>
                      <a:pt x="18911" y="7201"/>
                    </a:cubicBezTo>
                    <a:cubicBezTo>
                      <a:pt x="19653" y="7037"/>
                      <a:pt x="19789" y="6640"/>
                      <a:pt x="19316" y="6389"/>
                    </a:cubicBezTo>
                    <a:cubicBezTo>
                      <a:pt x="19046" y="6245"/>
                      <a:pt x="18746" y="6077"/>
                      <a:pt x="18320" y="5996"/>
                    </a:cubicBezTo>
                    <a:cubicBezTo>
                      <a:pt x="18114" y="5957"/>
                      <a:pt x="17898" y="5915"/>
                      <a:pt x="17738" y="5891"/>
                    </a:cubicBezTo>
                    <a:cubicBezTo>
                      <a:pt x="17535" y="5861"/>
                      <a:pt x="17290" y="5839"/>
                      <a:pt x="16901" y="5822"/>
                    </a:cubicBezTo>
                    <a:cubicBezTo>
                      <a:pt x="16400" y="5822"/>
                      <a:pt x="16631" y="5809"/>
                      <a:pt x="16143" y="5769"/>
                    </a:cubicBezTo>
                    <a:cubicBezTo>
                      <a:pt x="16622" y="5630"/>
                      <a:pt x="16895" y="5644"/>
                      <a:pt x="17481" y="5717"/>
                    </a:cubicBezTo>
                    <a:cubicBezTo>
                      <a:pt x="18102" y="5794"/>
                      <a:pt x="18732" y="5900"/>
                      <a:pt x="19300" y="6021"/>
                    </a:cubicBezTo>
                    <a:cubicBezTo>
                      <a:pt x="20496" y="6276"/>
                      <a:pt x="21084" y="6585"/>
                      <a:pt x="21248" y="7095"/>
                    </a:cubicBezTo>
                    <a:cubicBezTo>
                      <a:pt x="21600" y="8188"/>
                      <a:pt x="21322" y="9332"/>
                      <a:pt x="21322" y="10431"/>
                    </a:cubicBezTo>
                    <a:cubicBezTo>
                      <a:pt x="21322" y="11005"/>
                      <a:pt x="21322" y="11580"/>
                      <a:pt x="21322" y="12154"/>
                    </a:cubicBezTo>
                    <a:cubicBezTo>
                      <a:pt x="21322" y="12440"/>
                      <a:pt x="21322" y="12726"/>
                      <a:pt x="21322" y="13012"/>
                    </a:cubicBezTo>
                    <a:cubicBezTo>
                      <a:pt x="21322" y="13125"/>
                      <a:pt x="21513" y="13733"/>
                      <a:pt x="21275" y="13792"/>
                    </a:cubicBezTo>
                    <a:cubicBezTo>
                      <a:pt x="21006" y="13876"/>
                      <a:pt x="21216" y="14348"/>
                      <a:pt x="21196" y="14479"/>
                    </a:cubicBezTo>
                    <a:cubicBezTo>
                      <a:pt x="21166" y="14693"/>
                      <a:pt x="21142" y="14933"/>
                      <a:pt x="20915" y="15133"/>
                    </a:cubicBezTo>
                    <a:cubicBezTo>
                      <a:pt x="20683" y="15338"/>
                      <a:pt x="20231" y="15468"/>
                      <a:pt x="19768" y="15599"/>
                    </a:cubicBezTo>
                    <a:cubicBezTo>
                      <a:pt x="19508" y="15672"/>
                      <a:pt x="18289" y="15886"/>
                      <a:pt x="18647" y="16053"/>
                    </a:cubicBezTo>
                    <a:cubicBezTo>
                      <a:pt x="18771" y="16045"/>
                      <a:pt x="18896" y="16041"/>
                      <a:pt x="19021" y="16042"/>
                    </a:cubicBezTo>
                    <a:cubicBezTo>
                      <a:pt x="19421" y="16190"/>
                      <a:pt x="19188" y="16577"/>
                      <a:pt x="19178" y="16765"/>
                    </a:cubicBezTo>
                    <a:cubicBezTo>
                      <a:pt x="19163" y="17091"/>
                      <a:pt x="19152" y="17418"/>
                      <a:pt x="19148" y="17745"/>
                    </a:cubicBezTo>
                    <a:cubicBezTo>
                      <a:pt x="19139" y="18357"/>
                      <a:pt x="19140" y="18970"/>
                      <a:pt x="19116" y="19582"/>
                    </a:cubicBezTo>
                    <a:cubicBezTo>
                      <a:pt x="19095" y="20104"/>
                      <a:pt x="19355" y="20675"/>
                      <a:pt x="18079" y="21005"/>
                    </a:cubicBezTo>
                    <a:cubicBezTo>
                      <a:pt x="16879" y="21316"/>
                      <a:pt x="15313" y="21462"/>
                      <a:pt x="13889" y="21543"/>
                    </a:cubicBezTo>
                    <a:cubicBezTo>
                      <a:pt x="13889" y="21531"/>
                      <a:pt x="13889" y="21520"/>
                      <a:pt x="13889" y="21508"/>
                    </a:cubicBezTo>
                    <a:cubicBezTo>
                      <a:pt x="14747" y="21600"/>
                      <a:pt x="15408" y="21112"/>
                      <a:pt x="15527" y="20870"/>
                    </a:cubicBezTo>
                    <a:cubicBezTo>
                      <a:pt x="15744" y="20434"/>
                      <a:pt x="15660" y="19959"/>
                      <a:pt x="15684" y="19517"/>
                    </a:cubicBezTo>
                    <a:cubicBezTo>
                      <a:pt x="15740" y="18472"/>
                      <a:pt x="15815" y="17428"/>
                      <a:pt x="15771" y="16383"/>
                    </a:cubicBezTo>
                    <a:cubicBezTo>
                      <a:pt x="15453" y="16369"/>
                      <a:pt x="15199" y="16431"/>
                      <a:pt x="14892" y="16447"/>
                    </a:cubicBezTo>
                    <a:cubicBezTo>
                      <a:pt x="14420" y="16473"/>
                      <a:pt x="13946" y="16511"/>
                      <a:pt x="13469" y="16523"/>
                    </a:cubicBezTo>
                    <a:cubicBezTo>
                      <a:pt x="12325" y="16564"/>
                      <a:pt x="11175" y="16582"/>
                      <a:pt x="10026" y="16582"/>
                    </a:cubicBezTo>
                    <a:cubicBezTo>
                      <a:pt x="7775" y="16583"/>
                      <a:pt x="5509" y="16518"/>
                      <a:pt x="3345" y="16273"/>
                    </a:cubicBezTo>
                    <a:lnTo>
                      <a:pt x="2985" y="16238"/>
                    </a:lnTo>
                    <a:close/>
                    <a:moveTo>
                      <a:pt x="2985" y="16238"/>
                    </a:moveTo>
                  </a:path>
                </a:pathLst>
              </a:custGeom>
              <a:solidFill>
                <a:srgbClr val="D0001D"/>
              </a:solidFill>
              <a:ln w="12700" cap="flat" cmpd="sng">
                <a:solidFill>
                  <a:srgbClr val="D0001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grpSp>
            <p:nvGrpSpPr>
              <p:cNvPr id="3800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11" cy="746"/>
                <a:chOff x="0" y="0"/>
                <a:chExt cx="311" cy="746"/>
              </a:xfrm>
            </p:grpSpPr>
            <p:sp>
              <p:nvSpPr>
                <p:cNvPr id="38001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  <p:grpSp>
          <p:nvGrpSpPr>
            <p:cNvPr id="37993" name="Grupp 287"/>
            <p:cNvGrpSpPr>
              <a:grpSpLocks/>
            </p:cNvGrpSpPr>
            <p:nvPr/>
          </p:nvGrpSpPr>
          <p:grpSpPr bwMode="auto">
            <a:xfrm>
              <a:off x="7596327" y="1451360"/>
              <a:ext cx="515166" cy="1307755"/>
              <a:chOff x="2939363" y="667781"/>
              <a:chExt cx="2212453" cy="5616325"/>
            </a:xfrm>
          </p:grpSpPr>
          <p:grpSp>
            <p:nvGrpSpPr>
              <p:cNvPr id="118" name="Grupp 288"/>
              <p:cNvGrpSpPr/>
              <p:nvPr/>
            </p:nvGrpSpPr>
            <p:grpSpPr>
              <a:xfrm>
                <a:off x="2999232" y="753331"/>
                <a:ext cx="2076453" cy="5454624"/>
                <a:chOff x="2997266" y="752501"/>
                <a:chExt cx="2076453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121" name="Frihandsfigur 291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Frihandsfigur 292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Frihandsfigur 293"/>
                <p:cNvSpPr/>
                <p:nvPr/>
              </p:nvSpPr>
              <p:spPr>
                <a:xfrm>
                  <a:off x="2997266" y="2835274"/>
                  <a:ext cx="2076453" cy="1720848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ihandsfigur 294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Frihandsfigur 295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995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7996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37893" name="Group 1"/>
          <p:cNvGrpSpPr>
            <a:grpSpLocks/>
          </p:cNvGrpSpPr>
          <p:nvPr/>
        </p:nvGrpSpPr>
        <p:grpSpPr bwMode="auto">
          <a:xfrm>
            <a:off x="2963334" y="2611967"/>
            <a:ext cx="510117" cy="1265767"/>
            <a:chOff x="0" y="0"/>
            <a:chExt cx="318" cy="746"/>
          </a:xfrm>
        </p:grpSpPr>
        <p:sp>
          <p:nvSpPr>
            <p:cNvPr id="37987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88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72EE08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89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17B106"/>
            </a:solidFill>
            <a:ln w="12700" cap="flat" cmpd="sng">
              <a:solidFill>
                <a:srgbClr val="17B10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90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91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37" name="Grupp 327"/>
          <p:cNvGrpSpPr>
            <a:grpSpLocks/>
          </p:cNvGrpSpPr>
          <p:nvPr/>
        </p:nvGrpSpPr>
        <p:grpSpPr bwMode="auto">
          <a:xfrm>
            <a:off x="5435600" y="2554818"/>
            <a:ext cx="510117" cy="1265767"/>
            <a:chOff x="4774383" y="2506652"/>
            <a:chExt cx="531042" cy="1316048"/>
          </a:xfrm>
        </p:grpSpPr>
        <p:sp>
          <p:nvSpPr>
            <p:cNvPr id="37978" name="AutoShape 2"/>
            <p:cNvSpPr>
              <a:spLocks/>
            </p:cNvSpPr>
            <p:nvPr/>
          </p:nvSpPr>
          <p:spPr bwMode="auto">
            <a:xfrm>
              <a:off x="5147061" y="3692154"/>
              <a:ext cx="158364" cy="111141"/>
            </a:xfrm>
            <a:custGeom>
              <a:avLst/>
              <a:gdLst>
                <a:gd name="T0" fmla="*/ 2147483646 w 21254"/>
                <a:gd name="T1" fmla="*/ 2147483646 h 21600"/>
                <a:gd name="T2" fmla="*/ 2147483646 w 21254"/>
                <a:gd name="T3" fmla="*/ 2147483646 h 21600"/>
                <a:gd name="T4" fmla="*/ 0 w 21254"/>
                <a:gd name="T5" fmla="*/ 2147483646 h 21600"/>
                <a:gd name="T6" fmla="*/ 2147483646 w 21254"/>
                <a:gd name="T7" fmla="*/ 0 h 21600"/>
                <a:gd name="T8" fmla="*/ 2147483646 w 21254"/>
                <a:gd name="T9" fmla="*/ 2147483646 h 21600"/>
                <a:gd name="T10" fmla="*/ 2147483646 w 21254"/>
                <a:gd name="T11" fmla="*/ 2147483646 h 21600"/>
                <a:gd name="T12" fmla="*/ 2147483646 w 21254"/>
                <a:gd name="T13" fmla="*/ 2147483646 h 21600"/>
                <a:gd name="T14" fmla="*/ 2147483646 w 21254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79" name="AutoShape 3"/>
            <p:cNvSpPr>
              <a:spLocks/>
            </p:cNvSpPr>
            <p:nvPr/>
          </p:nvSpPr>
          <p:spPr bwMode="auto">
            <a:xfrm>
              <a:off x="4788658" y="2520765"/>
              <a:ext cx="475092" cy="1273709"/>
            </a:xfrm>
            <a:custGeom>
              <a:avLst/>
              <a:gdLst>
                <a:gd name="T0" fmla="*/ 2147483646 w 21509"/>
                <a:gd name="T1" fmla="*/ 2147483646 h 21335"/>
                <a:gd name="T2" fmla="*/ 2147483646 w 21509"/>
                <a:gd name="T3" fmla="*/ 2147483646 h 21335"/>
                <a:gd name="T4" fmla="*/ 2147483646 w 21509"/>
                <a:gd name="T5" fmla="*/ 2147483646 h 21335"/>
                <a:gd name="T6" fmla="*/ 2147483646 w 21509"/>
                <a:gd name="T7" fmla="*/ 2147483646 h 21335"/>
                <a:gd name="T8" fmla="*/ 2147483646 w 21509"/>
                <a:gd name="T9" fmla="*/ 2147483646 h 21335"/>
                <a:gd name="T10" fmla="*/ 2147483646 w 21509"/>
                <a:gd name="T11" fmla="*/ 2147483646 h 21335"/>
                <a:gd name="T12" fmla="*/ 2147483646 w 21509"/>
                <a:gd name="T13" fmla="*/ 2147483646 h 21335"/>
                <a:gd name="T14" fmla="*/ 2147483646 w 21509"/>
                <a:gd name="T15" fmla="*/ 2147483646 h 21335"/>
                <a:gd name="T16" fmla="*/ 2147483646 w 21509"/>
                <a:gd name="T17" fmla="*/ 2147483646 h 21335"/>
                <a:gd name="T18" fmla="*/ 2147483646 w 21509"/>
                <a:gd name="T19" fmla="*/ 2147483646 h 21335"/>
                <a:gd name="T20" fmla="*/ 2147483646 w 21509"/>
                <a:gd name="T21" fmla="*/ 2147483646 h 21335"/>
                <a:gd name="T22" fmla="*/ 2147483646 w 21509"/>
                <a:gd name="T23" fmla="*/ 2147483646 h 21335"/>
                <a:gd name="T24" fmla="*/ 2147483646 w 21509"/>
                <a:gd name="T25" fmla="*/ 2147483646 h 21335"/>
                <a:gd name="T26" fmla="*/ 2147483646 w 21509"/>
                <a:gd name="T27" fmla="*/ 2147483646 h 21335"/>
                <a:gd name="T28" fmla="*/ 2147483646 w 21509"/>
                <a:gd name="T29" fmla="*/ 2147483646 h 21335"/>
                <a:gd name="T30" fmla="*/ 2147483646 w 21509"/>
                <a:gd name="T31" fmla="*/ 2147483646 h 21335"/>
                <a:gd name="T32" fmla="*/ 2147483646 w 21509"/>
                <a:gd name="T33" fmla="*/ 2147483646 h 21335"/>
                <a:gd name="T34" fmla="*/ 2147483646 w 21509"/>
                <a:gd name="T35" fmla="*/ 2147483646 h 21335"/>
                <a:gd name="T36" fmla="*/ 2147483646 w 21509"/>
                <a:gd name="T37" fmla="*/ 2147483646 h 21335"/>
                <a:gd name="T38" fmla="*/ 2147483646 w 21509"/>
                <a:gd name="T39" fmla="*/ 2147483646 h 21335"/>
                <a:gd name="T40" fmla="*/ 2147483646 w 21509"/>
                <a:gd name="T41" fmla="*/ 2147483646 h 21335"/>
                <a:gd name="T42" fmla="*/ 2147483646 w 21509"/>
                <a:gd name="T43" fmla="*/ 2147483646 h 21335"/>
                <a:gd name="T44" fmla="*/ 2147483646 w 21509"/>
                <a:gd name="T45" fmla="*/ 2147483646 h 21335"/>
                <a:gd name="T46" fmla="*/ 2147483646 w 21509"/>
                <a:gd name="T47" fmla="*/ 2147483646 h 21335"/>
                <a:gd name="T48" fmla="*/ 2147483646 w 21509"/>
                <a:gd name="T49" fmla="*/ 2147483646 h 21335"/>
                <a:gd name="T50" fmla="*/ 2147483646 w 21509"/>
                <a:gd name="T51" fmla="*/ 2147483646 h 21335"/>
                <a:gd name="T52" fmla="*/ 2147483646 w 21509"/>
                <a:gd name="T53" fmla="*/ 2147483646 h 21335"/>
                <a:gd name="T54" fmla="*/ 2147483646 w 21509"/>
                <a:gd name="T55" fmla="*/ 2147483646 h 21335"/>
                <a:gd name="T56" fmla="*/ 2147483646 w 21509"/>
                <a:gd name="T57" fmla="*/ 2147483646 h 21335"/>
                <a:gd name="T58" fmla="*/ 2147483646 w 21509"/>
                <a:gd name="T59" fmla="*/ 2147483646 h 21335"/>
                <a:gd name="T60" fmla="*/ 2147483646 w 21509"/>
                <a:gd name="T61" fmla="*/ 2147483646 h 21335"/>
                <a:gd name="T62" fmla="*/ 0 w 21509"/>
                <a:gd name="T63" fmla="*/ 2147483646 h 21335"/>
                <a:gd name="T64" fmla="*/ 0 w 21509"/>
                <a:gd name="T65" fmla="*/ 2147483646 h 21335"/>
                <a:gd name="T66" fmla="*/ 2147483646 w 21509"/>
                <a:gd name="T67" fmla="*/ 2147483646 h 21335"/>
                <a:gd name="T68" fmla="*/ 2147483646 w 21509"/>
                <a:gd name="T69" fmla="*/ 2147483646 h 21335"/>
                <a:gd name="T70" fmla="*/ 2147483646 w 21509"/>
                <a:gd name="T71" fmla="*/ 2147483646 h 21335"/>
                <a:gd name="T72" fmla="*/ 2147483646 w 21509"/>
                <a:gd name="T73" fmla="*/ 2147483646 h 21335"/>
                <a:gd name="T74" fmla="*/ 2147483646 w 21509"/>
                <a:gd name="T75" fmla="*/ 2147483646 h 21335"/>
                <a:gd name="T76" fmla="*/ 2147483646 w 21509"/>
                <a:gd name="T77" fmla="*/ 2147483646 h 21335"/>
                <a:gd name="T78" fmla="*/ 2147483646 w 21509"/>
                <a:gd name="T79" fmla="*/ 2147483646 h 21335"/>
                <a:gd name="T80" fmla="*/ 2147483646 w 21509"/>
                <a:gd name="T81" fmla="*/ 2147483646 h 21335"/>
                <a:gd name="T82" fmla="*/ 2147483646 w 21509"/>
                <a:gd name="T83" fmla="*/ 2147483646 h 21335"/>
                <a:gd name="T84" fmla="*/ 2147483646 w 21509"/>
                <a:gd name="T85" fmla="*/ 2147483646 h 21335"/>
                <a:gd name="T86" fmla="*/ 2147483646 w 21509"/>
                <a:gd name="T87" fmla="*/ 2147483646 h 21335"/>
                <a:gd name="T88" fmla="*/ 2147483646 w 21509"/>
                <a:gd name="T89" fmla="*/ 2147483646 h 21335"/>
                <a:gd name="T90" fmla="*/ 2147483646 w 21509"/>
                <a:gd name="T91" fmla="*/ 2147483646 h 21335"/>
                <a:gd name="T92" fmla="*/ 2147483646 w 21509"/>
                <a:gd name="T93" fmla="*/ 2147483646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80" name="AutoShape 4"/>
            <p:cNvSpPr>
              <a:spLocks/>
            </p:cNvSpPr>
            <p:nvPr/>
          </p:nvSpPr>
          <p:spPr bwMode="auto">
            <a:xfrm>
              <a:off x="4801994" y="2534878"/>
              <a:ext cx="461756" cy="1256067"/>
            </a:xfrm>
            <a:custGeom>
              <a:avLst/>
              <a:gdLst>
                <a:gd name="T0" fmla="*/ 2147483646 w 21426"/>
                <a:gd name="T1" fmla="*/ 2147483646 h 21543"/>
                <a:gd name="T2" fmla="*/ 2147483646 w 21426"/>
                <a:gd name="T3" fmla="*/ 2147483646 h 21543"/>
                <a:gd name="T4" fmla="*/ 2147483646 w 21426"/>
                <a:gd name="T5" fmla="*/ 2147483646 h 21543"/>
                <a:gd name="T6" fmla="*/ 2147483646 w 21426"/>
                <a:gd name="T7" fmla="*/ 2147483646 h 21543"/>
                <a:gd name="T8" fmla="*/ 2147483646 w 21426"/>
                <a:gd name="T9" fmla="*/ 2147483646 h 21543"/>
                <a:gd name="T10" fmla="*/ 2147483646 w 21426"/>
                <a:gd name="T11" fmla="*/ 2147483646 h 21543"/>
                <a:gd name="T12" fmla="*/ 2147483646 w 21426"/>
                <a:gd name="T13" fmla="*/ 0 h 21543"/>
                <a:gd name="T14" fmla="*/ 2147483646 w 21426"/>
                <a:gd name="T15" fmla="*/ 2147483646 h 21543"/>
                <a:gd name="T16" fmla="*/ 2147483646 w 21426"/>
                <a:gd name="T17" fmla="*/ 2147483646 h 21543"/>
                <a:gd name="T18" fmla="*/ 2147483646 w 21426"/>
                <a:gd name="T19" fmla="*/ 2147483646 h 21543"/>
                <a:gd name="T20" fmla="*/ 2147483646 w 21426"/>
                <a:gd name="T21" fmla="*/ 2147483646 h 21543"/>
                <a:gd name="T22" fmla="*/ 2147483646 w 21426"/>
                <a:gd name="T23" fmla="*/ 2147483646 h 21543"/>
                <a:gd name="T24" fmla="*/ 0 w 21426"/>
                <a:gd name="T25" fmla="*/ 2147483646 h 21543"/>
                <a:gd name="T26" fmla="*/ 2147483646 w 21426"/>
                <a:gd name="T27" fmla="*/ 2147483646 h 21543"/>
                <a:gd name="T28" fmla="*/ 2147483646 w 21426"/>
                <a:gd name="T29" fmla="*/ 2147483646 h 21543"/>
                <a:gd name="T30" fmla="*/ 2147483646 w 21426"/>
                <a:gd name="T31" fmla="*/ 2147483646 h 21543"/>
                <a:gd name="T32" fmla="*/ 2147483646 w 21426"/>
                <a:gd name="T33" fmla="*/ 2147483646 h 21543"/>
                <a:gd name="T34" fmla="*/ 2147483646 w 21426"/>
                <a:gd name="T35" fmla="*/ 2147483646 h 21543"/>
                <a:gd name="T36" fmla="*/ 2147483646 w 21426"/>
                <a:gd name="T37" fmla="*/ 2147483646 h 21543"/>
                <a:gd name="T38" fmla="*/ 2147483646 w 21426"/>
                <a:gd name="T39" fmla="*/ 2147483646 h 21543"/>
                <a:gd name="T40" fmla="*/ 2147483646 w 21426"/>
                <a:gd name="T41" fmla="*/ 2147483646 h 21543"/>
                <a:gd name="T42" fmla="*/ 2147483646 w 21426"/>
                <a:gd name="T43" fmla="*/ 2147483646 h 21543"/>
                <a:gd name="T44" fmla="*/ 2147483646 w 21426"/>
                <a:gd name="T45" fmla="*/ 2147483646 h 21543"/>
                <a:gd name="T46" fmla="*/ 2147483646 w 21426"/>
                <a:gd name="T47" fmla="*/ 2147483646 h 21543"/>
                <a:gd name="T48" fmla="*/ 2147483646 w 21426"/>
                <a:gd name="T49" fmla="*/ 2147483646 h 21543"/>
                <a:gd name="T50" fmla="*/ 2147483646 w 21426"/>
                <a:gd name="T51" fmla="*/ 2147483646 h 21543"/>
                <a:gd name="T52" fmla="*/ 2147483646 w 21426"/>
                <a:gd name="T53" fmla="*/ 2147483646 h 21543"/>
                <a:gd name="T54" fmla="*/ 2147483646 w 21426"/>
                <a:gd name="T55" fmla="*/ 2147483646 h 21543"/>
                <a:gd name="T56" fmla="*/ 2147483646 w 21426"/>
                <a:gd name="T57" fmla="*/ 2147483646 h 21543"/>
                <a:gd name="T58" fmla="*/ 2147483646 w 21426"/>
                <a:gd name="T59" fmla="*/ 2147483646 h 21543"/>
                <a:gd name="T60" fmla="*/ 2147483646 w 21426"/>
                <a:gd name="T61" fmla="*/ 2147483646 h 21543"/>
                <a:gd name="T62" fmla="*/ 2147483646 w 21426"/>
                <a:gd name="T63" fmla="*/ 2147483646 h 21543"/>
                <a:gd name="T64" fmla="*/ 2147483646 w 21426"/>
                <a:gd name="T65" fmla="*/ 2147483646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F85D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81" name="Group 5"/>
            <p:cNvGrpSpPr>
              <a:grpSpLocks/>
            </p:cNvGrpSpPr>
            <p:nvPr/>
          </p:nvGrpSpPr>
          <p:grpSpPr bwMode="auto">
            <a:xfrm>
              <a:off x="4775322" y="2506652"/>
              <a:ext cx="518434" cy="1316048"/>
              <a:chOff x="0" y="0"/>
              <a:chExt cx="311" cy="746"/>
            </a:xfrm>
          </p:grpSpPr>
          <p:sp>
            <p:nvSpPr>
              <p:cNvPr id="37986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  <p:grpSp>
          <p:nvGrpSpPr>
            <p:cNvPr id="37982" name="Grupp 332"/>
            <p:cNvGrpSpPr>
              <a:grpSpLocks/>
            </p:cNvGrpSpPr>
            <p:nvPr/>
          </p:nvGrpSpPr>
          <p:grpSpPr bwMode="auto">
            <a:xfrm>
              <a:off x="4774383" y="2511425"/>
              <a:ext cx="515167" cy="1307755"/>
              <a:chOff x="2939363" y="667781"/>
              <a:chExt cx="2212453" cy="5616325"/>
            </a:xfrm>
          </p:grpSpPr>
          <p:grpSp>
            <p:nvGrpSpPr>
              <p:cNvPr id="143" name="Grupp 333"/>
              <p:cNvGrpSpPr/>
              <p:nvPr/>
            </p:nvGrpSpPr>
            <p:grpSpPr>
              <a:xfrm>
                <a:off x="2999166" y="753331"/>
                <a:ext cx="2076450" cy="5454624"/>
                <a:chOff x="2997200" y="752501"/>
                <a:chExt cx="2076450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146" name="Frihandsfigur 336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Frihandsfigur 337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Frihandsfigur 338"/>
                <p:cNvSpPr/>
                <p:nvPr/>
              </p:nvSpPr>
              <p:spPr>
                <a:xfrm>
                  <a:off x="2997200" y="2835275"/>
                  <a:ext cx="2076450" cy="1720850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ihandsfigur 339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Frihandsfigur 340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984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7985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152" name="Group 1"/>
          <p:cNvGrpSpPr>
            <a:grpSpLocks/>
          </p:cNvGrpSpPr>
          <p:nvPr/>
        </p:nvGrpSpPr>
        <p:grpSpPr bwMode="auto">
          <a:xfrm>
            <a:off x="5425018" y="2556934"/>
            <a:ext cx="510116" cy="1265767"/>
            <a:chOff x="0" y="0"/>
            <a:chExt cx="318" cy="746"/>
          </a:xfrm>
        </p:grpSpPr>
        <p:sp>
          <p:nvSpPr>
            <p:cNvPr id="37973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74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75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099D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76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77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58" name="Group 1"/>
          <p:cNvGrpSpPr>
            <a:grpSpLocks/>
          </p:cNvGrpSpPr>
          <p:nvPr/>
        </p:nvGrpSpPr>
        <p:grpSpPr bwMode="auto">
          <a:xfrm>
            <a:off x="6932085" y="1720851"/>
            <a:ext cx="510116" cy="1265767"/>
            <a:chOff x="0" y="0"/>
            <a:chExt cx="318" cy="746"/>
          </a:xfrm>
        </p:grpSpPr>
        <p:sp>
          <p:nvSpPr>
            <p:cNvPr id="37968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69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70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71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72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64" name="Group 1"/>
          <p:cNvGrpSpPr>
            <a:grpSpLocks/>
          </p:cNvGrpSpPr>
          <p:nvPr/>
        </p:nvGrpSpPr>
        <p:grpSpPr bwMode="auto">
          <a:xfrm>
            <a:off x="7461251" y="1720851"/>
            <a:ext cx="510116" cy="1265767"/>
            <a:chOff x="0" y="0"/>
            <a:chExt cx="318" cy="746"/>
          </a:xfrm>
        </p:grpSpPr>
        <p:sp>
          <p:nvSpPr>
            <p:cNvPr id="37963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64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65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66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67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70" name="Group 1"/>
          <p:cNvGrpSpPr>
            <a:grpSpLocks/>
          </p:cNvGrpSpPr>
          <p:nvPr/>
        </p:nvGrpSpPr>
        <p:grpSpPr bwMode="auto">
          <a:xfrm>
            <a:off x="7990417" y="1720851"/>
            <a:ext cx="508000" cy="1265767"/>
            <a:chOff x="0" y="0"/>
            <a:chExt cx="318" cy="746"/>
          </a:xfrm>
        </p:grpSpPr>
        <p:sp>
          <p:nvSpPr>
            <p:cNvPr id="37958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59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60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61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62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76" name="Group 1"/>
          <p:cNvGrpSpPr>
            <a:grpSpLocks/>
          </p:cNvGrpSpPr>
          <p:nvPr/>
        </p:nvGrpSpPr>
        <p:grpSpPr bwMode="auto">
          <a:xfrm>
            <a:off x="8519585" y="1720851"/>
            <a:ext cx="510116" cy="1265767"/>
            <a:chOff x="0" y="0"/>
            <a:chExt cx="318" cy="746"/>
          </a:xfrm>
        </p:grpSpPr>
        <p:sp>
          <p:nvSpPr>
            <p:cNvPr id="37953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54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55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56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57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82" name="Group 1"/>
          <p:cNvGrpSpPr>
            <a:grpSpLocks/>
          </p:cNvGrpSpPr>
          <p:nvPr/>
        </p:nvGrpSpPr>
        <p:grpSpPr bwMode="auto">
          <a:xfrm>
            <a:off x="6481234" y="1722967"/>
            <a:ext cx="510117" cy="1265767"/>
            <a:chOff x="0" y="0"/>
            <a:chExt cx="318" cy="746"/>
          </a:xfrm>
        </p:grpSpPr>
        <p:sp>
          <p:nvSpPr>
            <p:cNvPr id="37948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49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50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51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52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88" name="Group 1"/>
          <p:cNvGrpSpPr>
            <a:grpSpLocks/>
          </p:cNvGrpSpPr>
          <p:nvPr/>
        </p:nvGrpSpPr>
        <p:grpSpPr bwMode="auto">
          <a:xfrm>
            <a:off x="7008285" y="1722967"/>
            <a:ext cx="510116" cy="1265767"/>
            <a:chOff x="0" y="0"/>
            <a:chExt cx="318" cy="746"/>
          </a:xfrm>
        </p:grpSpPr>
        <p:sp>
          <p:nvSpPr>
            <p:cNvPr id="37943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44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45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46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47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194" name="Group 1"/>
          <p:cNvGrpSpPr>
            <a:grpSpLocks/>
          </p:cNvGrpSpPr>
          <p:nvPr/>
        </p:nvGrpSpPr>
        <p:grpSpPr bwMode="auto">
          <a:xfrm>
            <a:off x="7537451" y="1722967"/>
            <a:ext cx="510116" cy="1265767"/>
            <a:chOff x="0" y="0"/>
            <a:chExt cx="318" cy="746"/>
          </a:xfrm>
        </p:grpSpPr>
        <p:sp>
          <p:nvSpPr>
            <p:cNvPr id="37938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39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40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41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42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200" name="Group 1"/>
          <p:cNvGrpSpPr>
            <a:grpSpLocks/>
          </p:cNvGrpSpPr>
          <p:nvPr/>
        </p:nvGrpSpPr>
        <p:grpSpPr bwMode="auto">
          <a:xfrm>
            <a:off x="8066618" y="1722967"/>
            <a:ext cx="510116" cy="1265767"/>
            <a:chOff x="0" y="0"/>
            <a:chExt cx="318" cy="746"/>
          </a:xfrm>
        </p:grpSpPr>
        <p:sp>
          <p:nvSpPr>
            <p:cNvPr id="37933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34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35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36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37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sp>
        <p:nvSpPr>
          <p:cNvPr id="206" name="Rectangle 85"/>
          <p:cNvSpPr>
            <a:spLocks/>
          </p:cNvSpPr>
          <p:nvPr/>
        </p:nvSpPr>
        <p:spPr bwMode="auto">
          <a:xfrm>
            <a:off x="4648200" y="-29634"/>
            <a:ext cx="2889251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6667" b="1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2050</a:t>
            </a:r>
          </a:p>
        </p:txBody>
      </p:sp>
      <p:sp>
        <p:nvSpPr>
          <p:cNvPr id="207" name="Rectangle 85"/>
          <p:cNvSpPr>
            <a:spLocks/>
          </p:cNvSpPr>
          <p:nvPr/>
        </p:nvSpPr>
        <p:spPr bwMode="auto">
          <a:xfrm>
            <a:off x="4646085" y="-27517"/>
            <a:ext cx="2637367" cy="10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6667" b="1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2014</a:t>
            </a:r>
          </a:p>
        </p:txBody>
      </p:sp>
      <p:grpSp>
        <p:nvGrpSpPr>
          <p:cNvPr id="216" name="Grupp 327"/>
          <p:cNvGrpSpPr>
            <a:grpSpLocks/>
          </p:cNvGrpSpPr>
          <p:nvPr/>
        </p:nvGrpSpPr>
        <p:grpSpPr bwMode="auto">
          <a:xfrm>
            <a:off x="4650318" y="2544234"/>
            <a:ext cx="512233" cy="1265767"/>
            <a:chOff x="4774383" y="2506652"/>
            <a:chExt cx="531042" cy="1316048"/>
          </a:xfrm>
        </p:grpSpPr>
        <p:sp>
          <p:nvSpPr>
            <p:cNvPr id="37924" name="AutoShape 2"/>
            <p:cNvSpPr>
              <a:spLocks/>
            </p:cNvSpPr>
            <p:nvPr/>
          </p:nvSpPr>
          <p:spPr bwMode="auto">
            <a:xfrm>
              <a:off x="5147061" y="3692154"/>
              <a:ext cx="158364" cy="111141"/>
            </a:xfrm>
            <a:custGeom>
              <a:avLst/>
              <a:gdLst>
                <a:gd name="T0" fmla="*/ 2147483646 w 21254"/>
                <a:gd name="T1" fmla="*/ 2147483646 h 21600"/>
                <a:gd name="T2" fmla="*/ 2147483646 w 21254"/>
                <a:gd name="T3" fmla="*/ 2147483646 h 21600"/>
                <a:gd name="T4" fmla="*/ 0 w 21254"/>
                <a:gd name="T5" fmla="*/ 2147483646 h 21600"/>
                <a:gd name="T6" fmla="*/ 2147483646 w 21254"/>
                <a:gd name="T7" fmla="*/ 0 h 21600"/>
                <a:gd name="T8" fmla="*/ 2147483646 w 21254"/>
                <a:gd name="T9" fmla="*/ 2147483646 h 21600"/>
                <a:gd name="T10" fmla="*/ 2147483646 w 21254"/>
                <a:gd name="T11" fmla="*/ 2147483646 h 21600"/>
                <a:gd name="T12" fmla="*/ 2147483646 w 21254"/>
                <a:gd name="T13" fmla="*/ 2147483646 h 21600"/>
                <a:gd name="T14" fmla="*/ 2147483646 w 21254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25" name="AutoShape 3"/>
            <p:cNvSpPr>
              <a:spLocks/>
            </p:cNvSpPr>
            <p:nvPr/>
          </p:nvSpPr>
          <p:spPr bwMode="auto">
            <a:xfrm>
              <a:off x="4788658" y="2520765"/>
              <a:ext cx="475092" cy="1273709"/>
            </a:xfrm>
            <a:custGeom>
              <a:avLst/>
              <a:gdLst>
                <a:gd name="T0" fmla="*/ 2147483646 w 21509"/>
                <a:gd name="T1" fmla="*/ 2147483646 h 21335"/>
                <a:gd name="T2" fmla="*/ 2147483646 w 21509"/>
                <a:gd name="T3" fmla="*/ 2147483646 h 21335"/>
                <a:gd name="T4" fmla="*/ 2147483646 w 21509"/>
                <a:gd name="T5" fmla="*/ 2147483646 h 21335"/>
                <a:gd name="T6" fmla="*/ 2147483646 w 21509"/>
                <a:gd name="T7" fmla="*/ 2147483646 h 21335"/>
                <a:gd name="T8" fmla="*/ 2147483646 w 21509"/>
                <a:gd name="T9" fmla="*/ 2147483646 h 21335"/>
                <a:gd name="T10" fmla="*/ 2147483646 w 21509"/>
                <a:gd name="T11" fmla="*/ 2147483646 h 21335"/>
                <a:gd name="T12" fmla="*/ 2147483646 w 21509"/>
                <a:gd name="T13" fmla="*/ 2147483646 h 21335"/>
                <a:gd name="T14" fmla="*/ 2147483646 w 21509"/>
                <a:gd name="T15" fmla="*/ 2147483646 h 21335"/>
                <a:gd name="T16" fmla="*/ 2147483646 w 21509"/>
                <a:gd name="T17" fmla="*/ 2147483646 h 21335"/>
                <a:gd name="T18" fmla="*/ 2147483646 w 21509"/>
                <a:gd name="T19" fmla="*/ 2147483646 h 21335"/>
                <a:gd name="T20" fmla="*/ 2147483646 w 21509"/>
                <a:gd name="T21" fmla="*/ 2147483646 h 21335"/>
                <a:gd name="T22" fmla="*/ 2147483646 w 21509"/>
                <a:gd name="T23" fmla="*/ 2147483646 h 21335"/>
                <a:gd name="T24" fmla="*/ 2147483646 w 21509"/>
                <a:gd name="T25" fmla="*/ 2147483646 h 21335"/>
                <a:gd name="T26" fmla="*/ 2147483646 w 21509"/>
                <a:gd name="T27" fmla="*/ 2147483646 h 21335"/>
                <a:gd name="T28" fmla="*/ 2147483646 w 21509"/>
                <a:gd name="T29" fmla="*/ 2147483646 h 21335"/>
                <a:gd name="T30" fmla="*/ 2147483646 w 21509"/>
                <a:gd name="T31" fmla="*/ 2147483646 h 21335"/>
                <a:gd name="T32" fmla="*/ 2147483646 w 21509"/>
                <a:gd name="T33" fmla="*/ 2147483646 h 21335"/>
                <a:gd name="T34" fmla="*/ 2147483646 w 21509"/>
                <a:gd name="T35" fmla="*/ 2147483646 h 21335"/>
                <a:gd name="T36" fmla="*/ 2147483646 w 21509"/>
                <a:gd name="T37" fmla="*/ 2147483646 h 21335"/>
                <a:gd name="T38" fmla="*/ 2147483646 w 21509"/>
                <a:gd name="T39" fmla="*/ 2147483646 h 21335"/>
                <a:gd name="T40" fmla="*/ 2147483646 w 21509"/>
                <a:gd name="T41" fmla="*/ 2147483646 h 21335"/>
                <a:gd name="T42" fmla="*/ 2147483646 w 21509"/>
                <a:gd name="T43" fmla="*/ 2147483646 h 21335"/>
                <a:gd name="T44" fmla="*/ 2147483646 w 21509"/>
                <a:gd name="T45" fmla="*/ 2147483646 h 21335"/>
                <a:gd name="T46" fmla="*/ 2147483646 w 21509"/>
                <a:gd name="T47" fmla="*/ 2147483646 h 21335"/>
                <a:gd name="T48" fmla="*/ 2147483646 w 21509"/>
                <a:gd name="T49" fmla="*/ 2147483646 h 21335"/>
                <a:gd name="T50" fmla="*/ 2147483646 w 21509"/>
                <a:gd name="T51" fmla="*/ 2147483646 h 21335"/>
                <a:gd name="T52" fmla="*/ 2147483646 w 21509"/>
                <a:gd name="T53" fmla="*/ 2147483646 h 21335"/>
                <a:gd name="T54" fmla="*/ 2147483646 w 21509"/>
                <a:gd name="T55" fmla="*/ 2147483646 h 21335"/>
                <a:gd name="T56" fmla="*/ 2147483646 w 21509"/>
                <a:gd name="T57" fmla="*/ 2147483646 h 21335"/>
                <a:gd name="T58" fmla="*/ 2147483646 w 21509"/>
                <a:gd name="T59" fmla="*/ 2147483646 h 21335"/>
                <a:gd name="T60" fmla="*/ 2147483646 w 21509"/>
                <a:gd name="T61" fmla="*/ 2147483646 h 21335"/>
                <a:gd name="T62" fmla="*/ 0 w 21509"/>
                <a:gd name="T63" fmla="*/ 2147483646 h 21335"/>
                <a:gd name="T64" fmla="*/ 0 w 21509"/>
                <a:gd name="T65" fmla="*/ 2147483646 h 21335"/>
                <a:gd name="T66" fmla="*/ 2147483646 w 21509"/>
                <a:gd name="T67" fmla="*/ 2147483646 h 21335"/>
                <a:gd name="T68" fmla="*/ 2147483646 w 21509"/>
                <a:gd name="T69" fmla="*/ 2147483646 h 21335"/>
                <a:gd name="T70" fmla="*/ 2147483646 w 21509"/>
                <a:gd name="T71" fmla="*/ 2147483646 h 21335"/>
                <a:gd name="T72" fmla="*/ 2147483646 w 21509"/>
                <a:gd name="T73" fmla="*/ 2147483646 h 21335"/>
                <a:gd name="T74" fmla="*/ 2147483646 w 21509"/>
                <a:gd name="T75" fmla="*/ 2147483646 h 21335"/>
                <a:gd name="T76" fmla="*/ 2147483646 w 21509"/>
                <a:gd name="T77" fmla="*/ 2147483646 h 21335"/>
                <a:gd name="T78" fmla="*/ 2147483646 w 21509"/>
                <a:gd name="T79" fmla="*/ 2147483646 h 21335"/>
                <a:gd name="T80" fmla="*/ 2147483646 w 21509"/>
                <a:gd name="T81" fmla="*/ 2147483646 h 21335"/>
                <a:gd name="T82" fmla="*/ 2147483646 w 21509"/>
                <a:gd name="T83" fmla="*/ 2147483646 h 21335"/>
                <a:gd name="T84" fmla="*/ 2147483646 w 21509"/>
                <a:gd name="T85" fmla="*/ 2147483646 h 21335"/>
                <a:gd name="T86" fmla="*/ 2147483646 w 21509"/>
                <a:gd name="T87" fmla="*/ 2147483646 h 21335"/>
                <a:gd name="T88" fmla="*/ 2147483646 w 21509"/>
                <a:gd name="T89" fmla="*/ 2147483646 h 21335"/>
                <a:gd name="T90" fmla="*/ 2147483646 w 21509"/>
                <a:gd name="T91" fmla="*/ 2147483646 h 21335"/>
                <a:gd name="T92" fmla="*/ 2147483646 w 21509"/>
                <a:gd name="T93" fmla="*/ 2147483646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26" name="AutoShape 4"/>
            <p:cNvSpPr>
              <a:spLocks/>
            </p:cNvSpPr>
            <p:nvPr/>
          </p:nvSpPr>
          <p:spPr bwMode="auto">
            <a:xfrm>
              <a:off x="4801994" y="2534878"/>
              <a:ext cx="461756" cy="1256067"/>
            </a:xfrm>
            <a:custGeom>
              <a:avLst/>
              <a:gdLst>
                <a:gd name="T0" fmla="*/ 2147483646 w 21426"/>
                <a:gd name="T1" fmla="*/ 2147483646 h 21543"/>
                <a:gd name="T2" fmla="*/ 2147483646 w 21426"/>
                <a:gd name="T3" fmla="*/ 2147483646 h 21543"/>
                <a:gd name="T4" fmla="*/ 2147483646 w 21426"/>
                <a:gd name="T5" fmla="*/ 2147483646 h 21543"/>
                <a:gd name="T6" fmla="*/ 2147483646 w 21426"/>
                <a:gd name="T7" fmla="*/ 2147483646 h 21543"/>
                <a:gd name="T8" fmla="*/ 2147483646 w 21426"/>
                <a:gd name="T9" fmla="*/ 2147483646 h 21543"/>
                <a:gd name="T10" fmla="*/ 2147483646 w 21426"/>
                <a:gd name="T11" fmla="*/ 2147483646 h 21543"/>
                <a:gd name="T12" fmla="*/ 2147483646 w 21426"/>
                <a:gd name="T13" fmla="*/ 0 h 21543"/>
                <a:gd name="T14" fmla="*/ 2147483646 w 21426"/>
                <a:gd name="T15" fmla="*/ 2147483646 h 21543"/>
                <a:gd name="T16" fmla="*/ 2147483646 w 21426"/>
                <a:gd name="T17" fmla="*/ 2147483646 h 21543"/>
                <a:gd name="T18" fmla="*/ 2147483646 w 21426"/>
                <a:gd name="T19" fmla="*/ 2147483646 h 21543"/>
                <a:gd name="T20" fmla="*/ 2147483646 w 21426"/>
                <a:gd name="T21" fmla="*/ 2147483646 h 21543"/>
                <a:gd name="T22" fmla="*/ 2147483646 w 21426"/>
                <a:gd name="T23" fmla="*/ 2147483646 h 21543"/>
                <a:gd name="T24" fmla="*/ 0 w 21426"/>
                <a:gd name="T25" fmla="*/ 2147483646 h 21543"/>
                <a:gd name="T26" fmla="*/ 2147483646 w 21426"/>
                <a:gd name="T27" fmla="*/ 2147483646 h 21543"/>
                <a:gd name="T28" fmla="*/ 2147483646 w 21426"/>
                <a:gd name="T29" fmla="*/ 2147483646 h 21543"/>
                <a:gd name="T30" fmla="*/ 2147483646 w 21426"/>
                <a:gd name="T31" fmla="*/ 2147483646 h 21543"/>
                <a:gd name="T32" fmla="*/ 2147483646 w 21426"/>
                <a:gd name="T33" fmla="*/ 2147483646 h 21543"/>
                <a:gd name="T34" fmla="*/ 2147483646 w 21426"/>
                <a:gd name="T35" fmla="*/ 2147483646 h 21543"/>
                <a:gd name="T36" fmla="*/ 2147483646 w 21426"/>
                <a:gd name="T37" fmla="*/ 2147483646 h 21543"/>
                <a:gd name="T38" fmla="*/ 2147483646 w 21426"/>
                <a:gd name="T39" fmla="*/ 2147483646 h 21543"/>
                <a:gd name="T40" fmla="*/ 2147483646 w 21426"/>
                <a:gd name="T41" fmla="*/ 2147483646 h 21543"/>
                <a:gd name="T42" fmla="*/ 2147483646 w 21426"/>
                <a:gd name="T43" fmla="*/ 2147483646 h 21543"/>
                <a:gd name="T44" fmla="*/ 2147483646 w 21426"/>
                <a:gd name="T45" fmla="*/ 2147483646 h 21543"/>
                <a:gd name="T46" fmla="*/ 2147483646 w 21426"/>
                <a:gd name="T47" fmla="*/ 2147483646 h 21543"/>
                <a:gd name="T48" fmla="*/ 2147483646 w 21426"/>
                <a:gd name="T49" fmla="*/ 2147483646 h 21543"/>
                <a:gd name="T50" fmla="*/ 2147483646 w 21426"/>
                <a:gd name="T51" fmla="*/ 2147483646 h 21543"/>
                <a:gd name="T52" fmla="*/ 2147483646 w 21426"/>
                <a:gd name="T53" fmla="*/ 2147483646 h 21543"/>
                <a:gd name="T54" fmla="*/ 2147483646 w 21426"/>
                <a:gd name="T55" fmla="*/ 2147483646 h 21543"/>
                <a:gd name="T56" fmla="*/ 2147483646 w 21426"/>
                <a:gd name="T57" fmla="*/ 2147483646 h 21543"/>
                <a:gd name="T58" fmla="*/ 2147483646 w 21426"/>
                <a:gd name="T59" fmla="*/ 2147483646 h 21543"/>
                <a:gd name="T60" fmla="*/ 2147483646 w 21426"/>
                <a:gd name="T61" fmla="*/ 2147483646 h 21543"/>
                <a:gd name="T62" fmla="*/ 2147483646 w 21426"/>
                <a:gd name="T63" fmla="*/ 2147483646 h 21543"/>
                <a:gd name="T64" fmla="*/ 2147483646 w 21426"/>
                <a:gd name="T65" fmla="*/ 2147483646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F85D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27" name="Group 5"/>
            <p:cNvGrpSpPr>
              <a:grpSpLocks/>
            </p:cNvGrpSpPr>
            <p:nvPr/>
          </p:nvGrpSpPr>
          <p:grpSpPr bwMode="auto">
            <a:xfrm>
              <a:off x="4775322" y="2506652"/>
              <a:ext cx="518434" cy="1316048"/>
              <a:chOff x="0" y="0"/>
              <a:chExt cx="311" cy="746"/>
            </a:xfrm>
          </p:grpSpPr>
          <p:sp>
            <p:nvSpPr>
              <p:cNvPr id="37932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  <p:grpSp>
          <p:nvGrpSpPr>
            <p:cNvPr id="37928" name="Grupp 332"/>
            <p:cNvGrpSpPr>
              <a:grpSpLocks/>
            </p:cNvGrpSpPr>
            <p:nvPr/>
          </p:nvGrpSpPr>
          <p:grpSpPr bwMode="auto">
            <a:xfrm>
              <a:off x="4774383" y="2511425"/>
              <a:ext cx="515167" cy="1307755"/>
              <a:chOff x="2939363" y="667781"/>
              <a:chExt cx="2212453" cy="5616325"/>
            </a:xfrm>
          </p:grpSpPr>
          <p:grpSp>
            <p:nvGrpSpPr>
              <p:cNvPr id="222" name="Grupp 333"/>
              <p:cNvGrpSpPr/>
              <p:nvPr/>
            </p:nvGrpSpPr>
            <p:grpSpPr>
              <a:xfrm>
                <a:off x="2999166" y="753331"/>
                <a:ext cx="2076450" cy="5454624"/>
                <a:chOff x="2997200" y="752501"/>
                <a:chExt cx="2076450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225" name="Frihandsfigur 336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Frihandsfigur 337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Frihandsfigur 338"/>
                <p:cNvSpPr/>
                <p:nvPr/>
              </p:nvSpPr>
              <p:spPr>
                <a:xfrm>
                  <a:off x="2997200" y="2835275"/>
                  <a:ext cx="2076450" cy="1720850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ihandsfigur 339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ihandsfigur 340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930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7931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231" name="Grupp 327"/>
          <p:cNvGrpSpPr>
            <a:grpSpLocks/>
          </p:cNvGrpSpPr>
          <p:nvPr/>
        </p:nvGrpSpPr>
        <p:grpSpPr bwMode="auto">
          <a:xfrm>
            <a:off x="5888567" y="2565401"/>
            <a:ext cx="510117" cy="1265767"/>
            <a:chOff x="4774383" y="2506652"/>
            <a:chExt cx="531042" cy="1316048"/>
          </a:xfrm>
        </p:grpSpPr>
        <p:sp>
          <p:nvSpPr>
            <p:cNvPr id="37915" name="AutoShape 2"/>
            <p:cNvSpPr>
              <a:spLocks/>
            </p:cNvSpPr>
            <p:nvPr/>
          </p:nvSpPr>
          <p:spPr bwMode="auto">
            <a:xfrm>
              <a:off x="5147061" y="3692154"/>
              <a:ext cx="158364" cy="111141"/>
            </a:xfrm>
            <a:custGeom>
              <a:avLst/>
              <a:gdLst>
                <a:gd name="T0" fmla="*/ 2147483646 w 21254"/>
                <a:gd name="T1" fmla="*/ 2147483646 h 21600"/>
                <a:gd name="T2" fmla="*/ 2147483646 w 21254"/>
                <a:gd name="T3" fmla="*/ 2147483646 h 21600"/>
                <a:gd name="T4" fmla="*/ 0 w 21254"/>
                <a:gd name="T5" fmla="*/ 2147483646 h 21600"/>
                <a:gd name="T6" fmla="*/ 2147483646 w 21254"/>
                <a:gd name="T7" fmla="*/ 0 h 21600"/>
                <a:gd name="T8" fmla="*/ 2147483646 w 21254"/>
                <a:gd name="T9" fmla="*/ 2147483646 h 21600"/>
                <a:gd name="T10" fmla="*/ 2147483646 w 21254"/>
                <a:gd name="T11" fmla="*/ 2147483646 h 21600"/>
                <a:gd name="T12" fmla="*/ 2147483646 w 21254"/>
                <a:gd name="T13" fmla="*/ 2147483646 h 21600"/>
                <a:gd name="T14" fmla="*/ 2147483646 w 21254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16" name="AutoShape 3"/>
            <p:cNvSpPr>
              <a:spLocks/>
            </p:cNvSpPr>
            <p:nvPr/>
          </p:nvSpPr>
          <p:spPr bwMode="auto">
            <a:xfrm>
              <a:off x="4788658" y="2520765"/>
              <a:ext cx="475092" cy="1273709"/>
            </a:xfrm>
            <a:custGeom>
              <a:avLst/>
              <a:gdLst>
                <a:gd name="T0" fmla="*/ 2147483646 w 21509"/>
                <a:gd name="T1" fmla="*/ 2147483646 h 21335"/>
                <a:gd name="T2" fmla="*/ 2147483646 w 21509"/>
                <a:gd name="T3" fmla="*/ 2147483646 h 21335"/>
                <a:gd name="T4" fmla="*/ 2147483646 w 21509"/>
                <a:gd name="T5" fmla="*/ 2147483646 h 21335"/>
                <a:gd name="T6" fmla="*/ 2147483646 w 21509"/>
                <a:gd name="T7" fmla="*/ 2147483646 h 21335"/>
                <a:gd name="T8" fmla="*/ 2147483646 w 21509"/>
                <a:gd name="T9" fmla="*/ 2147483646 h 21335"/>
                <a:gd name="T10" fmla="*/ 2147483646 w 21509"/>
                <a:gd name="T11" fmla="*/ 2147483646 h 21335"/>
                <a:gd name="T12" fmla="*/ 2147483646 w 21509"/>
                <a:gd name="T13" fmla="*/ 2147483646 h 21335"/>
                <a:gd name="T14" fmla="*/ 2147483646 w 21509"/>
                <a:gd name="T15" fmla="*/ 2147483646 h 21335"/>
                <a:gd name="T16" fmla="*/ 2147483646 w 21509"/>
                <a:gd name="T17" fmla="*/ 2147483646 h 21335"/>
                <a:gd name="T18" fmla="*/ 2147483646 w 21509"/>
                <a:gd name="T19" fmla="*/ 2147483646 h 21335"/>
                <a:gd name="T20" fmla="*/ 2147483646 w 21509"/>
                <a:gd name="T21" fmla="*/ 2147483646 h 21335"/>
                <a:gd name="T22" fmla="*/ 2147483646 w 21509"/>
                <a:gd name="T23" fmla="*/ 2147483646 h 21335"/>
                <a:gd name="T24" fmla="*/ 2147483646 w 21509"/>
                <a:gd name="T25" fmla="*/ 2147483646 h 21335"/>
                <a:gd name="T26" fmla="*/ 2147483646 w 21509"/>
                <a:gd name="T27" fmla="*/ 2147483646 h 21335"/>
                <a:gd name="T28" fmla="*/ 2147483646 w 21509"/>
                <a:gd name="T29" fmla="*/ 2147483646 h 21335"/>
                <a:gd name="T30" fmla="*/ 2147483646 w 21509"/>
                <a:gd name="T31" fmla="*/ 2147483646 h 21335"/>
                <a:gd name="T32" fmla="*/ 2147483646 w 21509"/>
                <a:gd name="T33" fmla="*/ 2147483646 h 21335"/>
                <a:gd name="T34" fmla="*/ 2147483646 w 21509"/>
                <a:gd name="T35" fmla="*/ 2147483646 h 21335"/>
                <a:gd name="T36" fmla="*/ 2147483646 w 21509"/>
                <a:gd name="T37" fmla="*/ 2147483646 h 21335"/>
                <a:gd name="T38" fmla="*/ 2147483646 w 21509"/>
                <a:gd name="T39" fmla="*/ 2147483646 h 21335"/>
                <a:gd name="T40" fmla="*/ 2147483646 w 21509"/>
                <a:gd name="T41" fmla="*/ 2147483646 h 21335"/>
                <a:gd name="T42" fmla="*/ 2147483646 w 21509"/>
                <a:gd name="T43" fmla="*/ 2147483646 h 21335"/>
                <a:gd name="T44" fmla="*/ 2147483646 w 21509"/>
                <a:gd name="T45" fmla="*/ 2147483646 h 21335"/>
                <a:gd name="T46" fmla="*/ 2147483646 w 21509"/>
                <a:gd name="T47" fmla="*/ 2147483646 h 21335"/>
                <a:gd name="T48" fmla="*/ 2147483646 w 21509"/>
                <a:gd name="T49" fmla="*/ 2147483646 h 21335"/>
                <a:gd name="T50" fmla="*/ 2147483646 w 21509"/>
                <a:gd name="T51" fmla="*/ 2147483646 h 21335"/>
                <a:gd name="T52" fmla="*/ 2147483646 w 21509"/>
                <a:gd name="T53" fmla="*/ 2147483646 h 21335"/>
                <a:gd name="T54" fmla="*/ 2147483646 w 21509"/>
                <a:gd name="T55" fmla="*/ 2147483646 h 21335"/>
                <a:gd name="T56" fmla="*/ 2147483646 w 21509"/>
                <a:gd name="T57" fmla="*/ 2147483646 h 21335"/>
                <a:gd name="T58" fmla="*/ 2147483646 w 21509"/>
                <a:gd name="T59" fmla="*/ 2147483646 h 21335"/>
                <a:gd name="T60" fmla="*/ 2147483646 w 21509"/>
                <a:gd name="T61" fmla="*/ 2147483646 h 21335"/>
                <a:gd name="T62" fmla="*/ 0 w 21509"/>
                <a:gd name="T63" fmla="*/ 2147483646 h 21335"/>
                <a:gd name="T64" fmla="*/ 0 w 21509"/>
                <a:gd name="T65" fmla="*/ 2147483646 h 21335"/>
                <a:gd name="T66" fmla="*/ 2147483646 w 21509"/>
                <a:gd name="T67" fmla="*/ 2147483646 h 21335"/>
                <a:gd name="T68" fmla="*/ 2147483646 w 21509"/>
                <a:gd name="T69" fmla="*/ 2147483646 h 21335"/>
                <a:gd name="T70" fmla="*/ 2147483646 w 21509"/>
                <a:gd name="T71" fmla="*/ 2147483646 h 21335"/>
                <a:gd name="T72" fmla="*/ 2147483646 w 21509"/>
                <a:gd name="T73" fmla="*/ 2147483646 h 21335"/>
                <a:gd name="T74" fmla="*/ 2147483646 w 21509"/>
                <a:gd name="T75" fmla="*/ 2147483646 h 21335"/>
                <a:gd name="T76" fmla="*/ 2147483646 w 21509"/>
                <a:gd name="T77" fmla="*/ 2147483646 h 21335"/>
                <a:gd name="T78" fmla="*/ 2147483646 w 21509"/>
                <a:gd name="T79" fmla="*/ 2147483646 h 21335"/>
                <a:gd name="T80" fmla="*/ 2147483646 w 21509"/>
                <a:gd name="T81" fmla="*/ 2147483646 h 21335"/>
                <a:gd name="T82" fmla="*/ 2147483646 w 21509"/>
                <a:gd name="T83" fmla="*/ 2147483646 h 21335"/>
                <a:gd name="T84" fmla="*/ 2147483646 w 21509"/>
                <a:gd name="T85" fmla="*/ 2147483646 h 21335"/>
                <a:gd name="T86" fmla="*/ 2147483646 w 21509"/>
                <a:gd name="T87" fmla="*/ 2147483646 h 21335"/>
                <a:gd name="T88" fmla="*/ 2147483646 w 21509"/>
                <a:gd name="T89" fmla="*/ 2147483646 h 21335"/>
                <a:gd name="T90" fmla="*/ 2147483646 w 21509"/>
                <a:gd name="T91" fmla="*/ 2147483646 h 21335"/>
                <a:gd name="T92" fmla="*/ 2147483646 w 21509"/>
                <a:gd name="T93" fmla="*/ 2147483646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17" name="AutoShape 4"/>
            <p:cNvSpPr>
              <a:spLocks/>
            </p:cNvSpPr>
            <p:nvPr/>
          </p:nvSpPr>
          <p:spPr bwMode="auto">
            <a:xfrm>
              <a:off x="4801994" y="2534878"/>
              <a:ext cx="461756" cy="1256067"/>
            </a:xfrm>
            <a:custGeom>
              <a:avLst/>
              <a:gdLst>
                <a:gd name="T0" fmla="*/ 2147483646 w 21426"/>
                <a:gd name="T1" fmla="*/ 2147483646 h 21543"/>
                <a:gd name="T2" fmla="*/ 2147483646 w 21426"/>
                <a:gd name="T3" fmla="*/ 2147483646 h 21543"/>
                <a:gd name="T4" fmla="*/ 2147483646 w 21426"/>
                <a:gd name="T5" fmla="*/ 2147483646 h 21543"/>
                <a:gd name="T6" fmla="*/ 2147483646 w 21426"/>
                <a:gd name="T7" fmla="*/ 2147483646 h 21543"/>
                <a:gd name="T8" fmla="*/ 2147483646 w 21426"/>
                <a:gd name="T9" fmla="*/ 2147483646 h 21543"/>
                <a:gd name="T10" fmla="*/ 2147483646 w 21426"/>
                <a:gd name="T11" fmla="*/ 2147483646 h 21543"/>
                <a:gd name="T12" fmla="*/ 2147483646 w 21426"/>
                <a:gd name="T13" fmla="*/ 0 h 21543"/>
                <a:gd name="T14" fmla="*/ 2147483646 w 21426"/>
                <a:gd name="T15" fmla="*/ 2147483646 h 21543"/>
                <a:gd name="T16" fmla="*/ 2147483646 w 21426"/>
                <a:gd name="T17" fmla="*/ 2147483646 h 21543"/>
                <a:gd name="T18" fmla="*/ 2147483646 w 21426"/>
                <a:gd name="T19" fmla="*/ 2147483646 h 21543"/>
                <a:gd name="T20" fmla="*/ 2147483646 w 21426"/>
                <a:gd name="T21" fmla="*/ 2147483646 h 21543"/>
                <a:gd name="T22" fmla="*/ 2147483646 w 21426"/>
                <a:gd name="T23" fmla="*/ 2147483646 h 21543"/>
                <a:gd name="T24" fmla="*/ 0 w 21426"/>
                <a:gd name="T25" fmla="*/ 2147483646 h 21543"/>
                <a:gd name="T26" fmla="*/ 2147483646 w 21426"/>
                <a:gd name="T27" fmla="*/ 2147483646 h 21543"/>
                <a:gd name="T28" fmla="*/ 2147483646 w 21426"/>
                <a:gd name="T29" fmla="*/ 2147483646 h 21543"/>
                <a:gd name="T30" fmla="*/ 2147483646 w 21426"/>
                <a:gd name="T31" fmla="*/ 2147483646 h 21543"/>
                <a:gd name="T32" fmla="*/ 2147483646 w 21426"/>
                <a:gd name="T33" fmla="*/ 2147483646 h 21543"/>
                <a:gd name="T34" fmla="*/ 2147483646 w 21426"/>
                <a:gd name="T35" fmla="*/ 2147483646 h 21543"/>
                <a:gd name="T36" fmla="*/ 2147483646 w 21426"/>
                <a:gd name="T37" fmla="*/ 2147483646 h 21543"/>
                <a:gd name="T38" fmla="*/ 2147483646 w 21426"/>
                <a:gd name="T39" fmla="*/ 2147483646 h 21543"/>
                <a:gd name="T40" fmla="*/ 2147483646 w 21426"/>
                <a:gd name="T41" fmla="*/ 2147483646 h 21543"/>
                <a:gd name="T42" fmla="*/ 2147483646 w 21426"/>
                <a:gd name="T43" fmla="*/ 2147483646 h 21543"/>
                <a:gd name="T44" fmla="*/ 2147483646 w 21426"/>
                <a:gd name="T45" fmla="*/ 2147483646 h 21543"/>
                <a:gd name="T46" fmla="*/ 2147483646 w 21426"/>
                <a:gd name="T47" fmla="*/ 2147483646 h 21543"/>
                <a:gd name="T48" fmla="*/ 2147483646 w 21426"/>
                <a:gd name="T49" fmla="*/ 2147483646 h 21543"/>
                <a:gd name="T50" fmla="*/ 2147483646 w 21426"/>
                <a:gd name="T51" fmla="*/ 2147483646 h 21543"/>
                <a:gd name="T52" fmla="*/ 2147483646 w 21426"/>
                <a:gd name="T53" fmla="*/ 2147483646 h 21543"/>
                <a:gd name="T54" fmla="*/ 2147483646 w 21426"/>
                <a:gd name="T55" fmla="*/ 2147483646 h 21543"/>
                <a:gd name="T56" fmla="*/ 2147483646 w 21426"/>
                <a:gd name="T57" fmla="*/ 2147483646 h 21543"/>
                <a:gd name="T58" fmla="*/ 2147483646 w 21426"/>
                <a:gd name="T59" fmla="*/ 2147483646 h 21543"/>
                <a:gd name="T60" fmla="*/ 2147483646 w 21426"/>
                <a:gd name="T61" fmla="*/ 2147483646 h 21543"/>
                <a:gd name="T62" fmla="*/ 2147483646 w 21426"/>
                <a:gd name="T63" fmla="*/ 2147483646 h 21543"/>
                <a:gd name="T64" fmla="*/ 2147483646 w 21426"/>
                <a:gd name="T65" fmla="*/ 2147483646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F85D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18" name="Group 5"/>
            <p:cNvGrpSpPr>
              <a:grpSpLocks/>
            </p:cNvGrpSpPr>
            <p:nvPr/>
          </p:nvGrpSpPr>
          <p:grpSpPr bwMode="auto">
            <a:xfrm>
              <a:off x="4775322" y="2506652"/>
              <a:ext cx="518434" cy="1316048"/>
              <a:chOff x="0" y="0"/>
              <a:chExt cx="311" cy="746"/>
            </a:xfrm>
          </p:grpSpPr>
          <p:sp>
            <p:nvSpPr>
              <p:cNvPr id="37923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  <p:grpSp>
          <p:nvGrpSpPr>
            <p:cNvPr id="37919" name="Grupp 332"/>
            <p:cNvGrpSpPr>
              <a:grpSpLocks/>
            </p:cNvGrpSpPr>
            <p:nvPr/>
          </p:nvGrpSpPr>
          <p:grpSpPr bwMode="auto">
            <a:xfrm>
              <a:off x="4774383" y="2511425"/>
              <a:ext cx="515167" cy="1307755"/>
              <a:chOff x="2939363" y="667781"/>
              <a:chExt cx="2212453" cy="5616325"/>
            </a:xfrm>
          </p:grpSpPr>
          <p:grpSp>
            <p:nvGrpSpPr>
              <p:cNvPr id="237" name="Grupp 333"/>
              <p:cNvGrpSpPr/>
              <p:nvPr/>
            </p:nvGrpSpPr>
            <p:grpSpPr>
              <a:xfrm>
                <a:off x="2999166" y="753331"/>
                <a:ext cx="2076450" cy="5454624"/>
                <a:chOff x="2997200" y="752501"/>
                <a:chExt cx="2076450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240" name="Frihandsfigur 336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Frihandsfigur 337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2" name="Frihandsfigur 338"/>
                <p:cNvSpPr/>
                <p:nvPr/>
              </p:nvSpPr>
              <p:spPr>
                <a:xfrm>
                  <a:off x="2997200" y="2835275"/>
                  <a:ext cx="2076450" cy="1720850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ihandsfigur 339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Frihandsfigur 340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921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7922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246" name="Rectangle 85"/>
          <p:cNvSpPr>
            <a:spLocks/>
          </p:cNvSpPr>
          <p:nvPr/>
        </p:nvSpPr>
        <p:spPr bwMode="auto">
          <a:xfrm>
            <a:off x="4682067" y="-44450"/>
            <a:ext cx="2480733" cy="1049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6667" b="1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2100</a:t>
            </a:r>
          </a:p>
        </p:txBody>
      </p:sp>
      <p:grpSp>
        <p:nvGrpSpPr>
          <p:cNvPr id="37909" name="Group 1"/>
          <p:cNvGrpSpPr>
            <a:grpSpLocks/>
          </p:cNvGrpSpPr>
          <p:nvPr/>
        </p:nvGrpSpPr>
        <p:grpSpPr bwMode="auto">
          <a:xfrm>
            <a:off x="5302251" y="929218"/>
            <a:ext cx="510116" cy="1265767"/>
            <a:chOff x="0" y="0"/>
            <a:chExt cx="318" cy="746"/>
          </a:xfrm>
        </p:grpSpPr>
        <p:sp>
          <p:nvSpPr>
            <p:cNvPr id="3791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1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E609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791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9920D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791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791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9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714E-6 -1.94862E-6 L -0.05 -1.9486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868E-6 -1.94862E-6 L -0.04843 -1.9486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353E-6 -1.94862E-6 L -0.04843 -1.9486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353E-6 -1.94862E-6 L -0.04843 -1.9486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722E-6 -1.94862E-6 L 0.00885 -1.9486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8 9.34752E-7 L 4.16667E-6 9.34752E-7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177E-6 -1.39772E-6 L -0.01649 -1.39772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-0.00139 L -0.02291 -2.14253E-6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upp 109"/>
          <p:cNvGrpSpPr>
            <a:grpSpLocks/>
          </p:cNvGrpSpPr>
          <p:nvPr/>
        </p:nvGrpSpPr>
        <p:grpSpPr bwMode="auto">
          <a:xfrm>
            <a:off x="1504951" y="1274234"/>
            <a:ext cx="8676216" cy="4955117"/>
            <a:chOff x="330200" y="1460500"/>
            <a:chExt cx="7743224" cy="4687888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705100" y="1460500"/>
              <a:ext cx="5178425" cy="1346200"/>
              <a:chOff x="0" y="0"/>
              <a:chExt cx="3262" cy="848"/>
            </a:xfrm>
            <a:solidFill>
              <a:srgbClr val="FAF05C"/>
            </a:solidFill>
          </p:grpSpPr>
          <p:sp>
            <p:nvSpPr>
              <p:cNvPr id="25" name="AutoShape 3"/>
              <p:cNvSpPr>
                <a:spLocks/>
              </p:cNvSpPr>
              <p:nvPr/>
            </p:nvSpPr>
            <p:spPr bwMode="auto">
              <a:xfrm>
                <a:off x="480" y="0"/>
                <a:ext cx="2782" cy="848"/>
              </a:xfrm>
              <a:custGeom>
                <a:avLst/>
                <a:gdLst/>
                <a:ahLst/>
                <a:cxnLst/>
                <a:rect l="0" t="0" r="r" b="b"/>
                <a:pathLst>
                  <a:path w="21568" h="21597">
                    <a:moveTo>
                      <a:pt x="21494" y="3851"/>
                    </a:moveTo>
                    <a:cubicBezTo>
                      <a:pt x="21466" y="3771"/>
                      <a:pt x="21405" y="3628"/>
                      <a:pt x="21369" y="3602"/>
                    </a:cubicBezTo>
                    <a:cubicBezTo>
                      <a:pt x="21335" y="3576"/>
                      <a:pt x="21300" y="3575"/>
                      <a:pt x="21266" y="3584"/>
                    </a:cubicBezTo>
                    <a:cubicBezTo>
                      <a:pt x="21200" y="3589"/>
                      <a:pt x="21137" y="3651"/>
                      <a:pt x="21086" y="3669"/>
                    </a:cubicBezTo>
                    <a:cubicBezTo>
                      <a:pt x="21080" y="3669"/>
                      <a:pt x="21073" y="3667"/>
                      <a:pt x="21067" y="3664"/>
                    </a:cubicBezTo>
                    <a:cubicBezTo>
                      <a:pt x="21026" y="3643"/>
                      <a:pt x="20987" y="3554"/>
                      <a:pt x="20942" y="3479"/>
                    </a:cubicBezTo>
                    <a:cubicBezTo>
                      <a:pt x="20905" y="3414"/>
                      <a:pt x="20862" y="3279"/>
                      <a:pt x="20818" y="3230"/>
                    </a:cubicBezTo>
                    <a:cubicBezTo>
                      <a:pt x="20806" y="3217"/>
                      <a:pt x="20792" y="3221"/>
                      <a:pt x="20776" y="3227"/>
                    </a:cubicBezTo>
                    <a:cubicBezTo>
                      <a:pt x="20764" y="3225"/>
                      <a:pt x="20750" y="3233"/>
                      <a:pt x="20736" y="3238"/>
                    </a:cubicBezTo>
                    <a:cubicBezTo>
                      <a:pt x="20728" y="3238"/>
                      <a:pt x="20719" y="3236"/>
                      <a:pt x="20711" y="3230"/>
                    </a:cubicBezTo>
                    <a:cubicBezTo>
                      <a:pt x="20676" y="3206"/>
                      <a:pt x="20655" y="3126"/>
                      <a:pt x="20622" y="3105"/>
                    </a:cubicBezTo>
                    <a:cubicBezTo>
                      <a:pt x="20548" y="3060"/>
                      <a:pt x="20482" y="3021"/>
                      <a:pt x="20408" y="2981"/>
                    </a:cubicBezTo>
                    <a:cubicBezTo>
                      <a:pt x="20106" y="2824"/>
                      <a:pt x="19874" y="2608"/>
                      <a:pt x="19571" y="2423"/>
                    </a:cubicBezTo>
                    <a:cubicBezTo>
                      <a:pt x="19501" y="2379"/>
                      <a:pt x="19428" y="2330"/>
                      <a:pt x="19358" y="2299"/>
                    </a:cubicBezTo>
                    <a:cubicBezTo>
                      <a:pt x="19279" y="2263"/>
                      <a:pt x="19176" y="2214"/>
                      <a:pt x="19126" y="2236"/>
                    </a:cubicBezTo>
                    <a:cubicBezTo>
                      <a:pt x="19125" y="2236"/>
                      <a:pt x="19124" y="2237"/>
                      <a:pt x="19122" y="2238"/>
                    </a:cubicBezTo>
                    <a:cubicBezTo>
                      <a:pt x="19115" y="2238"/>
                      <a:pt x="19108" y="2240"/>
                      <a:pt x="19102" y="2242"/>
                    </a:cubicBezTo>
                    <a:cubicBezTo>
                      <a:pt x="19028" y="2276"/>
                      <a:pt x="18954" y="2505"/>
                      <a:pt x="18868" y="2547"/>
                    </a:cubicBezTo>
                    <a:cubicBezTo>
                      <a:pt x="18791" y="2552"/>
                      <a:pt x="18687" y="2395"/>
                      <a:pt x="18575" y="2361"/>
                    </a:cubicBezTo>
                    <a:cubicBezTo>
                      <a:pt x="18342" y="2289"/>
                      <a:pt x="18060" y="2484"/>
                      <a:pt x="17862" y="2361"/>
                    </a:cubicBezTo>
                    <a:cubicBezTo>
                      <a:pt x="17840" y="2346"/>
                      <a:pt x="17820" y="2270"/>
                      <a:pt x="17791" y="2235"/>
                    </a:cubicBezTo>
                    <a:cubicBezTo>
                      <a:pt x="17679" y="2105"/>
                      <a:pt x="17587" y="2023"/>
                      <a:pt x="17488" y="1988"/>
                    </a:cubicBezTo>
                    <a:cubicBezTo>
                      <a:pt x="17153" y="1868"/>
                      <a:pt x="16825" y="2090"/>
                      <a:pt x="16562" y="1863"/>
                    </a:cubicBezTo>
                    <a:cubicBezTo>
                      <a:pt x="16510" y="1818"/>
                      <a:pt x="16470" y="1683"/>
                      <a:pt x="16420" y="1614"/>
                    </a:cubicBezTo>
                    <a:cubicBezTo>
                      <a:pt x="16363" y="1538"/>
                      <a:pt x="16299" y="1455"/>
                      <a:pt x="16242" y="1429"/>
                    </a:cubicBezTo>
                    <a:cubicBezTo>
                      <a:pt x="16230" y="1423"/>
                      <a:pt x="16216" y="1427"/>
                      <a:pt x="16202" y="1435"/>
                    </a:cubicBezTo>
                    <a:cubicBezTo>
                      <a:pt x="16174" y="1440"/>
                      <a:pt x="16141" y="1474"/>
                      <a:pt x="16110" y="1490"/>
                    </a:cubicBezTo>
                    <a:cubicBezTo>
                      <a:pt x="16107" y="1491"/>
                      <a:pt x="16103" y="1491"/>
                      <a:pt x="16100" y="1491"/>
                    </a:cubicBezTo>
                    <a:cubicBezTo>
                      <a:pt x="16072" y="1487"/>
                      <a:pt x="16021" y="1442"/>
                      <a:pt x="15993" y="1429"/>
                    </a:cubicBezTo>
                    <a:cubicBezTo>
                      <a:pt x="15859" y="1364"/>
                      <a:pt x="15680" y="1274"/>
                      <a:pt x="15562" y="1329"/>
                    </a:cubicBezTo>
                    <a:cubicBezTo>
                      <a:pt x="15536" y="1338"/>
                      <a:pt x="15512" y="1352"/>
                      <a:pt x="15492" y="1373"/>
                    </a:cubicBezTo>
                    <a:cubicBezTo>
                      <a:pt x="15423" y="1450"/>
                      <a:pt x="15370" y="1723"/>
                      <a:pt x="15332" y="1809"/>
                    </a:cubicBezTo>
                    <a:cubicBezTo>
                      <a:pt x="15325" y="1825"/>
                      <a:pt x="15317" y="1833"/>
                      <a:pt x="15308" y="1838"/>
                    </a:cubicBezTo>
                    <a:cubicBezTo>
                      <a:pt x="15301" y="1840"/>
                      <a:pt x="15293" y="1842"/>
                      <a:pt x="15284" y="1846"/>
                    </a:cubicBezTo>
                    <a:cubicBezTo>
                      <a:pt x="15271" y="1850"/>
                      <a:pt x="15258" y="1854"/>
                      <a:pt x="15243" y="1870"/>
                    </a:cubicBezTo>
                    <a:cubicBezTo>
                      <a:pt x="15228" y="1886"/>
                      <a:pt x="15213" y="1897"/>
                      <a:pt x="15197" y="1904"/>
                    </a:cubicBezTo>
                    <a:cubicBezTo>
                      <a:pt x="15095" y="1932"/>
                      <a:pt x="14970" y="1835"/>
                      <a:pt x="14853" y="1863"/>
                    </a:cubicBezTo>
                    <a:cubicBezTo>
                      <a:pt x="14846" y="1865"/>
                      <a:pt x="14838" y="1868"/>
                      <a:pt x="14831" y="1871"/>
                    </a:cubicBezTo>
                    <a:cubicBezTo>
                      <a:pt x="14769" y="1889"/>
                      <a:pt x="14714" y="1963"/>
                      <a:pt x="14663" y="1988"/>
                    </a:cubicBezTo>
                    <a:cubicBezTo>
                      <a:pt x="14655" y="1990"/>
                      <a:pt x="14648" y="1990"/>
                      <a:pt x="14640" y="1988"/>
                    </a:cubicBezTo>
                    <a:cubicBezTo>
                      <a:pt x="14597" y="1977"/>
                      <a:pt x="14536" y="1897"/>
                      <a:pt x="14515" y="1863"/>
                    </a:cubicBezTo>
                    <a:cubicBezTo>
                      <a:pt x="14470" y="1790"/>
                      <a:pt x="14431" y="1743"/>
                      <a:pt x="14390" y="1676"/>
                    </a:cubicBezTo>
                    <a:cubicBezTo>
                      <a:pt x="14303" y="1535"/>
                      <a:pt x="14248" y="1418"/>
                      <a:pt x="14141" y="1304"/>
                    </a:cubicBezTo>
                    <a:cubicBezTo>
                      <a:pt x="14078" y="1237"/>
                      <a:pt x="14004" y="1145"/>
                      <a:pt x="13945" y="1119"/>
                    </a:cubicBezTo>
                    <a:cubicBezTo>
                      <a:pt x="13869" y="1083"/>
                      <a:pt x="13795" y="1105"/>
                      <a:pt x="13720" y="1141"/>
                    </a:cubicBezTo>
                    <a:cubicBezTo>
                      <a:pt x="13671" y="1163"/>
                      <a:pt x="13622" y="1192"/>
                      <a:pt x="13572" y="1216"/>
                    </a:cubicBezTo>
                    <a:cubicBezTo>
                      <a:pt x="13549" y="1226"/>
                      <a:pt x="13525" y="1236"/>
                      <a:pt x="13500" y="1242"/>
                    </a:cubicBezTo>
                    <a:cubicBezTo>
                      <a:pt x="13318" y="1291"/>
                      <a:pt x="13123" y="1153"/>
                      <a:pt x="12984" y="1119"/>
                    </a:cubicBezTo>
                    <a:cubicBezTo>
                      <a:pt x="12849" y="1084"/>
                      <a:pt x="12711" y="1136"/>
                      <a:pt x="12592" y="1119"/>
                    </a:cubicBezTo>
                    <a:cubicBezTo>
                      <a:pt x="12487" y="1101"/>
                      <a:pt x="12264" y="1041"/>
                      <a:pt x="12219" y="932"/>
                    </a:cubicBezTo>
                    <a:cubicBezTo>
                      <a:pt x="12163" y="797"/>
                      <a:pt x="12154" y="634"/>
                      <a:pt x="12130" y="498"/>
                    </a:cubicBezTo>
                    <a:cubicBezTo>
                      <a:pt x="12059" y="112"/>
                      <a:pt x="11752" y="376"/>
                      <a:pt x="11524" y="311"/>
                    </a:cubicBezTo>
                    <a:cubicBezTo>
                      <a:pt x="11328" y="256"/>
                      <a:pt x="11178" y="23"/>
                      <a:pt x="11097" y="0"/>
                    </a:cubicBezTo>
                    <a:cubicBezTo>
                      <a:pt x="11093" y="-1"/>
                      <a:pt x="11089" y="4"/>
                      <a:pt x="11087" y="12"/>
                    </a:cubicBezTo>
                    <a:cubicBezTo>
                      <a:pt x="11085" y="11"/>
                      <a:pt x="11084" y="11"/>
                      <a:pt x="11082" y="10"/>
                    </a:cubicBezTo>
                    <a:cubicBezTo>
                      <a:pt x="11070" y="6"/>
                      <a:pt x="11066" y="52"/>
                      <a:pt x="11065" y="67"/>
                    </a:cubicBezTo>
                    <a:cubicBezTo>
                      <a:pt x="11054" y="71"/>
                      <a:pt x="11043" y="77"/>
                      <a:pt x="11033" y="85"/>
                    </a:cubicBezTo>
                    <a:cubicBezTo>
                      <a:pt x="10973" y="119"/>
                      <a:pt x="10926" y="200"/>
                      <a:pt x="10874" y="239"/>
                    </a:cubicBezTo>
                    <a:cubicBezTo>
                      <a:pt x="10866" y="244"/>
                      <a:pt x="10857" y="247"/>
                      <a:pt x="10848" y="249"/>
                    </a:cubicBezTo>
                    <a:cubicBezTo>
                      <a:pt x="10783" y="260"/>
                      <a:pt x="10728" y="151"/>
                      <a:pt x="10670" y="187"/>
                    </a:cubicBezTo>
                    <a:cubicBezTo>
                      <a:pt x="10665" y="190"/>
                      <a:pt x="10662" y="193"/>
                      <a:pt x="10659" y="195"/>
                    </a:cubicBezTo>
                    <a:cubicBezTo>
                      <a:pt x="10658" y="195"/>
                      <a:pt x="10657" y="196"/>
                      <a:pt x="10656" y="196"/>
                    </a:cubicBezTo>
                    <a:cubicBezTo>
                      <a:pt x="10615" y="221"/>
                      <a:pt x="10641" y="250"/>
                      <a:pt x="10620" y="320"/>
                    </a:cubicBezTo>
                    <a:cubicBezTo>
                      <a:pt x="10603" y="375"/>
                      <a:pt x="10575" y="410"/>
                      <a:pt x="10541" y="434"/>
                    </a:cubicBezTo>
                    <a:cubicBezTo>
                      <a:pt x="10467" y="478"/>
                      <a:pt x="10373" y="475"/>
                      <a:pt x="10314" y="498"/>
                    </a:cubicBezTo>
                    <a:cubicBezTo>
                      <a:pt x="10236" y="525"/>
                      <a:pt x="10155" y="520"/>
                      <a:pt x="10082" y="559"/>
                    </a:cubicBezTo>
                    <a:cubicBezTo>
                      <a:pt x="10079" y="561"/>
                      <a:pt x="10075" y="564"/>
                      <a:pt x="10072" y="567"/>
                    </a:cubicBezTo>
                    <a:cubicBezTo>
                      <a:pt x="10071" y="567"/>
                      <a:pt x="10070" y="568"/>
                      <a:pt x="10069" y="568"/>
                    </a:cubicBezTo>
                    <a:cubicBezTo>
                      <a:pt x="10029" y="588"/>
                      <a:pt x="9984" y="714"/>
                      <a:pt x="9962" y="753"/>
                    </a:cubicBezTo>
                    <a:cubicBezTo>
                      <a:pt x="9888" y="885"/>
                      <a:pt x="9829" y="1011"/>
                      <a:pt x="9766" y="1063"/>
                    </a:cubicBezTo>
                    <a:cubicBezTo>
                      <a:pt x="9764" y="1065"/>
                      <a:pt x="9761" y="1067"/>
                      <a:pt x="9758" y="1069"/>
                    </a:cubicBezTo>
                    <a:cubicBezTo>
                      <a:pt x="9693" y="1105"/>
                      <a:pt x="9623" y="1065"/>
                      <a:pt x="9554" y="1114"/>
                    </a:cubicBezTo>
                    <a:cubicBezTo>
                      <a:pt x="9548" y="1118"/>
                      <a:pt x="9541" y="1122"/>
                      <a:pt x="9535" y="1127"/>
                    </a:cubicBezTo>
                    <a:cubicBezTo>
                      <a:pt x="9465" y="1180"/>
                      <a:pt x="9387" y="1335"/>
                      <a:pt x="9304" y="1437"/>
                    </a:cubicBezTo>
                    <a:cubicBezTo>
                      <a:pt x="9263" y="1485"/>
                      <a:pt x="9224" y="1510"/>
                      <a:pt x="9179" y="1560"/>
                    </a:cubicBezTo>
                    <a:cubicBezTo>
                      <a:pt x="9124" y="1625"/>
                      <a:pt x="9053" y="1654"/>
                      <a:pt x="9037" y="1683"/>
                    </a:cubicBezTo>
                    <a:cubicBezTo>
                      <a:pt x="8968" y="1818"/>
                      <a:pt x="8995" y="1998"/>
                      <a:pt x="8926" y="2049"/>
                    </a:cubicBezTo>
                    <a:cubicBezTo>
                      <a:pt x="8925" y="2049"/>
                      <a:pt x="8925" y="2050"/>
                      <a:pt x="8925" y="2050"/>
                    </a:cubicBezTo>
                    <a:cubicBezTo>
                      <a:pt x="8780" y="2111"/>
                      <a:pt x="8682" y="1450"/>
                      <a:pt x="8533" y="1365"/>
                    </a:cubicBezTo>
                    <a:cubicBezTo>
                      <a:pt x="8491" y="1342"/>
                      <a:pt x="8454" y="1346"/>
                      <a:pt x="8423" y="1371"/>
                    </a:cubicBezTo>
                    <a:cubicBezTo>
                      <a:pt x="8288" y="1453"/>
                      <a:pt x="8245" y="1897"/>
                      <a:pt x="8326" y="2180"/>
                    </a:cubicBezTo>
                    <a:cubicBezTo>
                      <a:pt x="8374" y="2349"/>
                      <a:pt x="8496" y="2516"/>
                      <a:pt x="8451" y="2738"/>
                    </a:cubicBezTo>
                    <a:cubicBezTo>
                      <a:pt x="8446" y="2763"/>
                      <a:pt x="8438" y="2777"/>
                      <a:pt x="8428" y="2785"/>
                    </a:cubicBezTo>
                    <a:cubicBezTo>
                      <a:pt x="8373" y="2802"/>
                      <a:pt x="8277" y="2683"/>
                      <a:pt x="8248" y="2671"/>
                    </a:cubicBezTo>
                    <a:cubicBezTo>
                      <a:pt x="8239" y="2666"/>
                      <a:pt x="8059" y="2641"/>
                      <a:pt x="7999" y="2609"/>
                    </a:cubicBezTo>
                    <a:cubicBezTo>
                      <a:pt x="7939" y="2575"/>
                      <a:pt x="7822" y="2424"/>
                      <a:pt x="7768" y="2422"/>
                    </a:cubicBezTo>
                    <a:cubicBezTo>
                      <a:pt x="7757" y="2421"/>
                      <a:pt x="7746" y="2426"/>
                      <a:pt x="7735" y="2434"/>
                    </a:cubicBezTo>
                    <a:cubicBezTo>
                      <a:pt x="7698" y="2454"/>
                      <a:pt x="7662" y="2519"/>
                      <a:pt x="7615" y="2552"/>
                    </a:cubicBezTo>
                    <a:cubicBezTo>
                      <a:pt x="7572" y="2576"/>
                      <a:pt x="7521" y="2566"/>
                      <a:pt x="7481" y="2595"/>
                    </a:cubicBezTo>
                    <a:cubicBezTo>
                      <a:pt x="7471" y="2600"/>
                      <a:pt x="7463" y="2607"/>
                      <a:pt x="7455" y="2615"/>
                    </a:cubicBezTo>
                    <a:cubicBezTo>
                      <a:pt x="7392" y="2680"/>
                      <a:pt x="7337" y="2812"/>
                      <a:pt x="7277" y="2862"/>
                    </a:cubicBezTo>
                    <a:cubicBezTo>
                      <a:pt x="7272" y="2866"/>
                      <a:pt x="7268" y="2870"/>
                      <a:pt x="7263" y="2873"/>
                    </a:cubicBezTo>
                    <a:cubicBezTo>
                      <a:pt x="7144" y="2936"/>
                      <a:pt x="7032" y="2711"/>
                      <a:pt x="6913" y="2732"/>
                    </a:cubicBezTo>
                    <a:cubicBezTo>
                      <a:pt x="6902" y="2735"/>
                      <a:pt x="6890" y="2740"/>
                      <a:pt x="6877" y="2750"/>
                    </a:cubicBezTo>
                    <a:cubicBezTo>
                      <a:pt x="6755" y="2822"/>
                      <a:pt x="6577" y="3222"/>
                      <a:pt x="6429" y="3319"/>
                    </a:cubicBezTo>
                    <a:cubicBezTo>
                      <a:pt x="6385" y="3344"/>
                      <a:pt x="6344" y="3341"/>
                      <a:pt x="6308" y="3291"/>
                    </a:cubicBezTo>
                    <a:cubicBezTo>
                      <a:pt x="6248" y="3210"/>
                      <a:pt x="6209" y="3064"/>
                      <a:pt x="6148" y="3105"/>
                    </a:cubicBezTo>
                    <a:cubicBezTo>
                      <a:pt x="6146" y="3106"/>
                      <a:pt x="6145" y="3107"/>
                      <a:pt x="6143" y="3108"/>
                    </a:cubicBezTo>
                    <a:cubicBezTo>
                      <a:pt x="6142" y="3109"/>
                      <a:pt x="6140" y="3109"/>
                      <a:pt x="6139" y="3110"/>
                    </a:cubicBezTo>
                    <a:cubicBezTo>
                      <a:pt x="6061" y="3164"/>
                      <a:pt x="6009" y="3617"/>
                      <a:pt x="5944" y="3794"/>
                    </a:cubicBezTo>
                    <a:cubicBezTo>
                      <a:pt x="5938" y="3809"/>
                      <a:pt x="5932" y="3817"/>
                      <a:pt x="5927" y="3822"/>
                    </a:cubicBezTo>
                    <a:cubicBezTo>
                      <a:pt x="5917" y="3825"/>
                      <a:pt x="5907" y="3824"/>
                      <a:pt x="5896" y="3833"/>
                    </a:cubicBezTo>
                    <a:cubicBezTo>
                      <a:pt x="5889" y="3836"/>
                      <a:pt x="5881" y="3842"/>
                      <a:pt x="5872" y="3855"/>
                    </a:cubicBezTo>
                    <a:cubicBezTo>
                      <a:pt x="5838" y="3905"/>
                      <a:pt x="5796" y="4052"/>
                      <a:pt x="5783" y="4104"/>
                    </a:cubicBezTo>
                    <a:cubicBezTo>
                      <a:pt x="5752" y="4229"/>
                      <a:pt x="5724" y="4297"/>
                      <a:pt x="5695" y="4350"/>
                    </a:cubicBezTo>
                    <a:cubicBezTo>
                      <a:pt x="5671" y="4395"/>
                      <a:pt x="5652" y="4415"/>
                      <a:pt x="5636" y="4425"/>
                    </a:cubicBezTo>
                    <a:cubicBezTo>
                      <a:pt x="5619" y="4432"/>
                      <a:pt x="5604" y="4430"/>
                      <a:pt x="5589" y="4440"/>
                    </a:cubicBezTo>
                    <a:cubicBezTo>
                      <a:pt x="5572" y="4447"/>
                      <a:pt x="5555" y="4463"/>
                      <a:pt x="5533" y="4519"/>
                    </a:cubicBezTo>
                    <a:cubicBezTo>
                      <a:pt x="5520" y="4550"/>
                      <a:pt x="5446" y="4933"/>
                      <a:pt x="5430" y="4964"/>
                    </a:cubicBezTo>
                    <a:cubicBezTo>
                      <a:pt x="5429" y="4966"/>
                      <a:pt x="5427" y="4968"/>
                      <a:pt x="5425" y="4970"/>
                    </a:cubicBezTo>
                    <a:cubicBezTo>
                      <a:pt x="5395" y="4979"/>
                      <a:pt x="5330" y="4962"/>
                      <a:pt x="5316" y="4962"/>
                    </a:cubicBezTo>
                    <a:cubicBezTo>
                      <a:pt x="5261" y="4964"/>
                      <a:pt x="5188" y="4642"/>
                      <a:pt x="5133" y="4471"/>
                    </a:cubicBezTo>
                    <a:cubicBezTo>
                      <a:pt x="5120" y="4429"/>
                      <a:pt x="5093" y="4229"/>
                      <a:pt x="5061" y="4099"/>
                    </a:cubicBezTo>
                    <a:cubicBezTo>
                      <a:pt x="5031" y="3972"/>
                      <a:pt x="5046" y="3987"/>
                      <a:pt x="4974" y="3846"/>
                    </a:cubicBezTo>
                    <a:cubicBezTo>
                      <a:pt x="4970" y="3839"/>
                      <a:pt x="4919" y="3875"/>
                      <a:pt x="4905" y="3802"/>
                    </a:cubicBezTo>
                    <a:cubicBezTo>
                      <a:pt x="4903" y="3790"/>
                      <a:pt x="4900" y="3699"/>
                      <a:pt x="4901" y="3686"/>
                    </a:cubicBezTo>
                    <a:cubicBezTo>
                      <a:pt x="4911" y="3600"/>
                      <a:pt x="4944" y="3540"/>
                      <a:pt x="4988" y="3505"/>
                    </a:cubicBezTo>
                    <a:cubicBezTo>
                      <a:pt x="5073" y="3444"/>
                      <a:pt x="5192" y="3472"/>
                      <a:pt x="5256" y="3591"/>
                    </a:cubicBezTo>
                    <a:cubicBezTo>
                      <a:pt x="5333" y="3735"/>
                      <a:pt x="5463" y="3913"/>
                      <a:pt x="5551" y="3850"/>
                    </a:cubicBezTo>
                    <a:cubicBezTo>
                      <a:pt x="5563" y="3843"/>
                      <a:pt x="5574" y="3833"/>
                      <a:pt x="5585" y="3818"/>
                    </a:cubicBezTo>
                    <a:cubicBezTo>
                      <a:pt x="5622" y="3763"/>
                      <a:pt x="5750" y="3576"/>
                      <a:pt x="5750" y="3404"/>
                    </a:cubicBezTo>
                    <a:cubicBezTo>
                      <a:pt x="5750" y="3348"/>
                      <a:pt x="5723" y="3252"/>
                      <a:pt x="5699" y="3204"/>
                    </a:cubicBezTo>
                    <a:cubicBezTo>
                      <a:pt x="5620" y="3038"/>
                      <a:pt x="5444" y="2757"/>
                      <a:pt x="5328" y="2671"/>
                    </a:cubicBezTo>
                    <a:cubicBezTo>
                      <a:pt x="5198" y="2571"/>
                      <a:pt x="5007" y="2703"/>
                      <a:pt x="4866" y="2609"/>
                    </a:cubicBezTo>
                    <a:cubicBezTo>
                      <a:pt x="4829" y="2585"/>
                      <a:pt x="4779" y="2480"/>
                      <a:pt x="4741" y="2422"/>
                    </a:cubicBezTo>
                    <a:cubicBezTo>
                      <a:pt x="4611" y="2219"/>
                      <a:pt x="4491" y="2038"/>
                      <a:pt x="4332" y="1988"/>
                    </a:cubicBezTo>
                    <a:cubicBezTo>
                      <a:pt x="3998" y="1879"/>
                      <a:pt x="3692" y="2175"/>
                      <a:pt x="3477" y="2422"/>
                    </a:cubicBezTo>
                    <a:cubicBezTo>
                      <a:pt x="3404" y="2505"/>
                      <a:pt x="3304" y="2573"/>
                      <a:pt x="3234" y="2665"/>
                    </a:cubicBezTo>
                    <a:cubicBezTo>
                      <a:pt x="3217" y="2688"/>
                      <a:pt x="3201" y="2712"/>
                      <a:pt x="3187" y="2738"/>
                    </a:cubicBezTo>
                    <a:cubicBezTo>
                      <a:pt x="3044" y="3023"/>
                      <a:pt x="2916" y="3758"/>
                      <a:pt x="2814" y="4104"/>
                    </a:cubicBezTo>
                    <a:cubicBezTo>
                      <a:pt x="2767" y="4263"/>
                      <a:pt x="2646" y="4509"/>
                      <a:pt x="2601" y="4660"/>
                    </a:cubicBezTo>
                    <a:cubicBezTo>
                      <a:pt x="2586" y="4711"/>
                      <a:pt x="2562" y="4735"/>
                      <a:pt x="2547" y="4785"/>
                    </a:cubicBezTo>
                    <a:cubicBezTo>
                      <a:pt x="2532" y="4836"/>
                      <a:pt x="2509" y="4858"/>
                      <a:pt x="2494" y="4909"/>
                    </a:cubicBezTo>
                    <a:cubicBezTo>
                      <a:pt x="2487" y="4931"/>
                      <a:pt x="2484" y="4937"/>
                      <a:pt x="2480" y="4941"/>
                    </a:cubicBezTo>
                    <a:cubicBezTo>
                      <a:pt x="2479" y="4942"/>
                      <a:pt x="2478" y="4943"/>
                      <a:pt x="2477" y="4945"/>
                    </a:cubicBezTo>
                    <a:cubicBezTo>
                      <a:pt x="2472" y="4948"/>
                      <a:pt x="2467" y="4952"/>
                      <a:pt x="2458" y="4971"/>
                    </a:cubicBezTo>
                    <a:cubicBezTo>
                      <a:pt x="2369" y="5156"/>
                      <a:pt x="2304" y="5370"/>
                      <a:pt x="2192" y="5592"/>
                    </a:cubicBezTo>
                    <a:cubicBezTo>
                      <a:pt x="2144" y="5683"/>
                      <a:pt x="2105" y="5678"/>
                      <a:pt x="2067" y="5777"/>
                    </a:cubicBezTo>
                    <a:cubicBezTo>
                      <a:pt x="2040" y="5849"/>
                      <a:pt x="1983" y="6039"/>
                      <a:pt x="1978" y="6087"/>
                    </a:cubicBezTo>
                    <a:cubicBezTo>
                      <a:pt x="1950" y="6380"/>
                      <a:pt x="1999" y="7275"/>
                      <a:pt x="2014" y="7328"/>
                    </a:cubicBezTo>
                    <a:cubicBezTo>
                      <a:pt x="2027" y="7375"/>
                      <a:pt x="2019" y="7392"/>
                      <a:pt x="2031" y="7452"/>
                    </a:cubicBezTo>
                    <a:cubicBezTo>
                      <a:pt x="2090" y="7738"/>
                      <a:pt x="2170" y="7847"/>
                      <a:pt x="2251" y="7850"/>
                    </a:cubicBezTo>
                    <a:cubicBezTo>
                      <a:pt x="2299" y="7854"/>
                      <a:pt x="2347" y="7820"/>
                      <a:pt x="2391" y="7763"/>
                    </a:cubicBezTo>
                    <a:cubicBezTo>
                      <a:pt x="2448" y="7687"/>
                      <a:pt x="2486" y="7633"/>
                      <a:pt x="2518" y="7630"/>
                    </a:cubicBezTo>
                    <a:cubicBezTo>
                      <a:pt x="2551" y="7631"/>
                      <a:pt x="2579" y="7685"/>
                      <a:pt x="2618" y="7824"/>
                    </a:cubicBezTo>
                    <a:cubicBezTo>
                      <a:pt x="2686" y="8065"/>
                      <a:pt x="2706" y="8331"/>
                      <a:pt x="2743" y="8631"/>
                    </a:cubicBezTo>
                    <a:cubicBezTo>
                      <a:pt x="2761" y="8777"/>
                      <a:pt x="2780" y="9016"/>
                      <a:pt x="2796" y="9065"/>
                    </a:cubicBezTo>
                    <a:cubicBezTo>
                      <a:pt x="2798" y="9071"/>
                      <a:pt x="2801" y="9073"/>
                      <a:pt x="2806" y="9074"/>
                    </a:cubicBezTo>
                    <a:cubicBezTo>
                      <a:pt x="2816" y="9081"/>
                      <a:pt x="2837" y="9064"/>
                      <a:pt x="2849" y="9064"/>
                    </a:cubicBezTo>
                    <a:cubicBezTo>
                      <a:pt x="2849" y="9064"/>
                      <a:pt x="2849" y="9064"/>
                      <a:pt x="2850" y="9065"/>
                    </a:cubicBezTo>
                    <a:cubicBezTo>
                      <a:pt x="2856" y="9071"/>
                      <a:pt x="2886" y="9319"/>
                      <a:pt x="2895" y="9331"/>
                    </a:cubicBezTo>
                    <a:cubicBezTo>
                      <a:pt x="2914" y="9355"/>
                      <a:pt x="2932" y="9370"/>
                      <a:pt x="2948" y="9377"/>
                    </a:cubicBezTo>
                    <a:cubicBezTo>
                      <a:pt x="3058" y="9434"/>
                      <a:pt x="3120" y="9153"/>
                      <a:pt x="3156" y="8818"/>
                    </a:cubicBezTo>
                    <a:cubicBezTo>
                      <a:pt x="3184" y="8564"/>
                      <a:pt x="3205" y="8327"/>
                      <a:pt x="3245" y="8073"/>
                    </a:cubicBezTo>
                    <a:cubicBezTo>
                      <a:pt x="3298" y="7737"/>
                      <a:pt x="3438" y="7667"/>
                      <a:pt x="3479" y="7229"/>
                    </a:cubicBezTo>
                    <a:cubicBezTo>
                      <a:pt x="3504" y="6968"/>
                      <a:pt x="3359" y="6635"/>
                      <a:pt x="3334" y="6521"/>
                    </a:cubicBezTo>
                    <a:cubicBezTo>
                      <a:pt x="3325" y="6475"/>
                      <a:pt x="3323" y="6375"/>
                      <a:pt x="3317" y="6334"/>
                    </a:cubicBezTo>
                    <a:cubicBezTo>
                      <a:pt x="3299" y="6229"/>
                      <a:pt x="3278" y="6186"/>
                      <a:pt x="3281" y="6024"/>
                    </a:cubicBezTo>
                    <a:cubicBezTo>
                      <a:pt x="3284" y="5868"/>
                      <a:pt x="3347" y="5604"/>
                      <a:pt x="3406" y="5403"/>
                    </a:cubicBezTo>
                    <a:cubicBezTo>
                      <a:pt x="3456" y="5230"/>
                      <a:pt x="3529" y="5135"/>
                      <a:pt x="3584" y="4967"/>
                    </a:cubicBezTo>
                    <a:cubicBezTo>
                      <a:pt x="3621" y="4857"/>
                      <a:pt x="3668" y="4663"/>
                      <a:pt x="3726" y="4471"/>
                    </a:cubicBezTo>
                    <a:cubicBezTo>
                      <a:pt x="3732" y="4452"/>
                      <a:pt x="3733" y="4440"/>
                      <a:pt x="3739" y="4421"/>
                    </a:cubicBezTo>
                    <a:cubicBezTo>
                      <a:pt x="3746" y="4400"/>
                      <a:pt x="3755" y="4367"/>
                      <a:pt x="3762" y="4346"/>
                    </a:cubicBezTo>
                    <a:cubicBezTo>
                      <a:pt x="3797" y="4241"/>
                      <a:pt x="3819" y="4077"/>
                      <a:pt x="3862" y="4037"/>
                    </a:cubicBezTo>
                    <a:cubicBezTo>
                      <a:pt x="3873" y="4030"/>
                      <a:pt x="3885" y="4030"/>
                      <a:pt x="3899" y="4041"/>
                    </a:cubicBezTo>
                    <a:cubicBezTo>
                      <a:pt x="3956" y="4086"/>
                      <a:pt x="3983" y="4252"/>
                      <a:pt x="3988" y="4414"/>
                    </a:cubicBezTo>
                    <a:cubicBezTo>
                      <a:pt x="3992" y="4583"/>
                      <a:pt x="3910" y="4919"/>
                      <a:pt x="3881" y="5096"/>
                    </a:cubicBezTo>
                    <a:cubicBezTo>
                      <a:pt x="3841" y="5336"/>
                      <a:pt x="3791" y="5546"/>
                      <a:pt x="3792" y="5839"/>
                    </a:cubicBezTo>
                    <a:cubicBezTo>
                      <a:pt x="3792" y="5984"/>
                      <a:pt x="3816" y="6311"/>
                      <a:pt x="3845" y="6459"/>
                    </a:cubicBezTo>
                    <a:cubicBezTo>
                      <a:pt x="3912" y="6802"/>
                      <a:pt x="3996" y="6855"/>
                      <a:pt x="4105" y="6834"/>
                    </a:cubicBezTo>
                    <a:cubicBezTo>
                      <a:pt x="4161" y="6824"/>
                      <a:pt x="4225" y="6792"/>
                      <a:pt x="4296" y="6770"/>
                    </a:cubicBezTo>
                    <a:cubicBezTo>
                      <a:pt x="4311" y="6765"/>
                      <a:pt x="4331" y="6759"/>
                      <a:pt x="4355" y="6754"/>
                    </a:cubicBezTo>
                    <a:cubicBezTo>
                      <a:pt x="4492" y="6728"/>
                      <a:pt x="4725" y="6730"/>
                      <a:pt x="4646" y="7001"/>
                    </a:cubicBezTo>
                    <a:cubicBezTo>
                      <a:pt x="4556" y="7317"/>
                      <a:pt x="4462" y="7407"/>
                      <a:pt x="4380" y="7414"/>
                    </a:cubicBezTo>
                    <a:cubicBezTo>
                      <a:pt x="4289" y="7418"/>
                      <a:pt x="4212" y="7325"/>
                      <a:pt x="4171" y="7333"/>
                    </a:cubicBezTo>
                    <a:cubicBezTo>
                      <a:pt x="4160" y="7333"/>
                      <a:pt x="4150" y="7339"/>
                      <a:pt x="4143" y="7355"/>
                    </a:cubicBezTo>
                    <a:cubicBezTo>
                      <a:pt x="4076" y="7521"/>
                      <a:pt x="4042" y="7599"/>
                      <a:pt x="4042" y="7600"/>
                    </a:cubicBezTo>
                    <a:cubicBezTo>
                      <a:pt x="4038" y="7693"/>
                      <a:pt x="4102" y="7906"/>
                      <a:pt x="4112" y="7948"/>
                    </a:cubicBezTo>
                    <a:cubicBezTo>
                      <a:pt x="4168" y="8170"/>
                      <a:pt x="4117" y="8419"/>
                      <a:pt x="4103" y="8453"/>
                    </a:cubicBezTo>
                    <a:cubicBezTo>
                      <a:pt x="4091" y="8430"/>
                      <a:pt x="4061" y="8329"/>
                      <a:pt x="4047" y="8322"/>
                    </a:cubicBezTo>
                    <a:cubicBezTo>
                      <a:pt x="4032" y="8313"/>
                      <a:pt x="4015" y="8305"/>
                      <a:pt x="3999" y="8304"/>
                    </a:cubicBezTo>
                    <a:cubicBezTo>
                      <a:pt x="3982" y="8300"/>
                      <a:pt x="3966" y="8304"/>
                      <a:pt x="3952" y="8321"/>
                    </a:cubicBezTo>
                    <a:cubicBezTo>
                      <a:pt x="3900" y="8383"/>
                      <a:pt x="3846" y="8467"/>
                      <a:pt x="3827" y="8570"/>
                    </a:cubicBezTo>
                    <a:cubicBezTo>
                      <a:pt x="3786" y="8789"/>
                      <a:pt x="3835" y="9094"/>
                      <a:pt x="3792" y="9436"/>
                    </a:cubicBezTo>
                    <a:cubicBezTo>
                      <a:pt x="3774" y="9581"/>
                      <a:pt x="3701" y="9865"/>
                      <a:pt x="3632" y="9933"/>
                    </a:cubicBezTo>
                    <a:cubicBezTo>
                      <a:pt x="3552" y="10013"/>
                      <a:pt x="3434" y="9891"/>
                      <a:pt x="3347" y="9933"/>
                    </a:cubicBezTo>
                    <a:cubicBezTo>
                      <a:pt x="3228" y="9992"/>
                      <a:pt x="3126" y="10352"/>
                      <a:pt x="3064" y="10365"/>
                    </a:cubicBezTo>
                    <a:cubicBezTo>
                      <a:pt x="3059" y="10366"/>
                      <a:pt x="3053" y="10365"/>
                      <a:pt x="3047" y="10361"/>
                    </a:cubicBezTo>
                    <a:cubicBezTo>
                      <a:pt x="3010" y="10334"/>
                      <a:pt x="2964" y="10233"/>
                      <a:pt x="2913" y="10197"/>
                    </a:cubicBezTo>
                    <a:cubicBezTo>
                      <a:pt x="2905" y="10191"/>
                      <a:pt x="2896" y="10185"/>
                      <a:pt x="2887" y="10183"/>
                    </a:cubicBezTo>
                    <a:cubicBezTo>
                      <a:pt x="2811" y="10160"/>
                      <a:pt x="2676" y="10248"/>
                      <a:pt x="2604" y="10202"/>
                    </a:cubicBezTo>
                    <a:cubicBezTo>
                      <a:pt x="2586" y="10187"/>
                      <a:pt x="2572" y="10163"/>
                      <a:pt x="2565" y="10124"/>
                    </a:cubicBezTo>
                    <a:cubicBezTo>
                      <a:pt x="2528" y="9911"/>
                      <a:pt x="2729" y="9751"/>
                      <a:pt x="2734" y="9739"/>
                    </a:cubicBezTo>
                    <a:cubicBezTo>
                      <a:pt x="2801" y="9586"/>
                      <a:pt x="2776" y="9557"/>
                      <a:pt x="2769" y="9495"/>
                    </a:cubicBezTo>
                    <a:cubicBezTo>
                      <a:pt x="2762" y="9434"/>
                      <a:pt x="2758" y="9183"/>
                      <a:pt x="2708" y="9099"/>
                    </a:cubicBezTo>
                    <a:cubicBezTo>
                      <a:pt x="2703" y="9091"/>
                      <a:pt x="2698" y="9087"/>
                      <a:pt x="2692" y="9086"/>
                    </a:cubicBezTo>
                    <a:cubicBezTo>
                      <a:pt x="2651" y="9064"/>
                      <a:pt x="2584" y="9210"/>
                      <a:pt x="2538" y="9194"/>
                    </a:cubicBezTo>
                    <a:cubicBezTo>
                      <a:pt x="2533" y="9191"/>
                      <a:pt x="2528" y="9187"/>
                      <a:pt x="2524" y="9180"/>
                    </a:cubicBezTo>
                    <a:cubicBezTo>
                      <a:pt x="2489" y="9122"/>
                      <a:pt x="2517" y="8751"/>
                      <a:pt x="2498" y="8694"/>
                    </a:cubicBezTo>
                    <a:cubicBezTo>
                      <a:pt x="2484" y="8652"/>
                      <a:pt x="2520" y="8437"/>
                      <a:pt x="2506" y="8418"/>
                    </a:cubicBezTo>
                    <a:cubicBezTo>
                      <a:pt x="2498" y="8405"/>
                      <a:pt x="2489" y="8399"/>
                      <a:pt x="2480" y="8399"/>
                    </a:cubicBezTo>
                    <a:cubicBezTo>
                      <a:pt x="2396" y="8379"/>
                      <a:pt x="2305" y="8899"/>
                      <a:pt x="2298" y="9251"/>
                    </a:cubicBezTo>
                    <a:cubicBezTo>
                      <a:pt x="2296" y="9375"/>
                      <a:pt x="2330" y="9517"/>
                      <a:pt x="2334" y="9623"/>
                    </a:cubicBezTo>
                    <a:cubicBezTo>
                      <a:pt x="2343" y="9857"/>
                      <a:pt x="2397" y="9961"/>
                      <a:pt x="2381" y="10079"/>
                    </a:cubicBezTo>
                    <a:cubicBezTo>
                      <a:pt x="2361" y="10229"/>
                      <a:pt x="2327" y="10386"/>
                      <a:pt x="2288" y="10449"/>
                    </a:cubicBezTo>
                    <a:cubicBezTo>
                      <a:pt x="2236" y="10532"/>
                      <a:pt x="2098" y="10464"/>
                      <a:pt x="2049" y="10553"/>
                    </a:cubicBezTo>
                    <a:cubicBezTo>
                      <a:pt x="2000" y="10642"/>
                      <a:pt x="1945" y="10897"/>
                      <a:pt x="1871" y="11112"/>
                    </a:cubicBezTo>
                    <a:cubicBezTo>
                      <a:pt x="1735" y="11507"/>
                      <a:pt x="1599" y="11845"/>
                      <a:pt x="1480" y="12229"/>
                    </a:cubicBezTo>
                    <a:cubicBezTo>
                      <a:pt x="1386" y="12533"/>
                      <a:pt x="1304" y="12806"/>
                      <a:pt x="1214" y="12910"/>
                    </a:cubicBezTo>
                    <a:cubicBezTo>
                      <a:pt x="1153" y="12980"/>
                      <a:pt x="1171" y="12886"/>
                      <a:pt x="1089" y="12972"/>
                    </a:cubicBezTo>
                    <a:cubicBezTo>
                      <a:pt x="1050" y="13012"/>
                      <a:pt x="1021" y="13121"/>
                      <a:pt x="982" y="13159"/>
                    </a:cubicBezTo>
                    <a:cubicBezTo>
                      <a:pt x="871" y="13269"/>
                      <a:pt x="787" y="13198"/>
                      <a:pt x="769" y="13468"/>
                    </a:cubicBezTo>
                    <a:cubicBezTo>
                      <a:pt x="761" y="13595"/>
                      <a:pt x="765" y="13656"/>
                      <a:pt x="774" y="13689"/>
                    </a:cubicBezTo>
                    <a:cubicBezTo>
                      <a:pt x="786" y="13742"/>
                      <a:pt x="809" y="13737"/>
                      <a:pt x="824" y="13786"/>
                    </a:cubicBezTo>
                    <a:cubicBezTo>
                      <a:pt x="846" y="13859"/>
                      <a:pt x="874" y="13966"/>
                      <a:pt x="896" y="14035"/>
                    </a:cubicBezTo>
                    <a:cubicBezTo>
                      <a:pt x="909" y="14077"/>
                      <a:pt x="935" y="14054"/>
                      <a:pt x="949" y="14097"/>
                    </a:cubicBezTo>
                    <a:cubicBezTo>
                      <a:pt x="949" y="14097"/>
                      <a:pt x="949" y="14097"/>
                      <a:pt x="949" y="14098"/>
                    </a:cubicBezTo>
                    <a:cubicBezTo>
                      <a:pt x="959" y="14142"/>
                      <a:pt x="953" y="14231"/>
                      <a:pt x="965" y="14275"/>
                    </a:cubicBezTo>
                    <a:cubicBezTo>
                      <a:pt x="965" y="14277"/>
                      <a:pt x="966" y="14279"/>
                      <a:pt x="966" y="14282"/>
                    </a:cubicBezTo>
                    <a:cubicBezTo>
                      <a:pt x="967" y="14282"/>
                      <a:pt x="967" y="14283"/>
                      <a:pt x="967" y="14283"/>
                    </a:cubicBezTo>
                    <a:cubicBezTo>
                      <a:pt x="983" y="14344"/>
                      <a:pt x="996" y="14377"/>
                      <a:pt x="1008" y="14423"/>
                    </a:cubicBezTo>
                    <a:cubicBezTo>
                      <a:pt x="1018" y="14460"/>
                      <a:pt x="1027" y="14508"/>
                      <a:pt x="1035" y="14585"/>
                    </a:cubicBezTo>
                    <a:cubicBezTo>
                      <a:pt x="1068" y="14872"/>
                      <a:pt x="1070" y="15061"/>
                      <a:pt x="1054" y="15390"/>
                    </a:cubicBezTo>
                    <a:cubicBezTo>
                      <a:pt x="1028" y="15895"/>
                      <a:pt x="985" y="16283"/>
                      <a:pt x="840" y="16384"/>
                    </a:cubicBezTo>
                    <a:cubicBezTo>
                      <a:pt x="734" y="16455"/>
                      <a:pt x="626" y="16257"/>
                      <a:pt x="520" y="16197"/>
                    </a:cubicBezTo>
                    <a:cubicBezTo>
                      <a:pt x="408" y="16134"/>
                      <a:pt x="263" y="16057"/>
                      <a:pt x="182" y="16197"/>
                    </a:cubicBezTo>
                    <a:cubicBezTo>
                      <a:pt x="166" y="16224"/>
                      <a:pt x="95" y="16493"/>
                      <a:pt x="93" y="16507"/>
                    </a:cubicBezTo>
                    <a:cubicBezTo>
                      <a:pt x="69" y="16673"/>
                      <a:pt x="69" y="17065"/>
                      <a:pt x="58" y="17314"/>
                    </a:cubicBezTo>
                    <a:cubicBezTo>
                      <a:pt x="33" y="17861"/>
                      <a:pt x="-26" y="19059"/>
                      <a:pt x="13" y="19631"/>
                    </a:cubicBezTo>
                    <a:cubicBezTo>
                      <a:pt x="19" y="19731"/>
                      <a:pt x="28" y="19813"/>
                      <a:pt x="41" y="19871"/>
                    </a:cubicBezTo>
                    <a:cubicBezTo>
                      <a:pt x="81" y="20056"/>
                      <a:pt x="184" y="20032"/>
                      <a:pt x="254" y="20181"/>
                    </a:cubicBezTo>
                    <a:cubicBezTo>
                      <a:pt x="306" y="20290"/>
                      <a:pt x="355" y="20385"/>
                      <a:pt x="380" y="20553"/>
                    </a:cubicBezTo>
                    <a:cubicBezTo>
                      <a:pt x="386" y="20604"/>
                      <a:pt x="391" y="20661"/>
                      <a:pt x="393" y="20726"/>
                    </a:cubicBezTo>
                    <a:lnTo>
                      <a:pt x="503" y="20685"/>
                    </a:lnTo>
                    <a:cubicBezTo>
                      <a:pt x="504" y="20670"/>
                      <a:pt x="505" y="20653"/>
                      <a:pt x="505" y="20633"/>
                    </a:cubicBezTo>
                    <a:lnTo>
                      <a:pt x="508" y="20632"/>
                    </a:lnTo>
                    <a:cubicBezTo>
                      <a:pt x="508" y="20627"/>
                      <a:pt x="508" y="20621"/>
                      <a:pt x="508" y="20615"/>
                    </a:cubicBezTo>
                    <a:cubicBezTo>
                      <a:pt x="512" y="20203"/>
                      <a:pt x="734" y="20232"/>
                      <a:pt x="842" y="20120"/>
                    </a:cubicBezTo>
                    <a:cubicBezTo>
                      <a:pt x="925" y="20033"/>
                      <a:pt x="976" y="19856"/>
                      <a:pt x="1038" y="19622"/>
                    </a:cubicBezTo>
                    <a:cubicBezTo>
                      <a:pt x="1073" y="19492"/>
                      <a:pt x="1120" y="19344"/>
                      <a:pt x="1145" y="19188"/>
                    </a:cubicBezTo>
                    <a:cubicBezTo>
                      <a:pt x="1188" y="18909"/>
                      <a:pt x="1190" y="18535"/>
                      <a:pt x="1251" y="18195"/>
                    </a:cubicBezTo>
                    <a:cubicBezTo>
                      <a:pt x="1259" y="18153"/>
                      <a:pt x="1277" y="18122"/>
                      <a:pt x="1287" y="18070"/>
                    </a:cubicBezTo>
                    <a:cubicBezTo>
                      <a:pt x="1290" y="18057"/>
                      <a:pt x="1300" y="17964"/>
                      <a:pt x="1305" y="17947"/>
                    </a:cubicBezTo>
                    <a:cubicBezTo>
                      <a:pt x="1371" y="17690"/>
                      <a:pt x="1494" y="17511"/>
                      <a:pt x="1554" y="17264"/>
                    </a:cubicBezTo>
                    <a:cubicBezTo>
                      <a:pt x="1607" y="17046"/>
                      <a:pt x="1651" y="16557"/>
                      <a:pt x="1714" y="16456"/>
                    </a:cubicBezTo>
                    <a:cubicBezTo>
                      <a:pt x="1770" y="16368"/>
                      <a:pt x="1908" y="16453"/>
                      <a:pt x="1999" y="16395"/>
                    </a:cubicBezTo>
                    <a:cubicBezTo>
                      <a:pt x="2173" y="16282"/>
                      <a:pt x="2284" y="15797"/>
                      <a:pt x="2391" y="15836"/>
                    </a:cubicBezTo>
                    <a:cubicBezTo>
                      <a:pt x="2417" y="15845"/>
                      <a:pt x="2443" y="15887"/>
                      <a:pt x="2467" y="15949"/>
                    </a:cubicBezTo>
                    <a:cubicBezTo>
                      <a:pt x="2521" y="16090"/>
                      <a:pt x="2569" y="16323"/>
                      <a:pt x="2601" y="16507"/>
                    </a:cubicBezTo>
                    <a:cubicBezTo>
                      <a:pt x="2613" y="16580"/>
                      <a:pt x="2620" y="16743"/>
                      <a:pt x="2636" y="16817"/>
                    </a:cubicBezTo>
                    <a:cubicBezTo>
                      <a:pt x="2639" y="16833"/>
                      <a:pt x="2645" y="16856"/>
                      <a:pt x="2652" y="16883"/>
                    </a:cubicBezTo>
                    <a:cubicBezTo>
                      <a:pt x="2685" y="17041"/>
                      <a:pt x="2755" y="17384"/>
                      <a:pt x="2791" y="17473"/>
                    </a:cubicBezTo>
                    <a:cubicBezTo>
                      <a:pt x="2803" y="17502"/>
                      <a:pt x="2848" y="17586"/>
                      <a:pt x="2861" y="17608"/>
                    </a:cubicBezTo>
                    <a:cubicBezTo>
                      <a:pt x="2877" y="17632"/>
                      <a:pt x="2899" y="17647"/>
                      <a:pt x="2934" y="17722"/>
                    </a:cubicBezTo>
                    <a:cubicBezTo>
                      <a:pt x="2973" y="17806"/>
                      <a:pt x="3025" y="17873"/>
                      <a:pt x="3058" y="17970"/>
                    </a:cubicBezTo>
                    <a:cubicBezTo>
                      <a:pt x="3122" y="18154"/>
                      <a:pt x="3152" y="18205"/>
                      <a:pt x="3212" y="18488"/>
                    </a:cubicBezTo>
                    <a:cubicBezTo>
                      <a:pt x="3227" y="18560"/>
                      <a:pt x="3226" y="18816"/>
                      <a:pt x="3228" y="19015"/>
                    </a:cubicBezTo>
                    <a:cubicBezTo>
                      <a:pt x="3193" y="19311"/>
                      <a:pt x="3113" y="19466"/>
                      <a:pt x="3088" y="19437"/>
                    </a:cubicBezTo>
                    <a:cubicBezTo>
                      <a:pt x="3049" y="19391"/>
                      <a:pt x="3011" y="19323"/>
                      <a:pt x="2957" y="19347"/>
                    </a:cubicBezTo>
                    <a:cubicBezTo>
                      <a:pt x="2927" y="19362"/>
                      <a:pt x="2837" y="19418"/>
                      <a:pt x="2835" y="19447"/>
                    </a:cubicBezTo>
                    <a:cubicBezTo>
                      <a:pt x="2834" y="19802"/>
                      <a:pt x="3060" y="20270"/>
                      <a:pt x="3089" y="20294"/>
                    </a:cubicBezTo>
                    <a:cubicBezTo>
                      <a:pt x="3119" y="20318"/>
                      <a:pt x="3138" y="20255"/>
                      <a:pt x="3159" y="20153"/>
                    </a:cubicBezTo>
                    <a:cubicBezTo>
                      <a:pt x="3164" y="20130"/>
                      <a:pt x="3193" y="19961"/>
                      <a:pt x="3195" y="19931"/>
                    </a:cubicBezTo>
                    <a:cubicBezTo>
                      <a:pt x="3214" y="19707"/>
                      <a:pt x="3260" y="19617"/>
                      <a:pt x="3315" y="19416"/>
                    </a:cubicBezTo>
                    <a:cubicBezTo>
                      <a:pt x="3319" y="19401"/>
                      <a:pt x="3323" y="19386"/>
                      <a:pt x="3327" y="19370"/>
                    </a:cubicBezTo>
                    <a:cubicBezTo>
                      <a:pt x="3354" y="19256"/>
                      <a:pt x="3378" y="19119"/>
                      <a:pt x="3392" y="19021"/>
                    </a:cubicBezTo>
                    <a:cubicBezTo>
                      <a:pt x="3393" y="19016"/>
                      <a:pt x="3393" y="19011"/>
                      <a:pt x="3394" y="19008"/>
                    </a:cubicBezTo>
                    <a:cubicBezTo>
                      <a:pt x="3398" y="18967"/>
                      <a:pt x="3403" y="18930"/>
                      <a:pt x="3407" y="18897"/>
                    </a:cubicBezTo>
                    <a:cubicBezTo>
                      <a:pt x="3407" y="18897"/>
                      <a:pt x="3407" y="18897"/>
                      <a:pt x="3407" y="18897"/>
                    </a:cubicBezTo>
                    <a:cubicBezTo>
                      <a:pt x="3413" y="18849"/>
                      <a:pt x="3417" y="18809"/>
                      <a:pt x="3418" y="18790"/>
                    </a:cubicBezTo>
                    <a:cubicBezTo>
                      <a:pt x="3430" y="18653"/>
                      <a:pt x="3329" y="18584"/>
                      <a:pt x="3360" y="18356"/>
                    </a:cubicBezTo>
                    <a:cubicBezTo>
                      <a:pt x="3363" y="18327"/>
                      <a:pt x="3374" y="18304"/>
                      <a:pt x="3377" y="18281"/>
                    </a:cubicBezTo>
                    <a:cubicBezTo>
                      <a:pt x="3386" y="18214"/>
                      <a:pt x="3524" y="18445"/>
                      <a:pt x="3536" y="18353"/>
                    </a:cubicBezTo>
                    <a:cubicBezTo>
                      <a:pt x="3543" y="18300"/>
                      <a:pt x="3587" y="18190"/>
                      <a:pt x="3589" y="18141"/>
                    </a:cubicBezTo>
                    <a:cubicBezTo>
                      <a:pt x="3590" y="18136"/>
                      <a:pt x="3587" y="18128"/>
                      <a:pt x="3582" y="18117"/>
                    </a:cubicBezTo>
                    <a:cubicBezTo>
                      <a:pt x="3569" y="18078"/>
                      <a:pt x="3498" y="17989"/>
                      <a:pt x="3478" y="17949"/>
                    </a:cubicBezTo>
                    <a:cubicBezTo>
                      <a:pt x="3477" y="17948"/>
                      <a:pt x="3477" y="17947"/>
                      <a:pt x="3477" y="17946"/>
                    </a:cubicBezTo>
                    <a:cubicBezTo>
                      <a:pt x="3476" y="17927"/>
                      <a:pt x="3424" y="17795"/>
                      <a:pt x="3403" y="17744"/>
                    </a:cubicBezTo>
                    <a:cubicBezTo>
                      <a:pt x="3396" y="17727"/>
                      <a:pt x="3391" y="17716"/>
                      <a:pt x="3389" y="17713"/>
                    </a:cubicBezTo>
                    <a:cubicBezTo>
                      <a:pt x="3354" y="17645"/>
                      <a:pt x="3319" y="17565"/>
                      <a:pt x="3283" y="17480"/>
                    </a:cubicBezTo>
                    <a:cubicBezTo>
                      <a:pt x="3203" y="17285"/>
                      <a:pt x="3126" y="17062"/>
                      <a:pt x="3067" y="16890"/>
                    </a:cubicBezTo>
                    <a:cubicBezTo>
                      <a:pt x="3012" y="16726"/>
                      <a:pt x="2936" y="16456"/>
                      <a:pt x="2889" y="16269"/>
                    </a:cubicBezTo>
                    <a:cubicBezTo>
                      <a:pt x="2827" y="16021"/>
                      <a:pt x="2709" y="15507"/>
                      <a:pt x="2854" y="15276"/>
                    </a:cubicBezTo>
                    <a:cubicBezTo>
                      <a:pt x="2887" y="15224"/>
                      <a:pt x="2917" y="15248"/>
                      <a:pt x="2947" y="15309"/>
                    </a:cubicBezTo>
                    <a:cubicBezTo>
                      <a:pt x="2992" y="15406"/>
                      <a:pt x="3036" y="15581"/>
                      <a:pt x="3080" y="15700"/>
                    </a:cubicBezTo>
                    <a:cubicBezTo>
                      <a:pt x="3098" y="15745"/>
                      <a:pt x="3119" y="15781"/>
                      <a:pt x="3134" y="15825"/>
                    </a:cubicBezTo>
                    <a:cubicBezTo>
                      <a:pt x="3146" y="15859"/>
                      <a:pt x="3159" y="15921"/>
                      <a:pt x="3169" y="15949"/>
                    </a:cubicBezTo>
                    <a:cubicBezTo>
                      <a:pt x="3172" y="15956"/>
                      <a:pt x="3175" y="15963"/>
                      <a:pt x="3179" y="15970"/>
                    </a:cubicBezTo>
                    <a:cubicBezTo>
                      <a:pt x="3203" y="16024"/>
                      <a:pt x="3240" y="16058"/>
                      <a:pt x="3270" y="16121"/>
                    </a:cubicBezTo>
                    <a:cubicBezTo>
                      <a:pt x="3272" y="16125"/>
                      <a:pt x="3274" y="16130"/>
                      <a:pt x="3276" y="16135"/>
                    </a:cubicBezTo>
                    <a:cubicBezTo>
                      <a:pt x="3310" y="16218"/>
                      <a:pt x="3335" y="16315"/>
                      <a:pt x="3365" y="16383"/>
                    </a:cubicBezTo>
                    <a:cubicBezTo>
                      <a:pt x="3373" y="16400"/>
                      <a:pt x="3381" y="16418"/>
                      <a:pt x="3390" y="16437"/>
                    </a:cubicBezTo>
                    <a:cubicBezTo>
                      <a:pt x="3421" y="16502"/>
                      <a:pt x="3461" y="16581"/>
                      <a:pt x="3502" y="16664"/>
                    </a:cubicBezTo>
                    <a:cubicBezTo>
                      <a:pt x="3564" y="16795"/>
                      <a:pt x="3625" y="16938"/>
                      <a:pt x="3650" y="17065"/>
                    </a:cubicBezTo>
                    <a:cubicBezTo>
                      <a:pt x="3684" y="17242"/>
                      <a:pt x="3699" y="17513"/>
                      <a:pt x="3721" y="17747"/>
                    </a:cubicBezTo>
                    <a:cubicBezTo>
                      <a:pt x="3741" y="17975"/>
                      <a:pt x="3744" y="18276"/>
                      <a:pt x="3774" y="18492"/>
                    </a:cubicBezTo>
                    <a:cubicBezTo>
                      <a:pt x="3818" y="18796"/>
                      <a:pt x="3829" y="18957"/>
                      <a:pt x="3877" y="19068"/>
                    </a:cubicBezTo>
                    <a:cubicBezTo>
                      <a:pt x="3891" y="19105"/>
                      <a:pt x="3909" y="19136"/>
                      <a:pt x="3932" y="19165"/>
                    </a:cubicBezTo>
                    <a:cubicBezTo>
                      <a:pt x="3936" y="19169"/>
                      <a:pt x="3940" y="19178"/>
                      <a:pt x="3944" y="19188"/>
                    </a:cubicBezTo>
                    <a:cubicBezTo>
                      <a:pt x="3959" y="19227"/>
                      <a:pt x="3975" y="19285"/>
                      <a:pt x="3976" y="19318"/>
                    </a:cubicBezTo>
                    <a:cubicBezTo>
                      <a:pt x="3980" y="19630"/>
                      <a:pt x="3974" y="19542"/>
                      <a:pt x="3977" y="19635"/>
                    </a:cubicBezTo>
                    <a:cubicBezTo>
                      <a:pt x="3982" y="19833"/>
                      <a:pt x="4156" y="20317"/>
                      <a:pt x="4198" y="20424"/>
                    </a:cubicBezTo>
                    <a:cubicBezTo>
                      <a:pt x="4269" y="20604"/>
                      <a:pt x="4326" y="20964"/>
                      <a:pt x="4281" y="20994"/>
                    </a:cubicBezTo>
                    <a:cubicBezTo>
                      <a:pt x="4268" y="21001"/>
                      <a:pt x="4272" y="21042"/>
                      <a:pt x="4281" y="21090"/>
                    </a:cubicBezTo>
                    <a:cubicBezTo>
                      <a:pt x="4289" y="21167"/>
                      <a:pt x="4312" y="21279"/>
                      <a:pt x="4328" y="21327"/>
                    </a:cubicBezTo>
                    <a:cubicBezTo>
                      <a:pt x="4351" y="21404"/>
                      <a:pt x="4389" y="21368"/>
                      <a:pt x="4416" y="21381"/>
                    </a:cubicBezTo>
                    <a:cubicBezTo>
                      <a:pt x="4463" y="21404"/>
                      <a:pt x="4469" y="21592"/>
                      <a:pt x="4579" y="21598"/>
                    </a:cubicBezTo>
                    <a:cubicBezTo>
                      <a:pt x="4629" y="21599"/>
                      <a:pt x="4669" y="21301"/>
                      <a:pt x="4669" y="21260"/>
                    </a:cubicBezTo>
                    <a:cubicBezTo>
                      <a:pt x="4668" y="20801"/>
                      <a:pt x="4521" y="21075"/>
                      <a:pt x="4413" y="20752"/>
                    </a:cubicBezTo>
                    <a:cubicBezTo>
                      <a:pt x="4365" y="20608"/>
                      <a:pt x="4402" y="20376"/>
                      <a:pt x="4405" y="20353"/>
                    </a:cubicBezTo>
                    <a:cubicBezTo>
                      <a:pt x="4427" y="20202"/>
                      <a:pt x="4562" y="20001"/>
                      <a:pt x="4551" y="19759"/>
                    </a:cubicBezTo>
                    <a:cubicBezTo>
                      <a:pt x="4542" y="19560"/>
                      <a:pt x="4115" y="18599"/>
                      <a:pt x="4128" y="18371"/>
                    </a:cubicBezTo>
                    <a:cubicBezTo>
                      <a:pt x="4135" y="18257"/>
                      <a:pt x="4173" y="18159"/>
                      <a:pt x="4207" y="18180"/>
                    </a:cubicBezTo>
                    <a:cubicBezTo>
                      <a:pt x="4291" y="18231"/>
                      <a:pt x="4318" y="18336"/>
                      <a:pt x="4403" y="18031"/>
                    </a:cubicBezTo>
                    <a:cubicBezTo>
                      <a:pt x="4441" y="17894"/>
                      <a:pt x="4472" y="17860"/>
                      <a:pt x="4510" y="17885"/>
                    </a:cubicBezTo>
                    <a:cubicBezTo>
                      <a:pt x="4513" y="17886"/>
                      <a:pt x="4516" y="17889"/>
                      <a:pt x="4519" y="17892"/>
                    </a:cubicBezTo>
                    <a:cubicBezTo>
                      <a:pt x="4519" y="17892"/>
                      <a:pt x="4520" y="17893"/>
                      <a:pt x="4520" y="17893"/>
                    </a:cubicBezTo>
                    <a:cubicBezTo>
                      <a:pt x="4523" y="17897"/>
                      <a:pt x="4526" y="17900"/>
                      <a:pt x="4529" y="17904"/>
                    </a:cubicBezTo>
                    <a:cubicBezTo>
                      <a:pt x="4529" y="17904"/>
                      <a:pt x="4529" y="17904"/>
                      <a:pt x="4529" y="17905"/>
                    </a:cubicBezTo>
                    <a:cubicBezTo>
                      <a:pt x="4532" y="17909"/>
                      <a:pt x="4534" y="17913"/>
                      <a:pt x="4537" y="17917"/>
                    </a:cubicBezTo>
                    <a:cubicBezTo>
                      <a:pt x="4584" y="18016"/>
                      <a:pt x="4614" y="18243"/>
                      <a:pt x="4646" y="18430"/>
                    </a:cubicBezTo>
                    <a:cubicBezTo>
                      <a:pt x="4680" y="18635"/>
                      <a:pt x="4692" y="18901"/>
                      <a:pt x="4734" y="19112"/>
                    </a:cubicBezTo>
                    <a:cubicBezTo>
                      <a:pt x="4772" y="19299"/>
                      <a:pt x="4851" y="19613"/>
                      <a:pt x="4930" y="19671"/>
                    </a:cubicBezTo>
                    <a:cubicBezTo>
                      <a:pt x="5024" y="19737"/>
                      <a:pt x="5115" y="19528"/>
                      <a:pt x="5214" y="19545"/>
                    </a:cubicBezTo>
                    <a:cubicBezTo>
                      <a:pt x="5278" y="19557"/>
                      <a:pt x="5342" y="19675"/>
                      <a:pt x="5400" y="19743"/>
                    </a:cubicBezTo>
                    <a:cubicBezTo>
                      <a:pt x="5406" y="19752"/>
                      <a:pt x="5412" y="19827"/>
                      <a:pt x="5418" y="19938"/>
                    </a:cubicBezTo>
                    <a:cubicBezTo>
                      <a:pt x="5425" y="20069"/>
                      <a:pt x="5473" y="20259"/>
                      <a:pt x="5424" y="20383"/>
                    </a:cubicBezTo>
                    <a:cubicBezTo>
                      <a:pt x="5378" y="20501"/>
                      <a:pt x="5455" y="20766"/>
                      <a:pt x="5463" y="20768"/>
                    </a:cubicBezTo>
                    <a:cubicBezTo>
                      <a:pt x="5476" y="20771"/>
                      <a:pt x="5492" y="20763"/>
                      <a:pt x="5510" y="20751"/>
                    </a:cubicBezTo>
                    <a:cubicBezTo>
                      <a:pt x="5517" y="20746"/>
                      <a:pt x="5625" y="20503"/>
                      <a:pt x="5633" y="20301"/>
                    </a:cubicBezTo>
                    <a:cubicBezTo>
                      <a:pt x="5639" y="20146"/>
                      <a:pt x="5544" y="20044"/>
                      <a:pt x="5551" y="19917"/>
                    </a:cubicBezTo>
                    <a:cubicBezTo>
                      <a:pt x="5556" y="19811"/>
                      <a:pt x="5562" y="19738"/>
                      <a:pt x="5568" y="19733"/>
                    </a:cubicBezTo>
                    <a:cubicBezTo>
                      <a:pt x="5599" y="19711"/>
                      <a:pt x="5635" y="19685"/>
                      <a:pt x="5677" y="19671"/>
                    </a:cubicBezTo>
                    <a:cubicBezTo>
                      <a:pt x="5737" y="19646"/>
                      <a:pt x="5806" y="19563"/>
                      <a:pt x="5855" y="19732"/>
                    </a:cubicBezTo>
                    <a:cubicBezTo>
                      <a:pt x="5899" y="19888"/>
                      <a:pt x="5883" y="20078"/>
                      <a:pt x="5874" y="20340"/>
                    </a:cubicBezTo>
                    <a:lnTo>
                      <a:pt x="5890" y="20303"/>
                    </a:lnTo>
                    <a:cubicBezTo>
                      <a:pt x="5939" y="20214"/>
                      <a:pt x="6223" y="19851"/>
                      <a:pt x="6445" y="19791"/>
                    </a:cubicBezTo>
                    <a:cubicBezTo>
                      <a:pt x="6562" y="19760"/>
                      <a:pt x="6841" y="19727"/>
                      <a:pt x="6898" y="19299"/>
                    </a:cubicBezTo>
                    <a:cubicBezTo>
                      <a:pt x="6957" y="18852"/>
                      <a:pt x="6965" y="18810"/>
                      <a:pt x="6924" y="18183"/>
                    </a:cubicBezTo>
                    <a:cubicBezTo>
                      <a:pt x="6913" y="18024"/>
                      <a:pt x="6987" y="18011"/>
                      <a:pt x="7022" y="18004"/>
                    </a:cubicBezTo>
                    <a:cubicBezTo>
                      <a:pt x="7039" y="18000"/>
                      <a:pt x="7079" y="18403"/>
                      <a:pt x="7188" y="18464"/>
                    </a:cubicBezTo>
                    <a:cubicBezTo>
                      <a:pt x="7269" y="18508"/>
                      <a:pt x="7365" y="17850"/>
                      <a:pt x="7449" y="17990"/>
                    </a:cubicBezTo>
                    <a:cubicBezTo>
                      <a:pt x="7489" y="18056"/>
                      <a:pt x="7517" y="18190"/>
                      <a:pt x="7543" y="18304"/>
                    </a:cubicBezTo>
                    <a:cubicBezTo>
                      <a:pt x="7547" y="18034"/>
                      <a:pt x="7574" y="17725"/>
                      <a:pt x="7562" y="17436"/>
                    </a:cubicBezTo>
                    <a:cubicBezTo>
                      <a:pt x="7542" y="16997"/>
                      <a:pt x="7427" y="16627"/>
                      <a:pt x="7348" y="16258"/>
                    </a:cubicBezTo>
                    <a:cubicBezTo>
                      <a:pt x="7194" y="15536"/>
                      <a:pt x="7067" y="15052"/>
                      <a:pt x="7259" y="14336"/>
                    </a:cubicBezTo>
                    <a:cubicBezTo>
                      <a:pt x="7271" y="14292"/>
                      <a:pt x="7300" y="14248"/>
                      <a:pt x="7313" y="14211"/>
                    </a:cubicBezTo>
                    <a:cubicBezTo>
                      <a:pt x="7329" y="14164"/>
                      <a:pt x="7402" y="13878"/>
                      <a:pt x="7419" y="13839"/>
                    </a:cubicBezTo>
                    <a:cubicBezTo>
                      <a:pt x="7427" y="13821"/>
                      <a:pt x="7439" y="13802"/>
                      <a:pt x="7453" y="13783"/>
                    </a:cubicBezTo>
                    <a:cubicBezTo>
                      <a:pt x="7440" y="13521"/>
                      <a:pt x="7427" y="13283"/>
                      <a:pt x="7415" y="13181"/>
                    </a:cubicBezTo>
                    <a:cubicBezTo>
                      <a:pt x="7415" y="13181"/>
                      <a:pt x="7167" y="12647"/>
                      <a:pt x="7158" y="12343"/>
                    </a:cubicBezTo>
                    <a:cubicBezTo>
                      <a:pt x="7146" y="11885"/>
                      <a:pt x="7332" y="10977"/>
                      <a:pt x="7463" y="10814"/>
                    </a:cubicBezTo>
                    <a:cubicBezTo>
                      <a:pt x="7598" y="10847"/>
                      <a:pt x="7696" y="10882"/>
                      <a:pt x="7706" y="10918"/>
                    </a:cubicBezTo>
                    <a:cubicBezTo>
                      <a:pt x="7740" y="11036"/>
                      <a:pt x="7879" y="11241"/>
                      <a:pt x="7924" y="11162"/>
                    </a:cubicBezTo>
                    <a:cubicBezTo>
                      <a:pt x="7969" y="11083"/>
                      <a:pt x="7992" y="10560"/>
                      <a:pt x="7992" y="10555"/>
                    </a:cubicBezTo>
                    <a:lnTo>
                      <a:pt x="7994" y="10477"/>
                    </a:lnTo>
                    <a:cubicBezTo>
                      <a:pt x="7998" y="10484"/>
                      <a:pt x="8001" y="10493"/>
                      <a:pt x="8004" y="10503"/>
                    </a:cubicBezTo>
                    <a:cubicBezTo>
                      <a:pt x="8035" y="10626"/>
                      <a:pt x="8288" y="11126"/>
                      <a:pt x="8330" y="11044"/>
                    </a:cubicBezTo>
                    <a:cubicBezTo>
                      <a:pt x="8371" y="10962"/>
                      <a:pt x="8617" y="11315"/>
                      <a:pt x="8617" y="11315"/>
                    </a:cubicBezTo>
                    <a:lnTo>
                      <a:pt x="8950" y="11044"/>
                    </a:lnTo>
                    <a:cubicBezTo>
                      <a:pt x="8950" y="11044"/>
                      <a:pt x="9191" y="10936"/>
                      <a:pt x="9253" y="10936"/>
                    </a:cubicBezTo>
                    <a:cubicBezTo>
                      <a:pt x="9315" y="10936"/>
                      <a:pt x="9434" y="10802"/>
                      <a:pt x="9517" y="10639"/>
                    </a:cubicBezTo>
                    <a:cubicBezTo>
                      <a:pt x="9599" y="10475"/>
                      <a:pt x="9392" y="9151"/>
                      <a:pt x="9392" y="9151"/>
                    </a:cubicBezTo>
                    <a:cubicBezTo>
                      <a:pt x="9392" y="9151"/>
                      <a:pt x="9397" y="9067"/>
                      <a:pt x="9408" y="8943"/>
                    </a:cubicBezTo>
                    <a:cubicBezTo>
                      <a:pt x="9409" y="8943"/>
                      <a:pt x="9409" y="8943"/>
                      <a:pt x="9409" y="8943"/>
                    </a:cubicBezTo>
                    <a:cubicBezTo>
                      <a:pt x="9437" y="8943"/>
                      <a:pt x="9584" y="8969"/>
                      <a:pt x="9703" y="9481"/>
                    </a:cubicBezTo>
                    <a:cubicBezTo>
                      <a:pt x="9730" y="9593"/>
                      <a:pt x="9752" y="9699"/>
                      <a:pt x="9775" y="9802"/>
                    </a:cubicBezTo>
                    <a:cubicBezTo>
                      <a:pt x="9841" y="10108"/>
                      <a:pt x="9899" y="10372"/>
                      <a:pt x="9995" y="10588"/>
                    </a:cubicBezTo>
                    <a:cubicBezTo>
                      <a:pt x="10146" y="10926"/>
                      <a:pt x="10285" y="11171"/>
                      <a:pt x="10368" y="11243"/>
                    </a:cubicBezTo>
                    <a:cubicBezTo>
                      <a:pt x="10386" y="11259"/>
                      <a:pt x="10436" y="11308"/>
                      <a:pt x="10506" y="11374"/>
                    </a:cubicBezTo>
                    <a:cubicBezTo>
                      <a:pt x="10795" y="11652"/>
                      <a:pt x="11397" y="12229"/>
                      <a:pt x="11500" y="12229"/>
                    </a:cubicBezTo>
                    <a:cubicBezTo>
                      <a:pt x="11623" y="12229"/>
                      <a:pt x="11741" y="11914"/>
                      <a:pt x="11789" y="11619"/>
                    </a:cubicBezTo>
                    <a:cubicBezTo>
                      <a:pt x="11807" y="11508"/>
                      <a:pt x="11809" y="11379"/>
                      <a:pt x="11811" y="11243"/>
                    </a:cubicBezTo>
                    <a:cubicBezTo>
                      <a:pt x="11814" y="11029"/>
                      <a:pt x="11818" y="10807"/>
                      <a:pt x="11883" y="10629"/>
                    </a:cubicBezTo>
                    <a:cubicBezTo>
                      <a:pt x="11905" y="10569"/>
                      <a:pt x="11928" y="10530"/>
                      <a:pt x="11951" y="10505"/>
                    </a:cubicBezTo>
                    <a:cubicBezTo>
                      <a:pt x="11957" y="10526"/>
                      <a:pt x="11962" y="10544"/>
                      <a:pt x="11968" y="10557"/>
                    </a:cubicBezTo>
                    <a:cubicBezTo>
                      <a:pt x="12046" y="10754"/>
                      <a:pt x="12237" y="10680"/>
                      <a:pt x="12376" y="10641"/>
                    </a:cubicBezTo>
                    <a:cubicBezTo>
                      <a:pt x="12401" y="10721"/>
                      <a:pt x="12421" y="10811"/>
                      <a:pt x="12437" y="10878"/>
                    </a:cubicBezTo>
                    <a:lnTo>
                      <a:pt x="12444" y="10908"/>
                    </a:lnTo>
                    <a:cubicBezTo>
                      <a:pt x="12486" y="11097"/>
                      <a:pt x="12508" y="11192"/>
                      <a:pt x="12561" y="11081"/>
                    </a:cubicBezTo>
                    <a:cubicBezTo>
                      <a:pt x="12573" y="11054"/>
                      <a:pt x="12586" y="11033"/>
                      <a:pt x="12599" y="11015"/>
                    </a:cubicBezTo>
                    <a:cubicBezTo>
                      <a:pt x="12616" y="11133"/>
                      <a:pt x="12639" y="11234"/>
                      <a:pt x="12689" y="11234"/>
                    </a:cubicBezTo>
                    <a:cubicBezTo>
                      <a:pt x="12803" y="11234"/>
                      <a:pt x="12871" y="11331"/>
                      <a:pt x="12937" y="11396"/>
                    </a:cubicBezTo>
                    <a:cubicBezTo>
                      <a:pt x="13026" y="11484"/>
                      <a:pt x="13012" y="11960"/>
                      <a:pt x="13105" y="11674"/>
                    </a:cubicBezTo>
                    <a:cubicBezTo>
                      <a:pt x="13199" y="11388"/>
                      <a:pt x="13279" y="11245"/>
                      <a:pt x="13372" y="11164"/>
                    </a:cubicBezTo>
                    <a:cubicBezTo>
                      <a:pt x="13423" y="11118"/>
                      <a:pt x="13523" y="10896"/>
                      <a:pt x="13608" y="10742"/>
                    </a:cubicBezTo>
                    <a:cubicBezTo>
                      <a:pt x="13640" y="10906"/>
                      <a:pt x="13688" y="11083"/>
                      <a:pt x="13710" y="11165"/>
                    </a:cubicBezTo>
                    <a:cubicBezTo>
                      <a:pt x="13939" y="12012"/>
                      <a:pt x="14322" y="11618"/>
                      <a:pt x="14325" y="11613"/>
                    </a:cubicBezTo>
                    <a:lnTo>
                      <a:pt x="14326" y="11613"/>
                    </a:lnTo>
                    <a:lnTo>
                      <a:pt x="14327" y="11613"/>
                    </a:lnTo>
                    <a:cubicBezTo>
                      <a:pt x="14334" y="11615"/>
                      <a:pt x="15108" y="11812"/>
                      <a:pt x="15200" y="11331"/>
                    </a:cubicBezTo>
                    <a:cubicBezTo>
                      <a:pt x="15229" y="11174"/>
                      <a:pt x="15243" y="11034"/>
                      <a:pt x="15249" y="10917"/>
                    </a:cubicBezTo>
                    <a:lnTo>
                      <a:pt x="15522" y="10832"/>
                    </a:lnTo>
                    <a:lnTo>
                      <a:pt x="15900" y="10436"/>
                    </a:lnTo>
                    <a:cubicBezTo>
                      <a:pt x="15994" y="10518"/>
                      <a:pt x="16194" y="10882"/>
                      <a:pt x="16342" y="10740"/>
                    </a:cubicBezTo>
                    <a:cubicBezTo>
                      <a:pt x="16377" y="10707"/>
                      <a:pt x="16620" y="10201"/>
                      <a:pt x="16837" y="10619"/>
                    </a:cubicBezTo>
                    <a:cubicBezTo>
                      <a:pt x="16998" y="10927"/>
                      <a:pt x="17126" y="12250"/>
                      <a:pt x="17314" y="12668"/>
                    </a:cubicBezTo>
                    <a:cubicBezTo>
                      <a:pt x="17447" y="12964"/>
                      <a:pt x="17747" y="12538"/>
                      <a:pt x="17964" y="12416"/>
                    </a:cubicBezTo>
                    <a:lnTo>
                      <a:pt x="18137" y="14209"/>
                    </a:lnTo>
                    <a:lnTo>
                      <a:pt x="18196" y="15784"/>
                    </a:lnTo>
                    <a:cubicBezTo>
                      <a:pt x="18227" y="15818"/>
                      <a:pt x="18244" y="15914"/>
                      <a:pt x="18260" y="16023"/>
                    </a:cubicBezTo>
                    <a:lnTo>
                      <a:pt x="18244" y="16072"/>
                    </a:lnTo>
                    <a:cubicBezTo>
                      <a:pt x="18268" y="16250"/>
                      <a:pt x="18292" y="16440"/>
                      <a:pt x="18360" y="16446"/>
                    </a:cubicBezTo>
                    <a:cubicBezTo>
                      <a:pt x="18371" y="16455"/>
                      <a:pt x="18383" y="16459"/>
                      <a:pt x="18397" y="16456"/>
                    </a:cubicBezTo>
                    <a:cubicBezTo>
                      <a:pt x="18457" y="16441"/>
                      <a:pt x="18506" y="16098"/>
                      <a:pt x="18521" y="15959"/>
                    </a:cubicBezTo>
                    <a:cubicBezTo>
                      <a:pt x="18567" y="15549"/>
                      <a:pt x="18607" y="15160"/>
                      <a:pt x="18628" y="14779"/>
                    </a:cubicBezTo>
                    <a:cubicBezTo>
                      <a:pt x="18711" y="13301"/>
                      <a:pt x="18577" y="12386"/>
                      <a:pt x="18414" y="11674"/>
                    </a:cubicBezTo>
                    <a:cubicBezTo>
                      <a:pt x="18334" y="11322"/>
                      <a:pt x="18282" y="10915"/>
                      <a:pt x="18200" y="10618"/>
                    </a:cubicBezTo>
                    <a:cubicBezTo>
                      <a:pt x="18136" y="10384"/>
                      <a:pt x="18040" y="10150"/>
                      <a:pt x="18005" y="10122"/>
                    </a:cubicBezTo>
                    <a:cubicBezTo>
                      <a:pt x="17985" y="10106"/>
                      <a:pt x="17965" y="10100"/>
                      <a:pt x="17945" y="10100"/>
                    </a:cubicBezTo>
                    <a:cubicBezTo>
                      <a:pt x="17856" y="10076"/>
                      <a:pt x="17763" y="10204"/>
                      <a:pt x="17669" y="10202"/>
                    </a:cubicBezTo>
                    <a:cubicBezTo>
                      <a:pt x="17656" y="10199"/>
                      <a:pt x="17644" y="10193"/>
                      <a:pt x="17631" y="10184"/>
                    </a:cubicBezTo>
                    <a:cubicBezTo>
                      <a:pt x="17548" y="10124"/>
                      <a:pt x="17468" y="9922"/>
                      <a:pt x="17453" y="9625"/>
                    </a:cubicBezTo>
                    <a:cubicBezTo>
                      <a:pt x="17439" y="9361"/>
                      <a:pt x="17482" y="9324"/>
                      <a:pt x="17488" y="9253"/>
                    </a:cubicBezTo>
                    <a:cubicBezTo>
                      <a:pt x="17530" y="8757"/>
                      <a:pt x="17536" y="8136"/>
                      <a:pt x="17577" y="7886"/>
                    </a:cubicBezTo>
                    <a:cubicBezTo>
                      <a:pt x="17582" y="7861"/>
                      <a:pt x="17608" y="7850"/>
                      <a:pt x="17613" y="7824"/>
                    </a:cubicBezTo>
                    <a:cubicBezTo>
                      <a:pt x="17626" y="7764"/>
                      <a:pt x="17617" y="7687"/>
                      <a:pt x="17631" y="7637"/>
                    </a:cubicBezTo>
                    <a:cubicBezTo>
                      <a:pt x="17665" y="7518"/>
                      <a:pt x="17770" y="7320"/>
                      <a:pt x="17863" y="7265"/>
                    </a:cubicBezTo>
                    <a:cubicBezTo>
                      <a:pt x="17890" y="7249"/>
                      <a:pt x="17921" y="7242"/>
                      <a:pt x="17954" y="7240"/>
                    </a:cubicBezTo>
                    <a:cubicBezTo>
                      <a:pt x="18048" y="7240"/>
                      <a:pt x="18157" y="7277"/>
                      <a:pt x="18256" y="7271"/>
                    </a:cubicBezTo>
                    <a:cubicBezTo>
                      <a:pt x="18280" y="7271"/>
                      <a:pt x="18303" y="7270"/>
                      <a:pt x="18325" y="7265"/>
                    </a:cubicBezTo>
                    <a:cubicBezTo>
                      <a:pt x="18392" y="7252"/>
                      <a:pt x="18446" y="7211"/>
                      <a:pt x="18490" y="7202"/>
                    </a:cubicBezTo>
                    <a:cubicBezTo>
                      <a:pt x="18492" y="7203"/>
                      <a:pt x="18495" y="7203"/>
                      <a:pt x="18497" y="7204"/>
                    </a:cubicBezTo>
                    <a:cubicBezTo>
                      <a:pt x="18572" y="7223"/>
                      <a:pt x="18692" y="7446"/>
                      <a:pt x="18768" y="7422"/>
                    </a:cubicBezTo>
                    <a:cubicBezTo>
                      <a:pt x="18789" y="7427"/>
                      <a:pt x="18808" y="7419"/>
                      <a:pt x="18824" y="7390"/>
                    </a:cubicBezTo>
                    <a:cubicBezTo>
                      <a:pt x="18934" y="7179"/>
                      <a:pt x="18854" y="6712"/>
                      <a:pt x="18913" y="6334"/>
                    </a:cubicBezTo>
                    <a:cubicBezTo>
                      <a:pt x="18930" y="6225"/>
                      <a:pt x="18982" y="6129"/>
                      <a:pt x="19020" y="6085"/>
                    </a:cubicBezTo>
                    <a:cubicBezTo>
                      <a:pt x="19027" y="6077"/>
                      <a:pt x="19035" y="6071"/>
                      <a:pt x="19042" y="6068"/>
                    </a:cubicBezTo>
                    <a:cubicBezTo>
                      <a:pt x="19076" y="6075"/>
                      <a:pt x="19112" y="6114"/>
                      <a:pt x="19155" y="6149"/>
                    </a:cubicBezTo>
                    <a:cubicBezTo>
                      <a:pt x="19204" y="6189"/>
                      <a:pt x="19317" y="6344"/>
                      <a:pt x="19333" y="6335"/>
                    </a:cubicBezTo>
                    <a:cubicBezTo>
                      <a:pt x="19336" y="6334"/>
                      <a:pt x="19339" y="6330"/>
                      <a:pt x="19343" y="6325"/>
                    </a:cubicBezTo>
                    <a:cubicBezTo>
                      <a:pt x="19350" y="6332"/>
                      <a:pt x="19355" y="6335"/>
                      <a:pt x="19358" y="6334"/>
                    </a:cubicBezTo>
                    <a:cubicBezTo>
                      <a:pt x="19406" y="6308"/>
                      <a:pt x="19479" y="5829"/>
                      <a:pt x="19564" y="5777"/>
                    </a:cubicBezTo>
                    <a:cubicBezTo>
                      <a:pt x="19564" y="5777"/>
                      <a:pt x="19564" y="5777"/>
                      <a:pt x="19564" y="5777"/>
                    </a:cubicBezTo>
                    <a:cubicBezTo>
                      <a:pt x="19605" y="5796"/>
                      <a:pt x="19643" y="5866"/>
                      <a:pt x="19677" y="5964"/>
                    </a:cubicBezTo>
                    <a:cubicBezTo>
                      <a:pt x="19725" y="6225"/>
                      <a:pt x="19710" y="6687"/>
                      <a:pt x="19696" y="6955"/>
                    </a:cubicBezTo>
                    <a:cubicBezTo>
                      <a:pt x="19687" y="7128"/>
                      <a:pt x="19669" y="7364"/>
                      <a:pt x="19660" y="7514"/>
                    </a:cubicBezTo>
                    <a:cubicBezTo>
                      <a:pt x="19638" y="7925"/>
                      <a:pt x="19595" y="8300"/>
                      <a:pt x="19607" y="8632"/>
                    </a:cubicBezTo>
                    <a:cubicBezTo>
                      <a:pt x="19612" y="8772"/>
                      <a:pt x="19660" y="9056"/>
                      <a:pt x="19700" y="9266"/>
                    </a:cubicBezTo>
                    <a:cubicBezTo>
                      <a:pt x="19707" y="9374"/>
                      <a:pt x="19715" y="9462"/>
                      <a:pt x="19725" y="9499"/>
                    </a:cubicBezTo>
                    <a:cubicBezTo>
                      <a:pt x="19737" y="9546"/>
                      <a:pt x="19730" y="9631"/>
                      <a:pt x="19742" y="9684"/>
                    </a:cubicBezTo>
                    <a:cubicBezTo>
                      <a:pt x="19859" y="10204"/>
                      <a:pt x="19823" y="10447"/>
                      <a:pt x="19958" y="10902"/>
                    </a:cubicBezTo>
                    <a:cubicBezTo>
                      <a:pt x="20031" y="11147"/>
                      <a:pt x="20005" y="11823"/>
                      <a:pt x="20074" y="12171"/>
                    </a:cubicBezTo>
                    <a:cubicBezTo>
                      <a:pt x="20108" y="12341"/>
                      <a:pt x="20279" y="11766"/>
                      <a:pt x="20285" y="11497"/>
                    </a:cubicBezTo>
                    <a:cubicBezTo>
                      <a:pt x="20285" y="11480"/>
                      <a:pt x="20286" y="11459"/>
                      <a:pt x="20287" y="11435"/>
                    </a:cubicBezTo>
                    <a:cubicBezTo>
                      <a:pt x="20339" y="11624"/>
                      <a:pt x="20394" y="11754"/>
                      <a:pt x="20444" y="11674"/>
                    </a:cubicBezTo>
                    <a:cubicBezTo>
                      <a:pt x="20489" y="11601"/>
                      <a:pt x="20495" y="11387"/>
                      <a:pt x="20497" y="11177"/>
                    </a:cubicBezTo>
                    <a:cubicBezTo>
                      <a:pt x="20499" y="11003"/>
                      <a:pt x="20465" y="10806"/>
                      <a:pt x="20462" y="10556"/>
                    </a:cubicBezTo>
                    <a:cubicBezTo>
                      <a:pt x="20453" y="9864"/>
                      <a:pt x="20488" y="9721"/>
                      <a:pt x="20426" y="9253"/>
                    </a:cubicBezTo>
                    <a:cubicBezTo>
                      <a:pt x="20357" y="8728"/>
                      <a:pt x="20279" y="8534"/>
                      <a:pt x="20159" y="8134"/>
                    </a:cubicBezTo>
                    <a:cubicBezTo>
                      <a:pt x="20146" y="8090"/>
                      <a:pt x="20127" y="8034"/>
                      <a:pt x="20107" y="7970"/>
                    </a:cubicBezTo>
                    <a:cubicBezTo>
                      <a:pt x="20095" y="7801"/>
                      <a:pt x="20107" y="7578"/>
                      <a:pt x="20113" y="7390"/>
                    </a:cubicBezTo>
                    <a:cubicBezTo>
                      <a:pt x="20114" y="7363"/>
                      <a:pt x="20150" y="7137"/>
                      <a:pt x="20166" y="7080"/>
                    </a:cubicBezTo>
                    <a:cubicBezTo>
                      <a:pt x="20190" y="6996"/>
                      <a:pt x="20237" y="6967"/>
                      <a:pt x="20273" y="6894"/>
                    </a:cubicBezTo>
                    <a:cubicBezTo>
                      <a:pt x="20330" y="6778"/>
                      <a:pt x="20403" y="6650"/>
                      <a:pt x="20471" y="6601"/>
                    </a:cubicBezTo>
                    <a:cubicBezTo>
                      <a:pt x="20501" y="6618"/>
                      <a:pt x="20531" y="6641"/>
                      <a:pt x="20560" y="6651"/>
                    </a:cubicBezTo>
                    <a:cubicBezTo>
                      <a:pt x="20564" y="6657"/>
                      <a:pt x="20570" y="6660"/>
                      <a:pt x="20579" y="6656"/>
                    </a:cubicBezTo>
                    <a:cubicBezTo>
                      <a:pt x="20594" y="6658"/>
                      <a:pt x="20609" y="6655"/>
                      <a:pt x="20622" y="6644"/>
                    </a:cubicBezTo>
                    <a:cubicBezTo>
                      <a:pt x="20703" y="6581"/>
                      <a:pt x="20797" y="6083"/>
                      <a:pt x="20853" y="5961"/>
                    </a:cubicBezTo>
                    <a:cubicBezTo>
                      <a:pt x="20868" y="5929"/>
                      <a:pt x="20877" y="5859"/>
                      <a:pt x="20889" y="5836"/>
                    </a:cubicBezTo>
                    <a:cubicBezTo>
                      <a:pt x="20904" y="5807"/>
                      <a:pt x="20921" y="5795"/>
                      <a:pt x="20937" y="5790"/>
                    </a:cubicBezTo>
                    <a:cubicBezTo>
                      <a:pt x="20957" y="5791"/>
                      <a:pt x="20975" y="5796"/>
                      <a:pt x="20989" y="5790"/>
                    </a:cubicBezTo>
                    <a:cubicBezTo>
                      <a:pt x="21006" y="5792"/>
                      <a:pt x="21021" y="5791"/>
                      <a:pt x="21031" y="5775"/>
                    </a:cubicBezTo>
                    <a:cubicBezTo>
                      <a:pt x="21068" y="5719"/>
                      <a:pt x="21108" y="5716"/>
                      <a:pt x="21103" y="5402"/>
                    </a:cubicBezTo>
                    <a:cubicBezTo>
                      <a:pt x="21095" y="4952"/>
                      <a:pt x="20811" y="5040"/>
                      <a:pt x="20747" y="4843"/>
                    </a:cubicBezTo>
                    <a:cubicBezTo>
                      <a:pt x="20742" y="4828"/>
                      <a:pt x="20716" y="4466"/>
                      <a:pt x="20712" y="4466"/>
                    </a:cubicBezTo>
                    <a:cubicBezTo>
                      <a:pt x="20721" y="4230"/>
                      <a:pt x="20822" y="4105"/>
                      <a:pt x="20907" y="4080"/>
                    </a:cubicBezTo>
                    <a:cubicBezTo>
                      <a:pt x="20931" y="4080"/>
                      <a:pt x="20953" y="4087"/>
                      <a:pt x="20969" y="4103"/>
                    </a:cubicBezTo>
                    <a:cubicBezTo>
                      <a:pt x="21069" y="4201"/>
                      <a:pt x="21157" y="4269"/>
                      <a:pt x="21236" y="4350"/>
                    </a:cubicBezTo>
                    <a:cubicBezTo>
                      <a:pt x="21320" y="4440"/>
                      <a:pt x="21399" y="4608"/>
                      <a:pt x="21458" y="4571"/>
                    </a:cubicBezTo>
                    <a:cubicBezTo>
                      <a:pt x="21478" y="4576"/>
                      <a:pt x="21496" y="4566"/>
                      <a:pt x="21512" y="4533"/>
                    </a:cubicBezTo>
                    <a:cubicBezTo>
                      <a:pt x="21532" y="4492"/>
                      <a:pt x="21563" y="4336"/>
                      <a:pt x="21566" y="4284"/>
                    </a:cubicBezTo>
                    <a:cubicBezTo>
                      <a:pt x="21574" y="4122"/>
                      <a:pt x="21553" y="4017"/>
                      <a:pt x="21494" y="3851"/>
                    </a:cubicBezTo>
                    <a:close/>
                    <a:moveTo>
                      <a:pt x="6245" y="17189"/>
                    </a:moveTo>
                    <a:cubicBezTo>
                      <a:pt x="6160" y="17229"/>
                      <a:pt x="6077" y="17066"/>
                      <a:pt x="5979" y="16943"/>
                    </a:cubicBezTo>
                    <a:cubicBezTo>
                      <a:pt x="5941" y="16892"/>
                      <a:pt x="5897" y="16868"/>
                      <a:pt x="5855" y="16818"/>
                    </a:cubicBezTo>
                    <a:cubicBezTo>
                      <a:pt x="5774" y="16722"/>
                      <a:pt x="5605" y="16488"/>
                      <a:pt x="5463" y="16508"/>
                    </a:cubicBezTo>
                    <a:cubicBezTo>
                      <a:pt x="5361" y="16522"/>
                      <a:pt x="5249" y="16702"/>
                      <a:pt x="5161" y="16818"/>
                    </a:cubicBezTo>
                    <a:cubicBezTo>
                      <a:pt x="5115" y="16876"/>
                      <a:pt x="5064" y="16935"/>
                      <a:pt x="5019" y="17004"/>
                    </a:cubicBezTo>
                    <a:cubicBezTo>
                      <a:pt x="4969" y="17079"/>
                      <a:pt x="4927" y="17268"/>
                      <a:pt x="4860" y="17163"/>
                    </a:cubicBezTo>
                    <a:cubicBezTo>
                      <a:pt x="4856" y="17156"/>
                      <a:pt x="4852" y="17149"/>
                      <a:pt x="4848" y="17139"/>
                    </a:cubicBezTo>
                    <a:cubicBezTo>
                      <a:pt x="4796" y="17026"/>
                      <a:pt x="4808" y="16871"/>
                      <a:pt x="4812" y="16705"/>
                    </a:cubicBezTo>
                    <a:cubicBezTo>
                      <a:pt x="4818" y="16450"/>
                      <a:pt x="4845" y="16387"/>
                      <a:pt x="4865" y="16208"/>
                    </a:cubicBezTo>
                    <a:cubicBezTo>
                      <a:pt x="4908" y="15834"/>
                      <a:pt x="4953" y="15438"/>
                      <a:pt x="5008" y="15153"/>
                    </a:cubicBezTo>
                    <a:cubicBezTo>
                      <a:pt x="5040" y="14983"/>
                      <a:pt x="5086" y="14872"/>
                      <a:pt x="5150" y="14718"/>
                    </a:cubicBezTo>
                    <a:cubicBezTo>
                      <a:pt x="5167" y="14679"/>
                      <a:pt x="5180" y="14609"/>
                      <a:pt x="5204" y="14594"/>
                    </a:cubicBezTo>
                    <a:cubicBezTo>
                      <a:pt x="5255" y="14561"/>
                      <a:pt x="5289" y="14570"/>
                      <a:pt x="5317" y="14599"/>
                    </a:cubicBezTo>
                    <a:cubicBezTo>
                      <a:pt x="5367" y="14660"/>
                      <a:pt x="5396" y="14785"/>
                      <a:pt x="5463" y="14833"/>
                    </a:cubicBezTo>
                    <a:cubicBezTo>
                      <a:pt x="5584" y="14920"/>
                      <a:pt x="5603" y="14735"/>
                      <a:pt x="5623" y="14461"/>
                    </a:cubicBezTo>
                    <a:cubicBezTo>
                      <a:pt x="5654" y="14048"/>
                      <a:pt x="5624" y="13917"/>
                      <a:pt x="5747" y="13717"/>
                    </a:cubicBezTo>
                    <a:cubicBezTo>
                      <a:pt x="5774" y="13673"/>
                      <a:pt x="5798" y="13683"/>
                      <a:pt x="5819" y="13656"/>
                    </a:cubicBezTo>
                    <a:cubicBezTo>
                      <a:pt x="5837" y="13630"/>
                      <a:pt x="5845" y="13599"/>
                      <a:pt x="5872" y="13592"/>
                    </a:cubicBezTo>
                    <a:cubicBezTo>
                      <a:pt x="5937" y="13581"/>
                      <a:pt x="5984" y="13506"/>
                      <a:pt x="6015" y="13717"/>
                    </a:cubicBezTo>
                    <a:cubicBezTo>
                      <a:pt x="6058" y="14026"/>
                      <a:pt x="5953" y="14396"/>
                      <a:pt x="5961" y="14586"/>
                    </a:cubicBezTo>
                    <a:cubicBezTo>
                      <a:pt x="5980" y="15037"/>
                      <a:pt x="6246" y="15392"/>
                      <a:pt x="6370" y="15764"/>
                    </a:cubicBezTo>
                    <a:cubicBezTo>
                      <a:pt x="6423" y="15922"/>
                      <a:pt x="6465" y="16057"/>
                      <a:pt x="6477" y="16198"/>
                    </a:cubicBezTo>
                    <a:cubicBezTo>
                      <a:pt x="6512" y="16603"/>
                      <a:pt x="6387" y="17126"/>
                      <a:pt x="6245" y="17189"/>
                    </a:cubicBezTo>
                    <a:close/>
                    <a:moveTo>
                      <a:pt x="6245" y="1718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AutoShape 4"/>
              <p:cNvSpPr>
                <a:spLocks/>
              </p:cNvSpPr>
              <p:nvPr/>
            </p:nvSpPr>
            <p:spPr bwMode="auto">
              <a:xfrm>
                <a:off x="0" y="40"/>
                <a:ext cx="621" cy="307"/>
              </a:xfrm>
              <a:custGeom>
                <a:avLst/>
                <a:gdLst/>
                <a:ahLst/>
                <a:cxnLst/>
                <a:rect l="0" t="0" r="r" b="b"/>
                <a:pathLst>
                  <a:path w="21346" h="21406">
                    <a:moveTo>
                      <a:pt x="20702" y="2402"/>
                    </a:moveTo>
                    <a:cubicBezTo>
                      <a:pt x="20483" y="2798"/>
                      <a:pt x="20218" y="4007"/>
                      <a:pt x="19754" y="4779"/>
                    </a:cubicBezTo>
                    <a:cubicBezTo>
                      <a:pt x="19690" y="4886"/>
                      <a:pt x="19583" y="4868"/>
                      <a:pt x="19518" y="4948"/>
                    </a:cubicBezTo>
                    <a:cubicBezTo>
                      <a:pt x="19393" y="5104"/>
                      <a:pt x="19143" y="5632"/>
                      <a:pt x="18965" y="5797"/>
                    </a:cubicBezTo>
                    <a:cubicBezTo>
                      <a:pt x="18599" y="6139"/>
                      <a:pt x="17992" y="6116"/>
                      <a:pt x="17859" y="6476"/>
                    </a:cubicBezTo>
                    <a:cubicBezTo>
                      <a:pt x="17554" y="7303"/>
                      <a:pt x="17889" y="8522"/>
                      <a:pt x="17543" y="9022"/>
                    </a:cubicBezTo>
                    <a:cubicBezTo>
                      <a:pt x="17390" y="9245"/>
                      <a:pt x="17417" y="9197"/>
                      <a:pt x="17263" y="9418"/>
                    </a:cubicBezTo>
                    <a:cubicBezTo>
                      <a:pt x="16852" y="10008"/>
                      <a:pt x="16886" y="9873"/>
                      <a:pt x="16854" y="10112"/>
                    </a:cubicBezTo>
                    <a:cubicBezTo>
                      <a:pt x="16803" y="10508"/>
                      <a:pt x="16803" y="10508"/>
                      <a:pt x="16820" y="10793"/>
                    </a:cubicBezTo>
                    <a:cubicBezTo>
                      <a:pt x="16837" y="11078"/>
                      <a:pt x="16888" y="11494"/>
                      <a:pt x="17062" y="11879"/>
                    </a:cubicBezTo>
                    <a:cubicBezTo>
                      <a:pt x="17264" y="11806"/>
                      <a:pt x="17582" y="12154"/>
                      <a:pt x="17918" y="12111"/>
                    </a:cubicBezTo>
                    <a:cubicBezTo>
                      <a:pt x="18583" y="12026"/>
                      <a:pt x="19322" y="11700"/>
                      <a:pt x="19390" y="12603"/>
                    </a:cubicBezTo>
                    <a:cubicBezTo>
                      <a:pt x="19452" y="13438"/>
                      <a:pt x="19147" y="13927"/>
                      <a:pt x="18661" y="14381"/>
                    </a:cubicBezTo>
                    <a:cubicBezTo>
                      <a:pt x="18441" y="14589"/>
                      <a:pt x="18106" y="15028"/>
                      <a:pt x="17843" y="15211"/>
                    </a:cubicBezTo>
                    <a:cubicBezTo>
                      <a:pt x="17695" y="15313"/>
                      <a:pt x="17432" y="15402"/>
                      <a:pt x="17300" y="15398"/>
                    </a:cubicBezTo>
                    <a:cubicBezTo>
                      <a:pt x="17201" y="15398"/>
                      <a:pt x="17096" y="15127"/>
                      <a:pt x="16992" y="14922"/>
                    </a:cubicBezTo>
                    <a:cubicBezTo>
                      <a:pt x="16676" y="14301"/>
                      <a:pt x="15619" y="14296"/>
                      <a:pt x="15522" y="13608"/>
                    </a:cubicBezTo>
                    <a:cubicBezTo>
                      <a:pt x="15487" y="13359"/>
                      <a:pt x="15885" y="12879"/>
                      <a:pt x="15997" y="12603"/>
                    </a:cubicBezTo>
                    <a:cubicBezTo>
                      <a:pt x="16015" y="12555"/>
                      <a:pt x="16131" y="12483"/>
                      <a:pt x="16154" y="12430"/>
                    </a:cubicBezTo>
                    <a:cubicBezTo>
                      <a:pt x="16263" y="12208"/>
                      <a:pt x="16451" y="12115"/>
                      <a:pt x="16707" y="12017"/>
                    </a:cubicBezTo>
                    <a:cubicBezTo>
                      <a:pt x="16647" y="11391"/>
                      <a:pt x="15999" y="10719"/>
                      <a:pt x="15965" y="10719"/>
                    </a:cubicBezTo>
                    <a:cubicBezTo>
                      <a:pt x="15765" y="10875"/>
                      <a:pt x="15435" y="10822"/>
                      <a:pt x="15177" y="10888"/>
                    </a:cubicBezTo>
                    <a:cubicBezTo>
                      <a:pt x="14900" y="10964"/>
                      <a:pt x="14677" y="11062"/>
                      <a:pt x="14466" y="11057"/>
                    </a:cubicBezTo>
                    <a:cubicBezTo>
                      <a:pt x="13663" y="11048"/>
                      <a:pt x="13117" y="10618"/>
                      <a:pt x="12572" y="11737"/>
                    </a:cubicBezTo>
                    <a:cubicBezTo>
                      <a:pt x="12491" y="11906"/>
                      <a:pt x="12202" y="12172"/>
                      <a:pt x="12021" y="12417"/>
                    </a:cubicBezTo>
                    <a:cubicBezTo>
                      <a:pt x="11748" y="12777"/>
                      <a:pt x="11475" y="13345"/>
                      <a:pt x="11153" y="13608"/>
                    </a:cubicBezTo>
                    <a:cubicBezTo>
                      <a:pt x="10376" y="14234"/>
                      <a:pt x="9467" y="14039"/>
                      <a:pt x="8784" y="14625"/>
                    </a:cubicBezTo>
                    <a:cubicBezTo>
                      <a:pt x="7833" y="15438"/>
                      <a:pt x="7189" y="17673"/>
                      <a:pt x="6573" y="19379"/>
                    </a:cubicBezTo>
                    <a:cubicBezTo>
                      <a:pt x="6526" y="19512"/>
                      <a:pt x="6466" y="19552"/>
                      <a:pt x="6416" y="19717"/>
                    </a:cubicBezTo>
                    <a:cubicBezTo>
                      <a:pt x="6235" y="20308"/>
                      <a:pt x="6137" y="20534"/>
                      <a:pt x="5784" y="21076"/>
                    </a:cubicBezTo>
                    <a:cubicBezTo>
                      <a:pt x="5559" y="21422"/>
                      <a:pt x="5264" y="21524"/>
                      <a:pt x="4760" y="21245"/>
                    </a:cubicBezTo>
                    <a:cubicBezTo>
                      <a:pt x="4264" y="20965"/>
                      <a:pt x="3948" y="20410"/>
                      <a:pt x="3654" y="19547"/>
                    </a:cubicBezTo>
                    <a:cubicBezTo>
                      <a:pt x="3246" y="18352"/>
                      <a:pt x="3196" y="17744"/>
                      <a:pt x="3260" y="15811"/>
                    </a:cubicBezTo>
                    <a:cubicBezTo>
                      <a:pt x="3289" y="14940"/>
                      <a:pt x="3165" y="13758"/>
                      <a:pt x="3260" y="13096"/>
                    </a:cubicBezTo>
                    <a:cubicBezTo>
                      <a:pt x="3304" y="12785"/>
                      <a:pt x="3471" y="12469"/>
                      <a:pt x="3576" y="12248"/>
                    </a:cubicBezTo>
                    <a:cubicBezTo>
                      <a:pt x="3898" y="11550"/>
                      <a:pt x="4485" y="11279"/>
                      <a:pt x="4838" y="10382"/>
                    </a:cubicBezTo>
                    <a:cubicBezTo>
                      <a:pt x="4960" y="10071"/>
                      <a:pt x="5154" y="9685"/>
                      <a:pt x="5154" y="9191"/>
                    </a:cubicBezTo>
                    <a:cubicBezTo>
                      <a:pt x="5154" y="8889"/>
                      <a:pt x="4925" y="8454"/>
                      <a:pt x="4838" y="8173"/>
                    </a:cubicBezTo>
                    <a:cubicBezTo>
                      <a:pt x="4733" y="7827"/>
                      <a:pt x="4669" y="7369"/>
                      <a:pt x="4601" y="7157"/>
                    </a:cubicBezTo>
                    <a:cubicBezTo>
                      <a:pt x="4582" y="7094"/>
                      <a:pt x="4454" y="7040"/>
                      <a:pt x="4443" y="6983"/>
                    </a:cubicBezTo>
                    <a:cubicBezTo>
                      <a:pt x="4425" y="6899"/>
                      <a:pt x="4468" y="6725"/>
                      <a:pt x="4443" y="6645"/>
                    </a:cubicBezTo>
                    <a:cubicBezTo>
                      <a:pt x="4423" y="6583"/>
                      <a:pt x="4297" y="6530"/>
                      <a:pt x="4284" y="6477"/>
                    </a:cubicBezTo>
                    <a:cubicBezTo>
                      <a:pt x="4268" y="6388"/>
                      <a:pt x="4309" y="6215"/>
                      <a:pt x="4284" y="6135"/>
                    </a:cubicBezTo>
                    <a:cubicBezTo>
                      <a:pt x="4266" y="6076"/>
                      <a:pt x="4140" y="6019"/>
                      <a:pt x="4128" y="5965"/>
                    </a:cubicBezTo>
                    <a:cubicBezTo>
                      <a:pt x="4053" y="5606"/>
                      <a:pt x="3985" y="5477"/>
                      <a:pt x="3812" y="5117"/>
                    </a:cubicBezTo>
                    <a:cubicBezTo>
                      <a:pt x="3688" y="4859"/>
                      <a:pt x="3138" y="4366"/>
                      <a:pt x="2865" y="4268"/>
                    </a:cubicBezTo>
                    <a:cubicBezTo>
                      <a:pt x="2591" y="4171"/>
                      <a:pt x="1762" y="4295"/>
                      <a:pt x="1207" y="4268"/>
                    </a:cubicBezTo>
                    <a:cubicBezTo>
                      <a:pt x="885" y="4256"/>
                      <a:pt x="-169" y="4566"/>
                      <a:pt x="23" y="3251"/>
                    </a:cubicBezTo>
                    <a:cubicBezTo>
                      <a:pt x="116" y="2625"/>
                      <a:pt x="279" y="2860"/>
                      <a:pt x="655" y="2740"/>
                    </a:cubicBezTo>
                    <a:cubicBezTo>
                      <a:pt x="1258" y="2554"/>
                      <a:pt x="2394" y="2256"/>
                      <a:pt x="2865" y="2060"/>
                    </a:cubicBezTo>
                    <a:cubicBezTo>
                      <a:pt x="3905" y="1634"/>
                      <a:pt x="4714" y="1017"/>
                      <a:pt x="5627" y="875"/>
                    </a:cubicBezTo>
                    <a:cubicBezTo>
                      <a:pt x="7038" y="652"/>
                      <a:pt x="8434" y="1003"/>
                      <a:pt x="9810" y="875"/>
                    </a:cubicBezTo>
                    <a:cubicBezTo>
                      <a:pt x="10729" y="786"/>
                      <a:pt x="11638" y="457"/>
                      <a:pt x="12572" y="363"/>
                    </a:cubicBezTo>
                    <a:cubicBezTo>
                      <a:pt x="14028" y="221"/>
                      <a:pt x="15484" y="341"/>
                      <a:pt x="16914" y="195"/>
                    </a:cubicBezTo>
                    <a:cubicBezTo>
                      <a:pt x="17331" y="150"/>
                      <a:pt x="18188" y="-76"/>
                      <a:pt x="18887" y="26"/>
                    </a:cubicBezTo>
                    <a:cubicBezTo>
                      <a:pt x="19182" y="71"/>
                      <a:pt x="19535" y="280"/>
                      <a:pt x="19913" y="363"/>
                    </a:cubicBezTo>
                    <a:cubicBezTo>
                      <a:pt x="20518" y="501"/>
                      <a:pt x="21245" y="128"/>
                      <a:pt x="21332" y="1212"/>
                    </a:cubicBezTo>
                    <a:cubicBezTo>
                      <a:pt x="21431" y="2438"/>
                      <a:pt x="20962" y="1927"/>
                      <a:pt x="20702" y="2402"/>
                    </a:cubicBezTo>
                    <a:close/>
                    <a:moveTo>
                      <a:pt x="20702" y="240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AutoShape 5"/>
              <p:cNvSpPr>
                <a:spLocks/>
              </p:cNvSpPr>
              <p:nvPr/>
            </p:nvSpPr>
            <p:spPr bwMode="auto">
              <a:xfrm>
                <a:off x="496" y="304"/>
                <a:ext cx="178" cy="166"/>
              </a:xfrm>
              <a:custGeom>
                <a:avLst/>
                <a:gdLst/>
                <a:ahLst/>
                <a:cxnLst/>
                <a:rect l="0" t="0" r="r" b="b"/>
                <a:pathLst>
                  <a:path w="20773" h="20763">
                    <a:moveTo>
                      <a:pt x="18527" y="17225"/>
                    </a:moveTo>
                    <a:cubicBezTo>
                      <a:pt x="18344" y="17442"/>
                      <a:pt x="19414" y="18389"/>
                      <a:pt x="19225" y="18572"/>
                    </a:cubicBezTo>
                    <a:cubicBezTo>
                      <a:pt x="18491" y="19251"/>
                      <a:pt x="15725" y="19186"/>
                      <a:pt x="13972" y="19872"/>
                    </a:cubicBezTo>
                    <a:cubicBezTo>
                      <a:pt x="9648" y="21553"/>
                      <a:pt x="8445" y="20390"/>
                      <a:pt x="8601" y="20118"/>
                    </a:cubicBezTo>
                    <a:cubicBezTo>
                      <a:pt x="9298" y="18922"/>
                      <a:pt x="12114" y="18652"/>
                      <a:pt x="12051" y="18516"/>
                    </a:cubicBezTo>
                    <a:cubicBezTo>
                      <a:pt x="11967" y="18340"/>
                      <a:pt x="12449" y="17169"/>
                      <a:pt x="11967" y="16930"/>
                    </a:cubicBezTo>
                    <a:cubicBezTo>
                      <a:pt x="11695" y="16801"/>
                      <a:pt x="11038" y="17177"/>
                      <a:pt x="10787" y="16779"/>
                    </a:cubicBezTo>
                    <a:cubicBezTo>
                      <a:pt x="10676" y="16612"/>
                      <a:pt x="9313" y="16133"/>
                      <a:pt x="9215" y="15982"/>
                    </a:cubicBezTo>
                    <a:cubicBezTo>
                      <a:pt x="9013" y="15696"/>
                      <a:pt x="10710" y="14691"/>
                      <a:pt x="10695" y="14586"/>
                    </a:cubicBezTo>
                    <a:cubicBezTo>
                      <a:pt x="10521" y="13191"/>
                      <a:pt x="10570" y="12697"/>
                      <a:pt x="11857" y="12339"/>
                    </a:cubicBezTo>
                    <a:cubicBezTo>
                      <a:pt x="12513" y="12155"/>
                      <a:pt x="13580" y="12148"/>
                      <a:pt x="13449" y="10600"/>
                    </a:cubicBezTo>
                    <a:cubicBezTo>
                      <a:pt x="13162" y="7244"/>
                      <a:pt x="11681" y="8376"/>
                      <a:pt x="10696" y="7651"/>
                    </a:cubicBezTo>
                    <a:cubicBezTo>
                      <a:pt x="9342" y="7835"/>
                      <a:pt x="8224" y="9566"/>
                      <a:pt x="8301" y="9829"/>
                    </a:cubicBezTo>
                    <a:cubicBezTo>
                      <a:pt x="8454" y="10362"/>
                      <a:pt x="6994" y="11167"/>
                      <a:pt x="6771" y="12022"/>
                    </a:cubicBezTo>
                    <a:cubicBezTo>
                      <a:pt x="6323" y="13695"/>
                      <a:pt x="6693" y="15186"/>
                      <a:pt x="4668" y="15735"/>
                    </a:cubicBezTo>
                    <a:cubicBezTo>
                      <a:pt x="4458" y="15790"/>
                      <a:pt x="3599" y="16038"/>
                      <a:pt x="3599" y="16038"/>
                    </a:cubicBezTo>
                    <a:cubicBezTo>
                      <a:pt x="2418" y="16413"/>
                      <a:pt x="657" y="17329"/>
                      <a:pt x="232" y="16580"/>
                    </a:cubicBezTo>
                    <a:cubicBezTo>
                      <a:pt x="-642" y="15033"/>
                      <a:pt x="1224" y="14667"/>
                      <a:pt x="1363" y="13598"/>
                    </a:cubicBezTo>
                    <a:cubicBezTo>
                      <a:pt x="1524" y="12386"/>
                      <a:pt x="714" y="11669"/>
                      <a:pt x="1105" y="10698"/>
                    </a:cubicBezTo>
                    <a:cubicBezTo>
                      <a:pt x="1552" y="9598"/>
                      <a:pt x="2809" y="9357"/>
                      <a:pt x="4402" y="7813"/>
                    </a:cubicBezTo>
                    <a:cubicBezTo>
                      <a:pt x="4828" y="7398"/>
                      <a:pt x="5457" y="7580"/>
                      <a:pt x="5890" y="7621"/>
                    </a:cubicBezTo>
                    <a:cubicBezTo>
                      <a:pt x="8321" y="7852"/>
                      <a:pt x="9305" y="7181"/>
                      <a:pt x="9808" y="5469"/>
                    </a:cubicBezTo>
                    <a:cubicBezTo>
                      <a:pt x="9781" y="5309"/>
                      <a:pt x="9753" y="5157"/>
                      <a:pt x="9726" y="5030"/>
                    </a:cubicBezTo>
                    <a:cubicBezTo>
                      <a:pt x="9306" y="2926"/>
                      <a:pt x="9517" y="2336"/>
                      <a:pt x="10096" y="1371"/>
                    </a:cubicBezTo>
                    <a:cubicBezTo>
                      <a:pt x="10285" y="1052"/>
                      <a:pt x="10515" y="175"/>
                      <a:pt x="11074" y="33"/>
                    </a:cubicBezTo>
                    <a:cubicBezTo>
                      <a:pt x="11373" y="-47"/>
                      <a:pt x="12275" y="0"/>
                      <a:pt x="12310" y="407"/>
                    </a:cubicBezTo>
                    <a:cubicBezTo>
                      <a:pt x="12359" y="958"/>
                      <a:pt x="12275" y="1420"/>
                      <a:pt x="12512" y="1563"/>
                    </a:cubicBezTo>
                    <a:cubicBezTo>
                      <a:pt x="12749" y="1707"/>
                      <a:pt x="13315" y="1524"/>
                      <a:pt x="13846" y="1922"/>
                    </a:cubicBezTo>
                    <a:cubicBezTo>
                      <a:pt x="14140" y="2138"/>
                      <a:pt x="13602" y="3149"/>
                      <a:pt x="13685" y="3493"/>
                    </a:cubicBezTo>
                    <a:cubicBezTo>
                      <a:pt x="13854" y="4161"/>
                      <a:pt x="12463" y="4975"/>
                      <a:pt x="13008" y="5317"/>
                    </a:cubicBezTo>
                    <a:cubicBezTo>
                      <a:pt x="13440" y="5589"/>
                      <a:pt x="14154" y="5804"/>
                      <a:pt x="14279" y="5900"/>
                    </a:cubicBezTo>
                    <a:cubicBezTo>
                      <a:pt x="15125" y="6537"/>
                      <a:pt x="15565" y="6904"/>
                      <a:pt x="16397" y="8076"/>
                    </a:cubicBezTo>
                    <a:cubicBezTo>
                      <a:pt x="16598" y="8363"/>
                      <a:pt x="16892" y="9153"/>
                      <a:pt x="17025" y="9424"/>
                    </a:cubicBezTo>
                    <a:cubicBezTo>
                      <a:pt x="17325" y="10046"/>
                      <a:pt x="17870" y="12788"/>
                      <a:pt x="18199" y="13616"/>
                    </a:cubicBezTo>
                    <a:cubicBezTo>
                      <a:pt x="18680" y="14843"/>
                      <a:pt x="20414" y="13289"/>
                      <a:pt x="20756" y="14541"/>
                    </a:cubicBezTo>
                    <a:cubicBezTo>
                      <a:pt x="20958" y="15288"/>
                      <a:pt x="19344" y="16238"/>
                      <a:pt x="18527" y="17225"/>
                    </a:cubicBezTo>
                    <a:close/>
                    <a:moveTo>
                      <a:pt x="18527" y="1722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224213" y="2705100"/>
              <a:ext cx="1981200" cy="2638425"/>
              <a:chOff x="0" y="0"/>
              <a:chExt cx="1247" cy="1662"/>
            </a:xfrm>
            <a:solidFill>
              <a:srgbClr val="8CE8F2"/>
            </a:solidFill>
          </p:grpSpPr>
          <p:sp>
            <p:nvSpPr>
              <p:cNvPr id="23" name="AutoShape 8"/>
              <p:cNvSpPr>
                <a:spLocks/>
              </p:cNvSpPr>
              <p:nvPr/>
            </p:nvSpPr>
            <p:spPr bwMode="auto">
              <a:xfrm>
                <a:off x="0" y="0"/>
                <a:ext cx="1230" cy="1662"/>
              </a:xfrm>
              <a:custGeom>
                <a:avLst/>
                <a:gdLst/>
                <a:ahLst/>
                <a:cxnLst/>
                <a:rect l="0" t="0" r="r" b="b"/>
                <a:pathLst>
                  <a:path w="21556" h="21542">
                    <a:moveTo>
                      <a:pt x="15616" y="1779"/>
                    </a:moveTo>
                    <a:cubicBezTo>
                      <a:pt x="15610" y="1770"/>
                      <a:pt x="15557" y="1697"/>
                      <a:pt x="15468" y="1575"/>
                    </a:cubicBezTo>
                    <a:cubicBezTo>
                      <a:pt x="15433" y="1587"/>
                      <a:pt x="15398" y="1599"/>
                      <a:pt x="15362" y="1612"/>
                    </a:cubicBezTo>
                    <a:cubicBezTo>
                      <a:pt x="15053" y="1726"/>
                      <a:pt x="14869" y="1831"/>
                      <a:pt x="14478" y="1833"/>
                    </a:cubicBezTo>
                    <a:cubicBezTo>
                      <a:pt x="14270" y="1834"/>
                      <a:pt x="14027" y="1772"/>
                      <a:pt x="13794" y="1738"/>
                    </a:cubicBezTo>
                    <a:cubicBezTo>
                      <a:pt x="13498" y="1697"/>
                      <a:pt x="13252" y="1655"/>
                      <a:pt x="13030" y="1580"/>
                    </a:cubicBezTo>
                    <a:cubicBezTo>
                      <a:pt x="12990" y="1567"/>
                      <a:pt x="12925" y="1569"/>
                      <a:pt x="12869" y="1549"/>
                    </a:cubicBezTo>
                    <a:cubicBezTo>
                      <a:pt x="12673" y="1480"/>
                      <a:pt x="12350" y="1256"/>
                      <a:pt x="12025" y="1297"/>
                    </a:cubicBezTo>
                    <a:cubicBezTo>
                      <a:pt x="11883" y="1314"/>
                      <a:pt x="11725" y="1402"/>
                      <a:pt x="11663" y="1486"/>
                    </a:cubicBezTo>
                    <a:cubicBezTo>
                      <a:pt x="11563" y="1621"/>
                      <a:pt x="11662" y="1921"/>
                      <a:pt x="11382" y="1991"/>
                    </a:cubicBezTo>
                    <a:cubicBezTo>
                      <a:pt x="11236" y="2027"/>
                      <a:pt x="10948" y="1914"/>
                      <a:pt x="10779" y="1864"/>
                    </a:cubicBezTo>
                    <a:cubicBezTo>
                      <a:pt x="10565" y="1803"/>
                      <a:pt x="10617" y="1820"/>
                      <a:pt x="10417" y="1707"/>
                    </a:cubicBezTo>
                    <a:cubicBezTo>
                      <a:pt x="10359" y="1674"/>
                      <a:pt x="10272" y="1646"/>
                      <a:pt x="10216" y="1612"/>
                    </a:cubicBezTo>
                    <a:cubicBezTo>
                      <a:pt x="10077" y="1527"/>
                      <a:pt x="9941" y="1392"/>
                      <a:pt x="9733" y="1328"/>
                    </a:cubicBezTo>
                    <a:cubicBezTo>
                      <a:pt x="9504" y="1258"/>
                      <a:pt x="9302" y="1248"/>
                      <a:pt x="9090" y="1170"/>
                    </a:cubicBezTo>
                    <a:cubicBezTo>
                      <a:pt x="8953" y="1120"/>
                      <a:pt x="8888" y="1106"/>
                      <a:pt x="8808" y="1012"/>
                    </a:cubicBezTo>
                    <a:cubicBezTo>
                      <a:pt x="8781" y="979"/>
                      <a:pt x="8799" y="974"/>
                      <a:pt x="8768" y="949"/>
                    </a:cubicBezTo>
                    <a:cubicBezTo>
                      <a:pt x="8660" y="860"/>
                      <a:pt x="8783" y="493"/>
                      <a:pt x="8728" y="318"/>
                    </a:cubicBezTo>
                    <a:cubicBezTo>
                      <a:pt x="8687" y="185"/>
                      <a:pt x="8523" y="23"/>
                      <a:pt x="8406" y="2"/>
                    </a:cubicBezTo>
                    <a:cubicBezTo>
                      <a:pt x="8302" y="-17"/>
                      <a:pt x="7935" y="111"/>
                      <a:pt x="7723" y="128"/>
                    </a:cubicBezTo>
                    <a:cubicBezTo>
                      <a:pt x="7356" y="158"/>
                      <a:pt x="6856" y="101"/>
                      <a:pt x="6517" y="128"/>
                    </a:cubicBezTo>
                    <a:cubicBezTo>
                      <a:pt x="6269" y="148"/>
                      <a:pt x="5882" y="237"/>
                      <a:pt x="5712" y="286"/>
                    </a:cubicBezTo>
                    <a:cubicBezTo>
                      <a:pt x="5517" y="343"/>
                      <a:pt x="5280" y="492"/>
                      <a:pt x="5030" y="570"/>
                    </a:cubicBezTo>
                    <a:cubicBezTo>
                      <a:pt x="4809" y="639"/>
                      <a:pt x="4149" y="634"/>
                      <a:pt x="3968" y="502"/>
                    </a:cubicBezTo>
                    <a:cubicBezTo>
                      <a:pt x="3943" y="483"/>
                      <a:pt x="3942" y="472"/>
                      <a:pt x="3945" y="455"/>
                    </a:cubicBezTo>
                    <a:lnTo>
                      <a:pt x="3698" y="476"/>
                    </a:lnTo>
                    <a:cubicBezTo>
                      <a:pt x="3700" y="487"/>
                      <a:pt x="3702" y="496"/>
                      <a:pt x="3703" y="507"/>
                    </a:cubicBezTo>
                    <a:cubicBezTo>
                      <a:pt x="3704" y="538"/>
                      <a:pt x="3696" y="569"/>
                      <a:pt x="3681" y="600"/>
                    </a:cubicBezTo>
                    <a:cubicBezTo>
                      <a:pt x="3620" y="727"/>
                      <a:pt x="3443" y="851"/>
                      <a:pt x="3301" y="949"/>
                    </a:cubicBezTo>
                    <a:cubicBezTo>
                      <a:pt x="3061" y="1113"/>
                      <a:pt x="2823" y="1212"/>
                      <a:pt x="2738" y="1360"/>
                    </a:cubicBezTo>
                    <a:cubicBezTo>
                      <a:pt x="2731" y="1370"/>
                      <a:pt x="2667" y="1378"/>
                      <a:pt x="2658" y="1391"/>
                    </a:cubicBezTo>
                    <a:cubicBezTo>
                      <a:pt x="2611" y="1455"/>
                      <a:pt x="2602" y="1547"/>
                      <a:pt x="2577" y="1612"/>
                    </a:cubicBezTo>
                    <a:cubicBezTo>
                      <a:pt x="2573" y="1624"/>
                      <a:pt x="2502" y="1659"/>
                      <a:pt x="2497" y="1675"/>
                    </a:cubicBezTo>
                    <a:cubicBezTo>
                      <a:pt x="2454" y="1799"/>
                      <a:pt x="2504" y="1958"/>
                      <a:pt x="2457" y="2054"/>
                    </a:cubicBezTo>
                    <a:cubicBezTo>
                      <a:pt x="2419" y="2129"/>
                      <a:pt x="2274" y="2236"/>
                      <a:pt x="2175" y="2307"/>
                    </a:cubicBezTo>
                    <a:cubicBezTo>
                      <a:pt x="2063" y="2386"/>
                      <a:pt x="1898" y="2437"/>
                      <a:pt x="1813" y="2496"/>
                    </a:cubicBezTo>
                    <a:cubicBezTo>
                      <a:pt x="1711" y="2568"/>
                      <a:pt x="1599" y="2725"/>
                      <a:pt x="1492" y="2780"/>
                    </a:cubicBezTo>
                    <a:cubicBezTo>
                      <a:pt x="1448" y="2803"/>
                      <a:pt x="1445" y="2815"/>
                      <a:pt x="1411" y="2844"/>
                    </a:cubicBezTo>
                    <a:cubicBezTo>
                      <a:pt x="1212" y="3019"/>
                      <a:pt x="1046" y="3244"/>
                      <a:pt x="929" y="3443"/>
                    </a:cubicBezTo>
                    <a:cubicBezTo>
                      <a:pt x="921" y="3457"/>
                      <a:pt x="908" y="3509"/>
                      <a:pt x="888" y="3538"/>
                    </a:cubicBezTo>
                    <a:cubicBezTo>
                      <a:pt x="829" y="3626"/>
                      <a:pt x="711" y="3700"/>
                      <a:pt x="647" y="3790"/>
                    </a:cubicBezTo>
                    <a:cubicBezTo>
                      <a:pt x="580" y="3886"/>
                      <a:pt x="548" y="4007"/>
                      <a:pt x="486" y="4106"/>
                    </a:cubicBezTo>
                    <a:cubicBezTo>
                      <a:pt x="351" y="4326"/>
                      <a:pt x="128" y="4530"/>
                      <a:pt x="125" y="4737"/>
                    </a:cubicBezTo>
                    <a:cubicBezTo>
                      <a:pt x="123" y="4861"/>
                      <a:pt x="204" y="4954"/>
                      <a:pt x="245" y="5053"/>
                    </a:cubicBezTo>
                    <a:cubicBezTo>
                      <a:pt x="405" y="5436"/>
                      <a:pt x="379" y="5902"/>
                      <a:pt x="205" y="6221"/>
                    </a:cubicBezTo>
                    <a:cubicBezTo>
                      <a:pt x="140" y="6341"/>
                      <a:pt x="23" y="6432"/>
                      <a:pt x="4" y="6568"/>
                    </a:cubicBezTo>
                    <a:cubicBezTo>
                      <a:pt x="-23" y="6763"/>
                      <a:pt x="94" y="6900"/>
                      <a:pt x="125" y="7042"/>
                    </a:cubicBezTo>
                    <a:cubicBezTo>
                      <a:pt x="155" y="7179"/>
                      <a:pt x="130" y="7339"/>
                      <a:pt x="165" y="7421"/>
                    </a:cubicBezTo>
                    <a:cubicBezTo>
                      <a:pt x="243" y="7601"/>
                      <a:pt x="607" y="7811"/>
                      <a:pt x="808" y="8021"/>
                    </a:cubicBezTo>
                    <a:cubicBezTo>
                      <a:pt x="911" y="8129"/>
                      <a:pt x="1033" y="8275"/>
                      <a:pt x="1130" y="8431"/>
                    </a:cubicBezTo>
                    <a:cubicBezTo>
                      <a:pt x="1229" y="8592"/>
                      <a:pt x="1262" y="8797"/>
                      <a:pt x="1371" y="8937"/>
                    </a:cubicBezTo>
                    <a:cubicBezTo>
                      <a:pt x="1430" y="9011"/>
                      <a:pt x="1569" y="9092"/>
                      <a:pt x="1693" y="9189"/>
                    </a:cubicBezTo>
                    <a:cubicBezTo>
                      <a:pt x="1796" y="9271"/>
                      <a:pt x="1905" y="9374"/>
                      <a:pt x="2014" y="9442"/>
                    </a:cubicBezTo>
                    <a:cubicBezTo>
                      <a:pt x="2302" y="9620"/>
                      <a:pt x="2678" y="9755"/>
                      <a:pt x="2939" y="9757"/>
                    </a:cubicBezTo>
                    <a:cubicBezTo>
                      <a:pt x="3286" y="9761"/>
                      <a:pt x="3724" y="9539"/>
                      <a:pt x="4025" y="9537"/>
                    </a:cubicBezTo>
                    <a:cubicBezTo>
                      <a:pt x="4266" y="9534"/>
                      <a:pt x="4477" y="9650"/>
                      <a:pt x="4708" y="9631"/>
                    </a:cubicBezTo>
                    <a:cubicBezTo>
                      <a:pt x="4854" y="9619"/>
                      <a:pt x="5000" y="9542"/>
                      <a:pt x="5110" y="9505"/>
                    </a:cubicBezTo>
                    <a:cubicBezTo>
                      <a:pt x="5267" y="9452"/>
                      <a:pt x="5400" y="9413"/>
                      <a:pt x="5512" y="9379"/>
                    </a:cubicBezTo>
                    <a:cubicBezTo>
                      <a:pt x="5921" y="9253"/>
                      <a:pt x="6400" y="9090"/>
                      <a:pt x="6799" y="9252"/>
                    </a:cubicBezTo>
                    <a:cubicBezTo>
                      <a:pt x="7085" y="9369"/>
                      <a:pt x="7111" y="9677"/>
                      <a:pt x="7401" y="9757"/>
                    </a:cubicBezTo>
                    <a:cubicBezTo>
                      <a:pt x="7448" y="9770"/>
                      <a:pt x="7753" y="9721"/>
                      <a:pt x="7924" y="9757"/>
                    </a:cubicBezTo>
                    <a:cubicBezTo>
                      <a:pt x="8003" y="9774"/>
                      <a:pt x="8090" y="9861"/>
                      <a:pt x="8165" y="9915"/>
                    </a:cubicBezTo>
                    <a:cubicBezTo>
                      <a:pt x="8340" y="10041"/>
                      <a:pt x="8419" y="10141"/>
                      <a:pt x="8448" y="10326"/>
                    </a:cubicBezTo>
                    <a:cubicBezTo>
                      <a:pt x="8504" y="10700"/>
                      <a:pt x="8213" y="11125"/>
                      <a:pt x="8287" y="11526"/>
                    </a:cubicBezTo>
                    <a:cubicBezTo>
                      <a:pt x="8308" y="11645"/>
                      <a:pt x="8387" y="11787"/>
                      <a:pt x="8448" y="11873"/>
                    </a:cubicBezTo>
                    <a:cubicBezTo>
                      <a:pt x="8605" y="12102"/>
                      <a:pt x="8923" y="12246"/>
                      <a:pt x="9090" y="12535"/>
                    </a:cubicBezTo>
                    <a:cubicBezTo>
                      <a:pt x="9141" y="12624"/>
                      <a:pt x="9118" y="12727"/>
                      <a:pt x="9170" y="12852"/>
                    </a:cubicBezTo>
                    <a:cubicBezTo>
                      <a:pt x="9190" y="12900"/>
                      <a:pt x="9258" y="12952"/>
                      <a:pt x="9291" y="13009"/>
                    </a:cubicBezTo>
                    <a:cubicBezTo>
                      <a:pt x="9396" y="13194"/>
                      <a:pt x="9545" y="13434"/>
                      <a:pt x="9572" y="13577"/>
                    </a:cubicBezTo>
                    <a:cubicBezTo>
                      <a:pt x="9607" y="13753"/>
                      <a:pt x="9548" y="13969"/>
                      <a:pt x="9572" y="14146"/>
                    </a:cubicBezTo>
                    <a:cubicBezTo>
                      <a:pt x="9603" y="14360"/>
                      <a:pt x="9703" y="14516"/>
                      <a:pt x="9693" y="14619"/>
                    </a:cubicBezTo>
                    <a:cubicBezTo>
                      <a:pt x="9686" y="14702"/>
                      <a:pt x="9622" y="14779"/>
                      <a:pt x="9572" y="14872"/>
                    </a:cubicBezTo>
                    <a:cubicBezTo>
                      <a:pt x="9529" y="14955"/>
                      <a:pt x="9495" y="15047"/>
                      <a:pt x="9452" y="15124"/>
                    </a:cubicBezTo>
                    <a:cubicBezTo>
                      <a:pt x="9409" y="15200"/>
                      <a:pt x="9331" y="15261"/>
                      <a:pt x="9291" y="15345"/>
                    </a:cubicBezTo>
                    <a:cubicBezTo>
                      <a:pt x="9272" y="15383"/>
                      <a:pt x="9268" y="15459"/>
                      <a:pt x="9251" y="15503"/>
                    </a:cubicBezTo>
                    <a:cubicBezTo>
                      <a:pt x="9194" y="15650"/>
                      <a:pt x="9162" y="15762"/>
                      <a:pt x="9130" y="15945"/>
                    </a:cubicBezTo>
                    <a:cubicBezTo>
                      <a:pt x="9111" y="16054"/>
                      <a:pt x="9086" y="16162"/>
                      <a:pt x="9090" y="16261"/>
                    </a:cubicBezTo>
                    <a:cubicBezTo>
                      <a:pt x="9100" y="16472"/>
                      <a:pt x="9228" y="16670"/>
                      <a:pt x="9291" y="16766"/>
                    </a:cubicBezTo>
                    <a:cubicBezTo>
                      <a:pt x="9543" y="17151"/>
                      <a:pt x="9745" y="17671"/>
                      <a:pt x="9894" y="18092"/>
                    </a:cubicBezTo>
                    <a:cubicBezTo>
                      <a:pt x="9966" y="18292"/>
                      <a:pt x="10023" y="18477"/>
                      <a:pt x="10055" y="18660"/>
                    </a:cubicBezTo>
                    <a:cubicBezTo>
                      <a:pt x="10078" y="18786"/>
                      <a:pt x="10071" y="18905"/>
                      <a:pt x="10095" y="19039"/>
                    </a:cubicBezTo>
                    <a:cubicBezTo>
                      <a:pt x="10116" y="19150"/>
                      <a:pt x="10128" y="19308"/>
                      <a:pt x="10175" y="19418"/>
                    </a:cubicBezTo>
                    <a:cubicBezTo>
                      <a:pt x="10192" y="19454"/>
                      <a:pt x="10265" y="19495"/>
                      <a:pt x="10296" y="19544"/>
                    </a:cubicBezTo>
                    <a:cubicBezTo>
                      <a:pt x="10334" y="19604"/>
                      <a:pt x="10341" y="19687"/>
                      <a:pt x="10376" y="19734"/>
                    </a:cubicBezTo>
                    <a:cubicBezTo>
                      <a:pt x="10415" y="19782"/>
                      <a:pt x="10489" y="19809"/>
                      <a:pt x="10537" y="19860"/>
                    </a:cubicBezTo>
                    <a:cubicBezTo>
                      <a:pt x="10550" y="19872"/>
                      <a:pt x="10523" y="19912"/>
                      <a:pt x="10537" y="19923"/>
                    </a:cubicBezTo>
                    <a:cubicBezTo>
                      <a:pt x="10550" y="19933"/>
                      <a:pt x="10608" y="19912"/>
                      <a:pt x="10618" y="19923"/>
                    </a:cubicBezTo>
                    <a:cubicBezTo>
                      <a:pt x="10641" y="19947"/>
                      <a:pt x="10640" y="19996"/>
                      <a:pt x="10658" y="20018"/>
                    </a:cubicBezTo>
                    <a:cubicBezTo>
                      <a:pt x="10740" y="20120"/>
                      <a:pt x="10833" y="20254"/>
                      <a:pt x="10899" y="20365"/>
                    </a:cubicBezTo>
                    <a:cubicBezTo>
                      <a:pt x="10982" y="20503"/>
                      <a:pt x="11073" y="20647"/>
                      <a:pt x="11100" y="20776"/>
                    </a:cubicBezTo>
                    <a:cubicBezTo>
                      <a:pt x="11138" y="20950"/>
                      <a:pt x="11066" y="21228"/>
                      <a:pt x="11140" y="21343"/>
                    </a:cubicBezTo>
                    <a:cubicBezTo>
                      <a:pt x="11154" y="21365"/>
                      <a:pt x="11384" y="21518"/>
                      <a:pt x="11462" y="21534"/>
                    </a:cubicBezTo>
                    <a:cubicBezTo>
                      <a:pt x="11736" y="21583"/>
                      <a:pt x="12023" y="21405"/>
                      <a:pt x="12507" y="21407"/>
                    </a:cubicBezTo>
                    <a:cubicBezTo>
                      <a:pt x="12688" y="21407"/>
                      <a:pt x="12744" y="21460"/>
                      <a:pt x="12829" y="21470"/>
                    </a:cubicBezTo>
                    <a:cubicBezTo>
                      <a:pt x="12981" y="21488"/>
                      <a:pt x="13182" y="21483"/>
                      <a:pt x="13271" y="21470"/>
                    </a:cubicBezTo>
                    <a:cubicBezTo>
                      <a:pt x="13441" y="21444"/>
                      <a:pt x="13536" y="21334"/>
                      <a:pt x="13633" y="21281"/>
                    </a:cubicBezTo>
                    <a:cubicBezTo>
                      <a:pt x="13905" y="21133"/>
                      <a:pt x="14078" y="21010"/>
                      <a:pt x="14277" y="20839"/>
                    </a:cubicBezTo>
                    <a:cubicBezTo>
                      <a:pt x="14355" y="20771"/>
                      <a:pt x="14469" y="20698"/>
                      <a:pt x="14517" y="20649"/>
                    </a:cubicBezTo>
                    <a:cubicBezTo>
                      <a:pt x="14543" y="20623"/>
                      <a:pt x="14530" y="20582"/>
                      <a:pt x="14558" y="20554"/>
                    </a:cubicBezTo>
                    <a:cubicBezTo>
                      <a:pt x="14639" y="20473"/>
                      <a:pt x="14749" y="20402"/>
                      <a:pt x="14838" y="20302"/>
                    </a:cubicBezTo>
                    <a:cubicBezTo>
                      <a:pt x="14922" y="20210"/>
                      <a:pt x="14995" y="20112"/>
                      <a:pt x="15081" y="20018"/>
                    </a:cubicBezTo>
                    <a:cubicBezTo>
                      <a:pt x="15268" y="19809"/>
                      <a:pt x="15520" y="19581"/>
                      <a:pt x="15562" y="19418"/>
                    </a:cubicBezTo>
                    <a:cubicBezTo>
                      <a:pt x="15608" y="19245"/>
                      <a:pt x="15522" y="19069"/>
                      <a:pt x="15562" y="18976"/>
                    </a:cubicBezTo>
                    <a:cubicBezTo>
                      <a:pt x="15571" y="18956"/>
                      <a:pt x="15680" y="18885"/>
                      <a:pt x="15723" y="18850"/>
                    </a:cubicBezTo>
                    <a:cubicBezTo>
                      <a:pt x="15897" y="18710"/>
                      <a:pt x="16211" y="18619"/>
                      <a:pt x="16326" y="18471"/>
                    </a:cubicBezTo>
                    <a:cubicBezTo>
                      <a:pt x="16402" y="18375"/>
                      <a:pt x="16489" y="18100"/>
                      <a:pt x="16487" y="17997"/>
                    </a:cubicBezTo>
                    <a:cubicBezTo>
                      <a:pt x="16483" y="17782"/>
                      <a:pt x="16272" y="17639"/>
                      <a:pt x="16326" y="17334"/>
                    </a:cubicBezTo>
                    <a:cubicBezTo>
                      <a:pt x="16337" y="17277"/>
                      <a:pt x="16394" y="17191"/>
                      <a:pt x="16447" y="17114"/>
                    </a:cubicBezTo>
                    <a:cubicBezTo>
                      <a:pt x="16528" y="16995"/>
                      <a:pt x="16657" y="16901"/>
                      <a:pt x="16728" y="16830"/>
                    </a:cubicBezTo>
                    <a:cubicBezTo>
                      <a:pt x="16759" y="16800"/>
                      <a:pt x="16777" y="16735"/>
                      <a:pt x="16809" y="16703"/>
                    </a:cubicBezTo>
                    <a:cubicBezTo>
                      <a:pt x="16934" y="16579"/>
                      <a:pt x="17025" y="16545"/>
                      <a:pt x="17130" y="16482"/>
                    </a:cubicBezTo>
                    <a:cubicBezTo>
                      <a:pt x="17161" y="16464"/>
                      <a:pt x="17173" y="16438"/>
                      <a:pt x="17211" y="16419"/>
                    </a:cubicBezTo>
                    <a:cubicBezTo>
                      <a:pt x="17391" y="16328"/>
                      <a:pt x="17516" y="16281"/>
                      <a:pt x="17653" y="16198"/>
                    </a:cubicBezTo>
                    <a:cubicBezTo>
                      <a:pt x="17789" y="16117"/>
                      <a:pt x="17883" y="16036"/>
                      <a:pt x="17934" y="15945"/>
                    </a:cubicBezTo>
                    <a:cubicBezTo>
                      <a:pt x="17941" y="15936"/>
                      <a:pt x="18005" y="15925"/>
                      <a:pt x="18015" y="15914"/>
                    </a:cubicBezTo>
                    <a:cubicBezTo>
                      <a:pt x="18140" y="15777"/>
                      <a:pt x="18205" y="15675"/>
                      <a:pt x="18256" y="15503"/>
                    </a:cubicBezTo>
                    <a:cubicBezTo>
                      <a:pt x="18336" y="15242"/>
                      <a:pt x="18255" y="15064"/>
                      <a:pt x="18216" y="14841"/>
                    </a:cubicBezTo>
                    <a:cubicBezTo>
                      <a:pt x="18187" y="14673"/>
                      <a:pt x="18225" y="14508"/>
                      <a:pt x="18176" y="14366"/>
                    </a:cubicBezTo>
                    <a:cubicBezTo>
                      <a:pt x="18140" y="14262"/>
                      <a:pt x="17987" y="14133"/>
                      <a:pt x="17934" y="14019"/>
                    </a:cubicBezTo>
                    <a:cubicBezTo>
                      <a:pt x="17915" y="13978"/>
                      <a:pt x="17915" y="13922"/>
                      <a:pt x="17894" y="13861"/>
                    </a:cubicBezTo>
                    <a:cubicBezTo>
                      <a:pt x="17800" y="13582"/>
                      <a:pt x="17662" y="13183"/>
                      <a:pt x="17733" y="12788"/>
                    </a:cubicBezTo>
                    <a:cubicBezTo>
                      <a:pt x="17754" y="12673"/>
                      <a:pt x="17859" y="12508"/>
                      <a:pt x="17894" y="12441"/>
                    </a:cubicBezTo>
                    <a:cubicBezTo>
                      <a:pt x="17965" y="12313"/>
                      <a:pt x="18007" y="12277"/>
                      <a:pt x="18095" y="12188"/>
                    </a:cubicBezTo>
                    <a:cubicBezTo>
                      <a:pt x="18480" y="11810"/>
                      <a:pt x="18717" y="11507"/>
                      <a:pt x="19141" y="11115"/>
                    </a:cubicBezTo>
                    <a:cubicBezTo>
                      <a:pt x="19196" y="11064"/>
                      <a:pt x="19206" y="11008"/>
                      <a:pt x="19261" y="10957"/>
                    </a:cubicBezTo>
                    <a:cubicBezTo>
                      <a:pt x="19420" y="10811"/>
                      <a:pt x="19616" y="10674"/>
                      <a:pt x="19784" y="10546"/>
                    </a:cubicBezTo>
                    <a:cubicBezTo>
                      <a:pt x="20046" y="10349"/>
                      <a:pt x="20438" y="10154"/>
                      <a:pt x="20588" y="9915"/>
                    </a:cubicBezTo>
                    <a:cubicBezTo>
                      <a:pt x="20656" y="9806"/>
                      <a:pt x="20699" y="9653"/>
                      <a:pt x="20749" y="9568"/>
                    </a:cubicBezTo>
                    <a:cubicBezTo>
                      <a:pt x="20816" y="9448"/>
                      <a:pt x="20889" y="9328"/>
                      <a:pt x="20950" y="9221"/>
                    </a:cubicBezTo>
                    <a:cubicBezTo>
                      <a:pt x="20974" y="9180"/>
                      <a:pt x="21004" y="9147"/>
                      <a:pt x="21030" y="9095"/>
                    </a:cubicBezTo>
                    <a:cubicBezTo>
                      <a:pt x="21170" y="8822"/>
                      <a:pt x="21247" y="8692"/>
                      <a:pt x="21392" y="8368"/>
                    </a:cubicBezTo>
                    <a:cubicBezTo>
                      <a:pt x="21447" y="8247"/>
                      <a:pt x="21577" y="8037"/>
                      <a:pt x="21553" y="7895"/>
                    </a:cubicBezTo>
                    <a:cubicBezTo>
                      <a:pt x="21485" y="7497"/>
                      <a:pt x="20833" y="7845"/>
                      <a:pt x="20628" y="7895"/>
                    </a:cubicBezTo>
                    <a:cubicBezTo>
                      <a:pt x="20465" y="7935"/>
                      <a:pt x="20289" y="7935"/>
                      <a:pt x="20106" y="7958"/>
                    </a:cubicBezTo>
                    <a:cubicBezTo>
                      <a:pt x="19883" y="7987"/>
                      <a:pt x="19701" y="8048"/>
                      <a:pt x="19543" y="8021"/>
                    </a:cubicBezTo>
                    <a:cubicBezTo>
                      <a:pt x="19461" y="8007"/>
                      <a:pt x="19298" y="7922"/>
                      <a:pt x="19261" y="7895"/>
                    </a:cubicBezTo>
                    <a:cubicBezTo>
                      <a:pt x="19000" y="7700"/>
                      <a:pt x="19052" y="7425"/>
                      <a:pt x="18859" y="7169"/>
                    </a:cubicBezTo>
                    <a:cubicBezTo>
                      <a:pt x="18762" y="7039"/>
                      <a:pt x="18478" y="6843"/>
                      <a:pt x="18336" y="6758"/>
                    </a:cubicBezTo>
                    <a:cubicBezTo>
                      <a:pt x="18188" y="6669"/>
                      <a:pt x="18088" y="6618"/>
                      <a:pt x="17975" y="6506"/>
                    </a:cubicBezTo>
                    <a:cubicBezTo>
                      <a:pt x="17824" y="6356"/>
                      <a:pt x="17718" y="6124"/>
                      <a:pt x="17574" y="5906"/>
                    </a:cubicBezTo>
                    <a:cubicBezTo>
                      <a:pt x="17425" y="5683"/>
                      <a:pt x="17215" y="5504"/>
                      <a:pt x="17130" y="5338"/>
                    </a:cubicBezTo>
                    <a:cubicBezTo>
                      <a:pt x="17040" y="5159"/>
                      <a:pt x="17038" y="4952"/>
                      <a:pt x="16969" y="4801"/>
                    </a:cubicBezTo>
                    <a:cubicBezTo>
                      <a:pt x="16912" y="4673"/>
                      <a:pt x="16810" y="4582"/>
                      <a:pt x="16729" y="4454"/>
                    </a:cubicBezTo>
                    <a:cubicBezTo>
                      <a:pt x="16542" y="4159"/>
                      <a:pt x="16226" y="3688"/>
                      <a:pt x="16046" y="3380"/>
                    </a:cubicBezTo>
                    <a:cubicBezTo>
                      <a:pt x="15917" y="3162"/>
                      <a:pt x="15787" y="2899"/>
                      <a:pt x="15684" y="2749"/>
                    </a:cubicBezTo>
                    <a:cubicBezTo>
                      <a:pt x="15660" y="2716"/>
                      <a:pt x="15613" y="2689"/>
                      <a:pt x="15603" y="2655"/>
                    </a:cubicBezTo>
                    <a:cubicBezTo>
                      <a:pt x="15580" y="2574"/>
                      <a:pt x="15483" y="2469"/>
                      <a:pt x="15492" y="2411"/>
                    </a:cubicBezTo>
                    <a:cubicBezTo>
                      <a:pt x="15500" y="2361"/>
                      <a:pt x="15604" y="2392"/>
                      <a:pt x="15630" y="2363"/>
                    </a:cubicBezTo>
                    <a:cubicBezTo>
                      <a:pt x="15654" y="2337"/>
                      <a:pt x="15679" y="2284"/>
                      <a:pt x="15712" y="2267"/>
                    </a:cubicBezTo>
                    <a:cubicBezTo>
                      <a:pt x="15717" y="2265"/>
                      <a:pt x="15717" y="2263"/>
                      <a:pt x="15718" y="2261"/>
                    </a:cubicBezTo>
                    <a:cubicBezTo>
                      <a:pt x="15722" y="2235"/>
                      <a:pt x="15724" y="2206"/>
                      <a:pt x="15724" y="2199"/>
                    </a:cubicBezTo>
                    <a:cubicBezTo>
                      <a:pt x="15726" y="2088"/>
                      <a:pt x="15656" y="1847"/>
                      <a:pt x="15616" y="1779"/>
                    </a:cubicBezTo>
                    <a:close/>
                    <a:moveTo>
                      <a:pt x="15616" y="177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9"/>
              <p:cNvSpPr>
                <a:spLocks/>
              </p:cNvSpPr>
              <p:nvPr/>
            </p:nvSpPr>
            <p:spPr bwMode="auto">
              <a:xfrm>
                <a:off x="1112" y="1168"/>
                <a:ext cx="135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057" h="21216">
                    <a:moveTo>
                      <a:pt x="17224" y="155"/>
                    </a:moveTo>
                    <a:cubicBezTo>
                      <a:pt x="19179" y="-212"/>
                      <a:pt x="19683" y="41"/>
                      <a:pt x="20437" y="1242"/>
                    </a:cubicBezTo>
                    <a:cubicBezTo>
                      <a:pt x="21131" y="2348"/>
                      <a:pt x="21230" y="3015"/>
                      <a:pt x="20792" y="4323"/>
                    </a:cubicBezTo>
                    <a:cubicBezTo>
                      <a:pt x="20258" y="5937"/>
                      <a:pt x="19024" y="7633"/>
                      <a:pt x="17579" y="9039"/>
                    </a:cubicBezTo>
                    <a:cubicBezTo>
                      <a:pt x="17337" y="9274"/>
                      <a:pt x="17529" y="9238"/>
                      <a:pt x="17224" y="9401"/>
                    </a:cubicBezTo>
                    <a:cubicBezTo>
                      <a:pt x="17002" y="9517"/>
                      <a:pt x="16812" y="9946"/>
                      <a:pt x="16507" y="10308"/>
                    </a:cubicBezTo>
                    <a:cubicBezTo>
                      <a:pt x="15533" y="11463"/>
                      <a:pt x="14247" y="13612"/>
                      <a:pt x="13650" y="15203"/>
                    </a:cubicBezTo>
                    <a:cubicBezTo>
                      <a:pt x="13357" y="15987"/>
                      <a:pt x="13218" y="16848"/>
                      <a:pt x="12937" y="17560"/>
                    </a:cubicBezTo>
                    <a:cubicBezTo>
                      <a:pt x="12166" y="19502"/>
                      <a:pt x="12017" y="19850"/>
                      <a:pt x="9008" y="20642"/>
                    </a:cubicBezTo>
                    <a:cubicBezTo>
                      <a:pt x="8846" y="20685"/>
                      <a:pt x="8786" y="20972"/>
                      <a:pt x="8652" y="21005"/>
                    </a:cubicBezTo>
                    <a:cubicBezTo>
                      <a:pt x="7061" y="21388"/>
                      <a:pt x="4519" y="21237"/>
                      <a:pt x="2937" y="20642"/>
                    </a:cubicBezTo>
                    <a:cubicBezTo>
                      <a:pt x="1120" y="19960"/>
                      <a:pt x="-370" y="17782"/>
                      <a:pt x="81" y="15747"/>
                    </a:cubicBezTo>
                    <a:cubicBezTo>
                      <a:pt x="438" y="14122"/>
                      <a:pt x="2933" y="13210"/>
                      <a:pt x="3294" y="11396"/>
                    </a:cubicBezTo>
                    <a:cubicBezTo>
                      <a:pt x="3490" y="10422"/>
                      <a:pt x="2588" y="9128"/>
                      <a:pt x="2938" y="7950"/>
                    </a:cubicBezTo>
                    <a:cubicBezTo>
                      <a:pt x="3086" y="7450"/>
                      <a:pt x="3640" y="6657"/>
                      <a:pt x="4009" y="6319"/>
                    </a:cubicBezTo>
                    <a:cubicBezTo>
                      <a:pt x="4092" y="6242"/>
                      <a:pt x="4666" y="6202"/>
                      <a:pt x="4722" y="6137"/>
                    </a:cubicBezTo>
                    <a:cubicBezTo>
                      <a:pt x="5253" y="5541"/>
                      <a:pt x="6231" y="5246"/>
                      <a:pt x="7581" y="4687"/>
                    </a:cubicBezTo>
                    <a:cubicBezTo>
                      <a:pt x="8323" y="4379"/>
                      <a:pt x="10317" y="3974"/>
                      <a:pt x="11510" y="3599"/>
                    </a:cubicBezTo>
                    <a:cubicBezTo>
                      <a:pt x="11741" y="3526"/>
                      <a:pt x="12332" y="3519"/>
                      <a:pt x="12581" y="3417"/>
                    </a:cubicBezTo>
                    <a:cubicBezTo>
                      <a:pt x="14467" y="2651"/>
                      <a:pt x="15194" y="1429"/>
                      <a:pt x="16508" y="335"/>
                    </a:cubicBezTo>
                    <a:cubicBezTo>
                      <a:pt x="16721" y="159"/>
                      <a:pt x="16810" y="231"/>
                      <a:pt x="17224" y="155"/>
                    </a:cubicBezTo>
                    <a:close/>
                    <a:moveTo>
                      <a:pt x="17224" y="155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626961" y="2020295"/>
              <a:ext cx="3446463" cy="3414713"/>
              <a:chOff x="0" y="0"/>
              <a:chExt cx="2171" cy="2151"/>
            </a:xfrm>
            <a:solidFill>
              <a:srgbClr val="FFADBD"/>
            </a:solidFill>
          </p:grpSpPr>
          <p:sp>
            <p:nvSpPr>
              <p:cNvPr id="12" name="AutoShape 11"/>
              <p:cNvSpPr>
                <a:spLocks/>
              </p:cNvSpPr>
              <p:nvPr/>
            </p:nvSpPr>
            <p:spPr bwMode="auto">
              <a:xfrm>
                <a:off x="0" y="0"/>
                <a:ext cx="1644" cy="1400"/>
              </a:xfrm>
              <a:custGeom>
                <a:avLst/>
                <a:gdLst/>
                <a:ahLst/>
                <a:cxnLst/>
                <a:rect l="0" t="0" r="r" b="b"/>
                <a:pathLst>
                  <a:path w="21595" h="21557">
                    <a:moveTo>
                      <a:pt x="203" y="9254"/>
                    </a:moveTo>
                    <a:cubicBezTo>
                      <a:pt x="206" y="9253"/>
                      <a:pt x="212" y="9258"/>
                      <a:pt x="212" y="9259"/>
                    </a:cubicBezTo>
                    <a:cubicBezTo>
                      <a:pt x="251" y="9281"/>
                      <a:pt x="333" y="9374"/>
                      <a:pt x="402" y="9462"/>
                    </a:cubicBezTo>
                    <a:cubicBezTo>
                      <a:pt x="414" y="9478"/>
                      <a:pt x="426" y="9495"/>
                      <a:pt x="436" y="9511"/>
                    </a:cubicBezTo>
                    <a:cubicBezTo>
                      <a:pt x="483" y="9585"/>
                      <a:pt x="512" y="9663"/>
                      <a:pt x="552" y="9761"/>
                    </a:cubicBezTo>
                    <a:cubicBezTo>
                      <a:pt x="648" y="9997"/>
                      <a:pt x="726" y="10226"/>
                      <a:pt x="822" y="10399"/>
                    </a:cubicBezTo>
                    <a:cubicBezTo>
                      <a:pt x="883" y="10506"/>
                      <a:pt x="950" y="10575"/>
                      <a:pt x="1004" y="10662"/>
                    </a:cubicBezTo>
                    <a:cubicBezTo>
                      <a:pt x="1058" y="10750"/>
                      <a:pt x="1090" y="10804"/>
                      <a:pt x="1124" y="10850"/>
                    </a:cubicBezTo>
                    <a:cubicBezTo>
                      <a:pt x="1152" y="10886"/>
                      <a:pt x="1215" y="11017"/>
                      <a:pt x="1245" y="11075"/>
                    </a:cubicBezTo>
                    <a:cubicBezTo>
                      <a:pt x="1274" y="11129"/>
                      <a:pt x="1274" y="11194"/>
                      <a:pt x="1306" y="11263"/>
                    </a:cubicBezTo>
                    <a:cubicBezTo>
                      <a:pt x="1347" y="11352"/>
                      <a:pt x="1424" y="11456"/>
                      <a:pt x="1457" y="11564"/>
                    </a:cubicBezTo>
                    <a:cubicBezTo>
                      <a:pt x="1486" y="11658"/>
                      <a:pt x="1470" y="11752"/>
                      <a:pt x="1487" y="11826"/>
                    </a:cubicBezTo>
                    <a:cubicBezTo>
                      <a:pt x="1513" y="11944"/>
                      <a:pt x="1579" y="12104"/>
                      <a:pt x="1607" y="12164"/>
                    </a:cubicBezTo>
                    <a:cubicBezTo>
                      <a:pt x="1690" y="12342"/>
                      <a:pt x="1793" y="12538"/>
                      <a:pt x="1879" y="12653"/>
                    </a:cubicBezTo>
                    <a:cubicBezTo>
                      <a:pt x="1992" y="12805"/>
                      <a:pt x="2119" y="13073"/>
                      <a:pt x="2211" y="13254"/>
                    </a:cubicBezTo>
                    <a:cubicBezTo>
                      <a:pt x="2241" y="13312"/>
                      <a:pt x="2244" y="13380"/>
                      <a:pt x="2271" y="13441"/>
                    </a:cubicBezTo>
                    <a:cubicBezTo>
                      <a:pt x="2305" y="13516"/>
                      <a:pt x="2344" y="13565"/>
                      <a:pt x="2362" y="13629"/>
                    </a:cubicBezTo>
                    <a:cubicBezTo>
                      <a:pt x="2365" y="13643"/>
                      <a:pt x="2369" y="13657"/>
                      <a:pt x="2373" y="13671"/>
                    </a:cubicBezTo>
                    <a:cubicBezTo>
                      <a:pt x="2430" y="13906"/>
                      <a:pt x="2449" y="14217"/>
                      <a:pt x="2504" y="14473"/>
                    </a:cubicBezTo>
                    <a:cubicBezTo>
                      <a:pt x="2556" y="14714"/>
                      <a:pt x="2639" y="14907"/>
                      <a:pt x="2814" y="14944"/>
                    </a:cubicBezTo>
                    <a:cubicBezTo>
                      <a:pt x="2899" y="14962"/>
                      <a:pt x="2952" y="14938"/>
                      <a:pt x="3026" y="14906"/>
                    </a:cubicBezTo>
                    <a:cubicBezTo>
                      <a:pt x="3136" y="14859"/>
                      <a:pt x="3249" y="14772"/>
                      <a:pt x="3357" y="14718"/>
                    </a:cubicBezTo>
                    <a:cubicBezTo>
                      <a:pt x="3510" y="14643"/>
                      <a:pt x="3576" y="14593"/>
                      <a:pt x="3689" y="14531"/>
                    </a:cubicBezTo>
                    <a:cubicBezTo>
                      <a:pt x="3903" y="14413"/>
                      <a:pt x="4165" y="14306"/>
                      <a:pt x="4262" y="14192"/>
                    </a:cubicBezTo>
                    <a:cubicBezTo>
                      <a:pt x="4286" y="14166"/>
                      <a:pt x="4328" y="14181"/>
                      <a:pt x="4353" y="14155"/>
                    </a:cubicBezTo>
                    <a:cubicBezTo>
                      <a:pt x="4483" y="14020"/>
                      <a:pt x="4581" y="13786"/>
                      <a:pt x="4745" y="13629"/>
                    </a:cubicBezTo>
                    <a:cubicBezTo>
                      <a:pt x="4873" y="13507"/>
                      <a:pt x="5076" y="13441"/>
                      <a:pt x="5197" y="13367"/>
                    </a:cubicBezTo>
                    <a:cubicBezTo>
                      <a:pt x="5333" y="13283"/>
                      <a:pt x="5539" y="13066"/>
                      <a:pt x="5620" y="12915"/>
                    </a:cubicBezTo>
                    <a:cubicBezTo>
                      <a:pt x="5732" y="12713"/>
                      <a:pt x="5801" y="12478"/>
                      <a:pt x="5922" y="12239"/>
                    </a:cubicBezTo>
                    <a:cubicBezTo>
                      <a:pt x="6065" y="11958"/>
                      <a:pt x="6274" y="11752"/>
                      <a:pt x="6282" y="11588"/>
                    </a:cubicBezTo>
                    <a:cubicBezTo>
                      <a:pt x="6282" y="11575"/>
                      <a:pt x="6201" y="11497"/>
                      <a:pt x="6196" y="11486"/>
                    </a:cubicBezTo>
                    <a:cubicBezTo>
                      <a:pt x="6087" y="11300"/>
                      <a:pt x="6083" y="11342"/>
                      <a:pt x="5983" y="11225"/>
                    </a:cubicBezTo>
                    <a:cubicBezTo>
                      <a:pt x="5938" y="11172"/>
                      <a:pt x="5917" y="11091"/>
                      <a:pt x="5862" y="11038"/>
                    </a:cubicBezTo>
                    <a:cubicBezTo>
                      <a:pt x="5813" y="10991"/>
                      <a:pt x="5730" y="10979"/>
                      <a:pt x="5681" y="10925"/>
                    </a:cubicBezTo>
                    <a:cubicBezTo>
                      <a:pt x="5590" y="10824"/>
                      <a:pt x="5555" y="10822"/>
                      <a:pt x="5452" y="10725"/>
                    </a:cubicBezTo>
                    <a:cubicBezTo>
                      <a:pt x="5415" y="10691"/>
                      <a:pt x="5410" y="10268"/>
                      <a:pt x="5366" y="10267"/>
                    </a:cubicBezTo>
                    <a:cubicBezTo>
                      <a:pt x="5364" y="10267"/>
                      <a:pt x="5362" y="10268"/>
                      <a:pt x="5359" y="10269"/>
                    </a:cubicBezTo>
                    <a:cubicBezTo>
                      <a:pt x="5321" y="10280"/>
                      <a:pt x="5221" y="10484"/>
                      <a:pt x="5198" y="10499"/>
                    </a:cubicBezTo>
                    <a:cubicBezTo>
                      <a:pt x="5125" y="10547"/>
                      <a:pt x="5096" y="10654"/>
                      <a:pt x="5013" y="10738"/>
                    </a:cubicBezTo>
                    <a:cubicBezTo>
                      <a:pt x="4893" y="10861"/>
                      <a:pt x="4793" y="10937"/>
                      <a:pt x="4695" y="10964"/>
                    </a:cubicBezTo>
                    <a:cubicBezTo>
                      <a:pt x="4663" y="10973"/>
                      <a:pt x="4631" y="10976"/>
                      <a:pt x="4598" y="10973"/>
                    </a:cubicBezTo>
                    <a:cubicBezTo>
                      <a:pt x="4450" y="10961"/>
                      <a:pt x="4334" y="10472"/>
                      <a:pt x="4241" y="10392"/>
                    </a:cubicBezTo>
                    <a:cubicBezTo>
                      <a:pt x="4215" y="10369"/>
                      <a:pt x="4199" y="10365"/>
                      <a:pt x="4188" y="10373"/>
                    </a:cubicBezTo>
                    <a:cubicBezTo>
                      <a:pt x="4149" y="10393"/>
                      <a:pt x="4172" y="10547"/>
                      <a:pt x="4110" y="10583"/>
                    </a:cubicBezTo>
                    <a:cubicBezTo>
                      <a:pt x="4083" y="10597"/>
                      <a:pt x="4041" y="10589"/>
                      <a:pt x="3973" y="10542"/>
                    </a:cubicBezTo>
                    <a:cubicBezTo>
                      <a:pt x="3912" y="10500"/>
                      <a:pt x="3870" y="10195"/>
                      <a:pt x="3840" y="10136"/>
                    </a:cubicBezTo>
                    <a:cubicBezTo>
                      <a:pt x="3793" y="10041"/>
                      <a:pt x="3765" y="9977"/>
                      <a:pt x="3719" y="9873"/>
                    </a:cubicBezTo>
                    <a:cubicBezTo>
                      <a:pt x="3688" y="9802"/>
                      <a:pt x="3650" y="9752"/>
                      <a:pt x="3629" y="9685"/>
                    </a:cubicBezTo>
                    <a:cubicBezTo>
                      <a:pt x="3613" y="9634"/>
                      <a:pt x="3480" y="9131"/>
                      <a:pt x="3508" y="9010"/>
                    </a:cubicBezTo>
                    <a:cubicBezTo>
                      <a:pt x="3512" y="8991"/>
                      <a:pt x="3520" y="8972"/>
                      <a:pt x="3531" y="8952"/>
                    </a:cubicBezTo>
                    <a:cubicBezTo>
                      <a:pt x="3578" y="8870"/>
                      <a:pt x="3674" y="8792"/>
                      <a:pt x="3747" y="8787"/>
                    </a:cubicBezTo>
                    <a:cubicBezTo>
                      <a:pt x="3949" y="8773"/>
                      <a:pt x="4099" y="9137"/>
                      <a:pt x="4169" y="9312"/>
                    </a:cubicBezTo>
                    <a:cubicBezTo>
                      <a:pt x="4201" y="9394"/>
                      <a:pt x="4219" y="9509"/>
                      <a:pt x="4260" y="9575"/>
                    </a:cubicBezTo>
                    <a:cubicBezTo>
                      <a:pt x="4268" y="9589"/>
                      <a:pt x="4324" y="9683"/>
                      <a:pt x="4335" y="9693"/>
                    </a:cubicBezTo>
                    <a:cubicBezTo>
                      <a:pt x="4388" y="9743"/>
                      <a:pt x="4409" y="9756"/>
                      <a:pt x="4440" y="9800"/>
                    </a:cubicBezTo>
                    <a:cubicBezTo>
                      <a:pt x="4513" y="9902"/>
                      <a:pt x="4913" y="10074"/>
                      <a:pt x="5044" y="10060"/>
                    </a:cubicBezTo>
                    <a:cubicBezTo>
                      <a:pt x="5080" y="10057"/>
                      <a:pt x="5108" y="10047"/>
                      <a:pt x="5129" y="10035"/>
                    </a:cubicBezTo>
                    <a:cubicBezTo>
                      <a:pt x="5199" y="9997"/>
                      <a:pt x="5213" y="9930"/>
                      <a:pt x="5258" y="9905"/>
                    </a:cubicBezTo>
                    <a:cubicBezTo>
                      <a:pt x="5290" y="9890"/>
                      <a:pt x="5339" y="9897"/>
                      <a:pt x="5435" y="9950"/>
                    </a:cubicBezTo>
                    <a:cubicBezTo>
                      <a:pt x="5541" y="10010"/>
                      <a:pt x="5660" y="10176"/>
                      <a:pt x="5771" y="10303"/>
                    </a:cubicBezTo>
                    <a:cubicBezTo>
                      <a:pt x="5797" y="10332"/>
                      <a:pt x="5792" y="10391"/>
                      <a:pt x="5816" y="10415"/>
                    </a:cubicBezTo>
                    <a:cubicBezTo>
                      <a:pt x="5840" y="10437"/>
                      <a:pt x="5894" y="10424"/>
                      <a:pt x="5917" y="10437"/>
                    </a:cubicBezTo>
                    <a:cubicBezTo>
                      <a:pt x="6169" y="10592"/>
                      <a:pt x="6492" y="10609"/>
                      <a:pt x="6851" y="10588"/>
                    </a:cubicBezTo>
                    <a:cubicBezTo>
                      <a:pt x="7014" y="10578"/>
                      <a:pt x="7185" y="10560"/>
                      <a:pt x="7333" y="10550"/>
                    </a:cubicBezTo>
                    <a:cubicBezTo>
                      <a:pt x="7370" y="10548"/>
                      <a:pt x="7408" y="10540"/>
                      <a:pt x="7445" y="10532"/>
                    </a:cubicBezTo>
                    <a:cubicBezTo>
                      <a:pt x="7463" y="10528"/>
                      <a:pt x="7480" y="10524"/>
                      <a:pt x="7497" y="10520"/>
                    </a:cubicBezTo>
                    <a:cubicBezTo>
                      <a:pt x="7563" y="10505"/>
                      <a:pt x="7629" y="10495"/>
                      <a:pt x="7695" y="10513"/>
                    </a:cubicBezTo>
                    <a:cubicBezTo>
                      <a:pt x="7902" y="10570"/>
                      <a:pt x="8200" y="11059"/>
                      <a:pt x="8358" y="11226"/>
                    </a:cubicBezTo>
                    <a:cubicBezTo>
                      <a:pt x="8397" y="11267"/>
                      <a:pt x="8459" y="11359"/>
                      <a:pt x="8486" y="11386"/>
                    </a:cubicBezTo>
                    <a:cubicBezTo>
                      <a:pt x="8496" y="11396"/>
                      <a:pt x="8512" y="11399"/>
                      <a:pt x="8532" y="11397"/>
                    </a:cubicBezTo>
                    <a:cubicBezTo>
                      <a:pt x="8579" y="11396"/>
                      <a:pt x="8650" y="11365"/>
                      <a:pt x="8690" y="11360"/>
                    </a:cubicBezTo>
                    <a:cubicBezTo>
                      <a:pt x="8703" y="11360"/>
                      <a:pt x="8711" y="11364"/>
                      <a:pt x="8713" y="11375"/>
                    </a:cubicBezTo>
                    <a:cubicBezTo>
                      <a:pt x="8745" y="11666"/>
                      <a:pt x="8496" y="11576"/>
                      <a:pt x="8518" y="11716"/>
                    </a:cubicBezTo>
                    <a:cubicBezTo>
                      <a:pt x="8548" y="11903"/>
                      <a:pt x="8702" y="11953"/>
                      <a:pt x="8724" y="12004"/>
                    </a:cubicBezTo>
                    <a:cubicBezTo>
                      <a:pt x="8752" y="12075"/>
                      <a:pt x="8806" y="12087"/>
                      <a:pt x="8851" y="12089"/>
                    </a:cubicBezTo>
                    <a:cubicBezTo>
                      <a:pt x="8872" y="12090"/>
                      <a:pt x="8892" y="12088"/>
                      <a:pt x="8906" y="12088"/>
                    </a:cubicBezTo>
                    <a:cubicBezTo>
                      <a:pt x="8908" y="12089"/>
                      <a:pt x="8909" y="12089"/>
                      <a:pt x="8910" y="12089"/>
                    </a:cubicBezTo>
                    <a:cubicBezTo>
                      <a:pt x="8917" y="12090"/>
                      <a:pt x="8923" y="12091"/>
                      <a:pt x="8929" y="12091"/>
                    </a:cubicBezTo>
                    <a:cubicBezTo>
                      <a:pt x="9110" y="12106"/>
                      <a:pt x="9179" y="11663"/>
                      <a:pt x="9306" y="11650"/>
                    </a:cubicBezTo>
                    <a:cubicBezTo>
                      <a:pt x="9324" y="11651"/>
                      <a:pt x="9343" y="11661"/>
                      <a:pt x="9364" y="11681"/>
                    </a:cubicBezTo>
                    <a:cubicBezTo>
                      <a:pt x="9420" y="11737"/>
                      <a:pt x="9433" y="11895"/>
                      <a:pt x="9432" y="12075"/>
                    </a:cubicBezTo>
                    <a:cubicBezTo>
                      <a:pt x="9422" y="12308"/>
                      <a:pt x="9387" y="12576"/>
                      <a:pt x="9399" y="12699"/>
                    </a:cubicBezTo>
                    <a:cubicBezTo>
                      <a:pt x="9428" y="13001"/>
                      <a:pt x="9572" y="13386"/>
                      <a:pt x="9640" y="13638"/>
                    </a:cubicBezTo>
                    <a:cubicBezTo>
                      <a:pt x="9695" y="13840"/>
                      <a:pt x="9707" y="14059"/>
                      <a:pt x="9750" y="14178"/>
                    </a:cubicBezTo>
                    <a:cubicBezTo>
                      <a:pt x="9768" y="14229"/>
                      <a:pt x="9811" y="14300"/>
                      <a:pt x="9833" y="14357"/>
                    </a:cubicBezTo>
                    <a:cubicBezTo>
                      <a:pt x="9898" y="14528"/>
                      <a:pt x="9973" y="14697"/>
                      <a:pt x="10045" y="14861"/>
                    </a:cubicBezTo>
                    <a:cubicBezTo>
                      <a:pt x="10111" y="15019"/>
                      <a:pt x="10174" y="15173"/>
                      <a:pt x="10226" y="15315"/>
                    </a:cubicBezTo>
                    <a:cubicBezTo>
                      <a:pt x="10255" y="15391"/>
                      <a:pt x="10285" y="15486"/>
                      <a:pt x="10315" y="15587"/>
                    </a:cubicBezTo>
                    <a:cubicBezTo>
                      <a:pt x="10349" y="15720"/>
                      <a:pt x="10384" y="15865"/>
                      <a:pt x="10425" y="15995"/>
                    </a:cubicBezTo>
                    <a:cubicBezTo>
                      <a:pt x="10555" y="16406"/>
                      <a:pt x="10660" y="16696"/>
                      <a:pt x="10878" y="16475"/>
                    </a:cubicBezTo>
                    <a:cubicBezTo>
                      <a:pt x="10927" y="16425"/>
                      <a:pt x="10990" y="16378"/>
                      <a:pt x="11022" y="16317"/>
                    </a:cubicBezTo>
                    <a:cubicBezTo>
                      <a:pt x="11027" y="16317"/>
                      <a:pt x="11032" y="16318"/>
                      <a:pt x="11037" y="16318"/>
                    </a:cubicBezTo>
                    <a:lnTo>
                      <a:pt x="11244" y="16485"/>
                    </a:lnTo>
                    <a:cubicBezTo>
                      <a:pt x="11216" y="16936"/>
                      <a:pt x="11239" y="17269"/>
                      <a:pt x="11399" y="17366"/>
                    </a:cubicBezTo>
                    <a:cubicBezTo>
                      <a:pt x="11436" y="17443"/>
                      <a:pt x="11493" y="17488"/>
                      <a:pt x="11578" y="17490"/>
                    </a:cubicBezTo>
                    <a:cubicBezTo>
                      <a:pt x="11622" y="17492"/>
                      <a:pt x="11762" y="17473"/>
                      <a:pt x="11780" y="17099"/>
                    </a:cubicBezTo>
                    <a:cubicBezTo>
                      <a:pt x="11789" y="16921"/>
                      <a:pt x="11697" y="16622"/>
                      <a:pt x="11626" y="16464"/>
                    </a:cubicBezTo>
                    <a:cubicBezTo>
                      <a:pt x="11624" y="16459"/>
                      <a:pt x="11622" y="16455"/>
                      <a:pt x="11620" y="16451"/>
                    </a:cubicBezTo>
                    <a:cubicBezTo>
                      <a:pt x="11606" y="16414"/>
                      <a:pt x="11594" y="16380"/>
                      <a:pt x="11583" y="16351"/>
                    </a:cubicBezTo>
                    <a:cubicBezTo>
                      <a:pt x="11574" y="16330"/>
                      <a:pt x="11561" y="16296"/>
                      <a:pt x="11547" y="16260"/>
                    </a:cubicBezTo>
                    <a:cubicBezTo>
                      <a:pt x="11534" y="16187"/>
                      <a:pt x="11530" y="16112"/>
                      <a:pt x="11512" y="16125"/>
                    </a:cubicBezTo>
                    <a:cubicBezTo>
                      <a:pt x="11512" y="16125"/>
                      <a:pt x="11509" y="16137"/>
                      <a:pt x="11503" y="16156"/>
                    </a:cubicBezTo>
                    <a:cubicBezTo>
                      <a:pt x="11499" y="16146"/>
                      <a:pt x="11495" y="16139"/>
                      <a:pt x="11493" y="16134"/>
                    </a:cubicBezTo>
                    <a:cubicBezTo>
                      <a:pt x="11467" y="16095"/>
                      <a:pt x="11386" y="16176"/>
                      <a:pt x="11363" y="16193"/>
                    </a:cubicBezTo>
                    <a:cubicBezTo>
                      <a:pt x="11363" y="16193"/>
                      <a:pt x="11368" y="16222"/>
                      <a:pt x="11302" y="16209"/>
                    </a:cubicBezTo>
                    <a:cubicBezTo>
                      <a:pt x="11198" y="16189"/>
                      <a:pt x="11175" y="16122"/>
                      <a:pt x="11153" y="16064"/>
                    </a:cubicBezTo>
                    <a:cubicBezTo>
                      <a:pt x="11258" y="15778"/>
                      <a:pt x="11304" y="15386"/>
                      <a:pt x="11332" y="15053"/>
                    </a:cubicBezTo>
                    <a:cubicBezTo>
                      <a:pt x="11348" y="14862"/>
                      <a:pt x="11245" y="14391"/>
                      <a:pt x="11293" y="14155"/>
                    </a:cubicBezTo>
                    <a:cubicBezTo>
                      <a:pt x="11337" y="13935"/>
                      <a:pt x="11655" y="13870"/>
                      <a:pt x="11772" y="13697"/>
                    </a:cubicBezTo>
                    <a:cubicBezTo>
                      <a:pt x="12019" y="13331"/>
                      <a:pt x="12251" y="12748"/>
                      <a:pt x="12500" y="12389"/>
                    </a:cubicBezTo>
                    <a:cubicBezTo>
                      <a:pt x="12529" y="12347"/>
                      <a:pt x="12593" y="12320"/>
                      <a:pt x="12620" y="12277"/>
                    </a:cubicBezTo>
                    <a:cubicBezTo>
                      <a:pt x="12659" y="12218"/>
                      <a:pt x="12676" y="12147"/>
                      <a:pt x="12711" y="12089"/>
                    </a:cubicBezTo>
                    <a:cubicBezTo>
                      <a:pt x="12793" y="11954"/>
                      <a:pt x="12840" y="11843"/>
                      <a:pt x="12923" y="11788"/>
                    </a:cubicBezTo>
                    <a:cubicBezTo>
                      <a:pt x="12979" y="11751"/>
                      <a:pt x="13126" y="11732"/>
                      <a:pt x="13284" y="11675"/>
                    </a:cubicBezTo>
                    <a:cubicBezTo>
                      <a:pt x="13414" y="11629"/>
                      <a:pt x="13514" y="11564"/>
                      <a:pt x="13599" y="11559"/>
                    </a:cubicBezTo>
                    <a:cubicBezTo>
                      <a:pt x="13610" y="11559"/>
                      <a:pt x="13621" y="11561"/>
                      <a:pt x="13632" y="11564"/>
                    </a:cubicBezTo>
                    <a:cubicBezTo>
                      <a:pt x="13791" y="11604"/>
                      <a:pt x="13879" y="11850"/>
                      <a:pt x="13934" y="11976"/>
                    </a:cubicBezTo>
                    <a:cubicBezTo>
                      <a:pt x="13953" y="12022"/>
                      <a:pt x="13971" y="12126"/>
                      <a:pt x="13994" y="12163"/>
                    </a:cubicBezTo>
                    <a:cubicBezTo>
                      <a:pt x="14002" y="12178"/>
                      <a:pt x="14072" y="12190"/>
                      <a:pt x="14084" y="12201"/>
                    </a:cubicBezTo>
                    <a:cubicBezTo>
                      <a:pt x="14137" y="12252"/>
                      <a:pt x="14139" y="12351"/>
                      <a:pt x="14174" y="12388"/>
                    </a:cubicBezTo>
                    <a:cubicBezTo>
                      <a:pt x="14199" y="12415"/>
                      <a:pt x="14243" y="12398"/>
                      <a:pt x="14265" y="12425"/>
                    </a:cubicBezTo>
                    <a:cubicBezTo>
                      <a:pt x="14356" y="12539"/>
                      <a:pt x="14430" y="12645"/>
                      <a:pt x="14475" y="12763"/>
                    </a:cubicBezTo>
                    <a:cubicBezTo>
                      <a:pt x="14529" y="12900"/>
                      <a:pt x="14550" y="13142"/>
                      <a:pt x="14596" y="13326"/>
                    </a:cubicBezTo>
                    <a:cubicBezTo>
                      <a:pt x="14622" y="13430"/>
                      <a:pt x="14653" y="13504"/>
                      <a:pt x="14687" y="13589"/>
                    </a:cubicBezTo>
                    <a:cubicBezTo>
                      <a:pt x="14726" y="13689"/>
                      <a:pt x="14757" y="13796"/>
                      <a:pt x="14808" y="13814"/>
                    </a:cubicBezTo>
                    <a:cubicBezTo>
                      <a:pt x="14813" y="13816"/>
                      <a:pt x="14820" y="13817"/>
                      <a:pt x="14827" y="13818"/>
                    </a:cubicBezTo>
                    <a:cubicBezTo>
                      <a:pt x="14900" y="13840"/>
                      <a:pt x="15036" y="13776"/>
                      <a:pt x="15060" y="13746"/>
                    </a:cubicBezTo>
                    <a:cubicBezTo>
                      <a:pt x="15341" y="13413"/>
                      <a:pt x="15363" y="14021"/>
                      <a:pt x="15448" y="14342"/>
                    </a:cubicBezTo>
                    <a:cubicBezTo>
                      <a:pt x="15507" y="14563"/>
                      <a:pt x="15652" y="14857"/>
                      <a:pt x="15679" y="15094"/>
                    </a:cubicBezTo>
                    <a:cubicBezTo>
                      <a:pt x="15707" y="15341"/>
                      <a:pt x="15663" y="15603"/>
                      <a:pt x="15649" y="15807"/>
                    </a:cubicBezTo>
                    <a:cubicBezTo>
                      <a:pt x="15637" y="15963"/>
                      <a:pt x="15655" y="16156"/>
                      <a:pt x="15663" y="16320"/>
                    </a:cubicBezTo>
                    <a:cubicBezTo>
                      <a:pt x="15656" y="16390"/>
                      <a:pt x="15651" y="16454"/>
                      <a:pt x="15647" y="16507"/>
                    </a:cubicBezTo>
                    <a:cubicBezTo>
                      <a:pt x="15646" y="16531"/>
                      <a:pt x="15658" y="16555"/>
                      <a:pt x="15678" y="16578"/>
                    </a:cubicBezTo>
                    <a:cubicBezTo>
                      <a:pt x="15713" y="16659"/>
                      <a:pt x="15801" y="16745"/>
                      <a:pt x="15808" y="16755"/>
                    </a:cubicBezTo>
                    <a:cubicBezTo>
                      <a:pt x="15848" y="16813"/>
                      <a:pt x="15836" y="16793"/>
                      <a:pt x="15871" y="16827"/>
                    </a:cubicBezTo>
                    <a:cubicBezTo>
                      <a:pt x="15902" y="16857"/>
                      <a:pt x="15922" y="16968"/>
                      <a:pt x="15973" y="17004"/>
                    </a:cubicBezTo>
                    <a:cubicBezTo>
                      <a:pt x="15973" y="17004"/>
                      <a:pt x="15973" y="17004"/>
                      <a:pt x="15973" y="17005"/>
                    </a:cubicBezTo>
                    <a:cubicBezTo>
                      <a:pt x="16030" y="17130"/>
                      <a:pt x="16138" y="17225"/>
                      <a:pt x="16176" y="17339"/>
                    </a:cubicBezTo>
                    <a:cubicBezTo>
                      <a:pt x="16263" y="17597"/>
                      <a:pt x="16289" y="17748"/>
                      <a:pt x="16298" y="17803"/>
                    </a:cubicBezTo>
                    <a:cubicBezTo>
                      <a:pt x="16331" y="18009"/>
                      <a:pt x="16350" y="18053"/>
                      <a:pt x="16396" y="18188"/>
                    </a:cubicBezTo>
                    <a:cubicBezTo>
                      <a:pt x="16423" y="18271"/>
                      <a:pt x="16431" y="18398"/>
                      <a:pt x="16456" y="18451"/>
                    </a:cubicBezTo>
                    <a:cubicBezTo>
                      <a:pt x="16462" y="18464"/>
                      <a:pt x="16507" y="18476"/>
                      <a:pt x="16516" y="18489"/>
                    </a:cubicBezTo>
                    <a:cubicBezTo>
                      <a:pt x="16530" y="18507"/>
                      <a:pt x="16554" y="18530"/>
                      <a:pt x="16575" y="18553"/>
                    </a:cubicBezTo>
                    <a:cubicBezTo>
                      <a:pt x="16577" y="18562"/>
                      <a:pt x="16580" y="18571"/>
                      <a:pt x="16585" y="18578"/>
                    </a:cubicBezTo>
                    <a:cubicBezTo>
                      <a:pt x="16604" y="18607"/>
                      <a:pt x="16628" y="18640"/>
                      <a:pt x="16654" y="18675"/>
                    </a:cubicBezTo>
                    <a:cubicBezTo>
                      <a:pt x="16614" y="18822"/>
                      <a:pt x="16573" y="18998"/>
                      <a:pt x="16532" y="19003"/>
                    </a:cubicBezTo>
                    <a:cubicBezTo>
                      <a:pt x="16505" y="18979"/>
                      <a:pt x="16478" y="18953"/>
                      <a:pt x="16453" y="18925"/>
                    </a:cubicBezTo>
                    <a:cubicBezTo>
                      <a:pt x="16329" y="18785"/>
                      <a:pt x="16323" y="18552"/>
                      <a:pt x="16231" y="18394"/>
                    </a:cubicBezTo>
                    <a:cubicBezTo>
                      <a:pt x="16184" y="18315"/>
                      <a:pt x="16051" y="18252"/>
                      <a:pt x="16023" y="18207"/>
                    </a:cubicBezTo>
                    <a:cubicBezTo>
                      <a:pt x="16001" y="18170"/>
                      <a:pt x="16017" y="18123"/>
                      <a:pt x="15993" y="18094"/>
                    </a:cubicBezTo>
                    <a:cubicBezTo>
                      <a:pt x="15986" y="18086"/>
                      <a:pt x="15937" y="18060"/>
                      <a:pt x="15932" y="18056"/>
                    </a:cubicBezTo>
                    <a:cubicBezTo>
                      <a:pt x="15781" y="17930"/>
                      <a:pt x="15492" y="17647"/>
                      <a:pt x="15359" y="17624"/>
                    </a:cubicBezTo>
                    <a:cubicBezTo>
                      <a:pt x="15330" y="17618"/>
                      <a:pt x="15149" y="17577"/>
                      <a:pt x="15108" y="17586"/>
                    </a:cubicBezTo>
                    <a:cubicBezTo>
                      <a:pt x="15096" y="17580"/>
                      <a:pt x="15087" y="17578"/>
                      <a:pt x="15084" y="17581"/>
                    </a:cubicBezTo>
                    <a:cubicBezTo>
                      <a:pt x="15050" y="17617"/>
                      <a:pt x="15048" y="17671"/>
                      <a:pt x="15065" y="17735"/>
                    </a:cubicBezTo>
                    <a:cubicBezTo>
                      <a:pt x="15068" y="17870"/>
                      <a:pt x="15126" y="18074"/>
                      <a:pt x="15260" y="18287"/>
                    </a:cubicBezTo>
                    <a:cubicBezTo>
                      <a:pt x="15370" y="18465"/>
                      <a:pt x="15575" y="18633"/>
                      <a:pt x="15641" y="18737"/>
                    </a:cubicBezTo>
                    <a:cubicBezTo>
                      <a:pt x="15896" y="19143"/>
                      <a:pt x="16110" y="19491"/>
                      <a:pt x="16298" y="19939"/>
                    </a:cubicBezTo>
                    <a:cubicBezTo>
                      <a:pt x="16416" y="20221"/>
                      <a:pt x="16501" y="20489"/>
                      <a:pt x="16629" y="20766"/>
                    </a:cubicBezTo>
                    <a:cubicBezTo>
                      <a:pt x="16776" y="21081"/>
                      <a:pt x="17043" y="21600"/>
                      <a:pt x="17328" y="21555"/>
                    </a:cubicBezTo>
                    <a:cubicBezTo>
                      <a:pt x="17407" y="21542"/>
                      <a:pt x="17614" y="21344"/>
                      <a:pt x="17629" y="21066"/>
                    </a:cubicBezTo>
                    <a:cubicBezTo>
                      <a:pt x="17654" y="20635"/>
                      <a:pt x="17246" y="20273"/>
                      <a:pt x="17056" y="19826"/>
                    </a:cubicBezTo>
                    <a:cubicBezTo>
                      <a:pt x="17014" y="19729"/>
                      <a:pt x="16991" y="19632"/>
                      <a:pt x="16965" y="19564"/>
                    </a:cubicBezTo>
                    <a:cubicBezTo>
                      <a:pt x="16936" y="19484"/>
                      <a:pt x="16816" y="19268"/>
                      <a:pt x="17069" y="19042"/>
                    </a:cubicBezTo>
                    <a:cubicBezTo>
                      <a:pt x="17100" y="19047"/>
                      <a:pt x="17126" y="19042"/>
                      <a:pt x="17148" y="19022"/>
                    </a:cubicBezTo>
                    <a:cubicBezTo>
                      <a:pt x="17184" y="18992"/>
                      <a:pt x="17166" y="18789"/>
                      <a:pt x="17177" y="18700"/>
                    </a:cubicBezTo>
                    <a:cubicBezTo>
                      <a:pt x="17186" y="18627"/>
                      <a:pt x="17115" y="18476"/>
                      <a:pt x="17086" y="18361"/>
                    </a:cubicBezTo>
                    <a:cubicBezTo>
                      <a:pt x="17062" y="18261"/>
                      <a:pt x="17028" y="18170"/>
                      <a:pt x="16996" y="18062"/>
                    </a:cubicBezTo>
                    <a:cubicBezTo>
                      <a:pt x="16967" y="17964"/>
                      <a:pt x="16909" y="17729"/>
                      <a:pt x="16875" y="17685"/>
                    </a:cubicBezTo>
                    <a:cubicBezTo>
                      <a:pt x="16821" y="17616"/>
                      <a:pt x="16678" y="17406"/>
                      <a:pt x="16471" y="17114"/>
                    </a:cubicBezTo>
                    <a:cubicBezTo>
                      <a:pt x="16386" y="16994"/>
                      <a:pt x="16313" y="16845"/>
                      <a:pt x="16245" y="16735"/>
                    </a:cubicBezTo>
                    <a:cubicBezTo>
                      <a:pt x="16211" y="16568"/>
                      <a:pt x="16137" y="16373"/>
                      <a:pt x="16103" y="16211"/>
                    </a:cubicBezTo>
                    <a:cubicBezTo>
                      <a:pt x="16058" y="16002"/>
                      <a:pt x="16097" y="15797"/>
                      <a:pt x="16103" y="15573"/>
                    </a:cubicBezTo>
                    <a:cubicBezTo>
                      <a:pt x="16109" y="15331"/>
                      <a:pt x="16066" y="15096"/>
                      <a:pt x="16073" y="15010"/>
                    </a:cubicBezTo>
                    <a:cubicBezTo>
                      <a:pt x="16077" y="14957"/>
                      <a:pt x="16114" y="14965"/>
                      <a:pt x="16133" y="14934"/>
                    </a:cubicBezTo>
                    <a:cubicBezTo>
                      <a:pt x="16176" y="14865"/>
                      <a:pt x="16201" y="14829"/>
                      <a:pt x="16225" y="14820"/>
                    </a:cubicBezTo>
                    <a:cubicBezTo>
                      <a:pt x="16270" y="14845"/>
                      <a:pt x="16318" y="14887"/>
                      <a:pt x="16374" y="14939"/>
                    </a:cubicBezTo>
                    <a:cubicBezTo>
                      <a:pt x="16444" y="15004"/>
                      <a:pt x="16535" y="15102"/>
                      <a:pt x="16586" y="15165"/>
                    </a:cubicBezTo>
                    <a:cubicBezTo>
                      <a:pt x="16764" y="15387"/>
                      <a:pt x="16813" y="15716"/>
                      <a:pt x="16992" y="15851"/>
                    </a:cubicBezTo>
                    <a:cubicBezTo>
                      <a:pt x="17004" y="15860"/>
                      <a:pt x="17020" y="15865"/>
                      <a:pt x="17036" y="15869"/>
                    </a:cubicBezTo>
                    <a:cubicBezTo>
                      <a:pt x="17065" y="15878"/>
                      <a:pt x="17101" y="15879"/>
                      <a:pt x="17133" y="15886"/>
                    </a:cubicBezTo>
                    <a:cubicBezTo>
                      <a:pt x="17133" y="15886"/>
                      <a:pt x="17133" y="15886"/>
                      <a:pt x="17134" y="15887"/>
                    </a:cubicBezTo>
                    <a:cubicBezTo>
                      <a:pt x="17138" y="15888"/>
                      <a:pt x="17142" y="15889"/>
                      <a:pt x="17146" y="15890"/>
                    </a:cubicBezTo>
                    <a:cubicBezTo>
                      <a:pt x="17148" y="15891"/>
                      <a:pt x="17150" y="15891"/>
                      <a:pt x="17153" y="15892"/>
                    </a:cubicBezTo>
                    <a:cubicBezTo>
                      <a:pt x="17233" y="15919"/>
                      <a:pt x="17252" y="15834"/>
                      <a:pt x="17275" y="15819"/>
                    </a:cubicBezTo>
                    <a:cubicBezTo>
                      <a:pt x="17276" y="15821"/>
                      <a:pt x="17278" y="15823"/>
                      <a:pt x="17280" y="15826"/>
                    </a:cubicBezTo>
                    <a:cubicBezTo>
                      <a:pt x="17393" y="15993"/>
                      <a:pt x="17257" y="16149"/>
                      <a:pt x="17268" y="16290"/>
                    </a:cubicBezTo>
                    <a:cubicBezTo>
                      <a:pt x="17272" y="16341"/>
                      <a:pt x="17304" y="16356"/>
                      <a:pt x="17330" y="16361"/>
                    </a:cubicBezTo>
                    <a:cubicBezTo>
                      <a:pt x="17350" y="16370"/>
                      <a:pt x="17372" y="16369"/>
                      <a:pt x="17380" y="16371"/>
                    </a:cubicBezTo>
                    <a:cubicBezTo>
                      <a:pt x="17539" y="16411"/>
                      <a:pt x="17732" y="15987"/>
                      <a:pt x="17871" y="15807"/>
                    </a:cubicBezTo>
                    <a:cubicBezTo>
                      <a:pt x="18024" y="15609"/>
                      <a:pt x="18174" y="15521"/>
                      <a:pt x="18233" y="15319"/>
                    </a:cubicBezTo>
                    <a:cubicBezTo>
                      <a:pt x="18369" y="14855"/>
                      <a:pt x="18119" y="14191"/>
                      <a:pt x="17991" y="13929"/>
                    </a:cubicBezTo>
                    <a:cubicBezTo>
                      <a:pt x="17826" y="13589"/>
                      <a:pt x="17530" y="13328"/>
                      <a:pt x="17388" y="13103"/>
                    </a:cubicBezTo>
                    <a:cubicBezTo>
                      <a:pt x="17308" y="12976"/>
                      <a:pt x="17214" y="12846"/>
                      <a:pt x="17207" y="12652"/>
                    </a:cubicBezTo>
                    <a:cubicBezTo>
                      <a:pt x="17195" y="12295"/>
                      <a:pt x="17481" y="11849"/>
                      <a:pt x="17759" y="11841"/>
                    </a:cubicBezTo>
                    <a:cubicBezTo>
                      <a:pt x="17790" y="11842"/>
                      <a:pt x="17821" y="11849"/>
                      <a:pt x="17852" y="11863"/>
                    </a:cubicBezTo>
                    <a:cubicBezTo>
                      <a:pt x="17900" y="11885"/>
                      <a:pt x="17935" y="11902"/>
                      <a:pt x="17941" y="11938"/>
                    </a:cubicBezTo>
                    <a:cubicBezTo>
                      <a:pt x="18008" y="12349"/>
                      <a:pt x="18073" y="12474"/>
                      <a:pt x="18133" y="12460"/>
                    </a:cubicBezTo>
                    <a:cubicBezTo>
                      <a:pt x="18248" y="12496"/>
                      <a:pt x="18347" y="11994"/>
                      <a:pt x="18414" y="11901"/>
                    </a:cubicBezTo>
                    <a:cubicBezTo>
                      <a:pt x="18424" y="11887"/>
                      <a:pt x="18452" y="11849"/>
                      <a:pt x="18462" y="11836"/>
                    </a:cubicBezTo>
                    <a:cubicBezTo>
                      <a:pt x="18472" y="11823"/>
                      <a:pt x="18462" y="11836"/>
                      <a:pt x="18475" y="11826"/>
                    </a:cubicBezTo>
                    <a:cubicBezTo>
                      <a:pt x="18561" y="11750"/>
                      <a:pt x="18636" y="11668"/>
                      <a:pt x="18715" y="11638"/>
                    </a:cubicBezTo>
                    <a:cubicBezTo>
                      <a:pt x="18869" y="11579"/>
                      <a:pt x="19043" y="11615"/>
                      <a:pt x="19199" y="11563"/>
                    </a:cubicBezTo>
                    <a:cubicBezTo>
                      <a:pt x="19256" y="11543"/>
                      <a:pt x="19317" y="11481"/>
                      <a:pt x="19379" y="11450"/>
                    </a:cubicBezTo>
                    <a:cubicBezTo>
                      <a:pt x="19478" y="11401"/>
                      <a:pt x="19581" y="11385"/>
                      <a:pt x="19621" y="11337"/>
                    </a:cubicBezTo>
                    <a:cubicBezTo>
                      <a:pt x="19732" y="11204"/>
                      <a:pt x="19832" y="11128"/>
                      <a:pt x="19924" y="10936"/>
                    </a:cubicBezTo>
                    <a:cubicBezTo>
                      <a:pt x="20053" y="10669"/>
                      <a:pt x="20126" y="10510"/>
                      <a:pt x="20196" y="10266"/>
                    </a:cubicBezTo>
                    <a:cubicBezTo>
                      <a:pt x="20244" y="10100"/>
                      <a:pt x="20276" y="9887"/>
                      <a:pt x="20326" y="9677"/>
                    </a:cubicBezTo>
                    <a:cubicBezTo>
                      <a:pt x="20372" y="9481"/>
                      <a:pt x="20510" y="8940"/>
                      <a:pt x="20373" y="8935"/>
                    </a:cubicBezTo>
                    <a:cubicBezTo>
                      <a:pt x="20119" y="8925"/>
                      <a:pt x="19977" y="8740"/>
                      <a:pt x="20081" y="8657"/>
                    </a:cubicBezTo>
                    <a:cubicBezTo>
                      <a:pt x="20178" y="8580"/>
                      <a:pt x="20239" y="8519"/>
                      <a:pt x="20209" y="8443"/>
                    </a:cubicBezTo>
                    <a:cubicBezTo>
                      <a:pt x="20203" y="8429"/>
                      <a:pt x="20085" y="8239"/>
                      <a:pt x="20074" y="8219"/>
                    </a:cubicBezTo>
                    <a:cubicBezTo>
                      <a:pt x="19967" y="8043"/>
                      <a:pt x="19840" y="7918"/>
                      <a:pt x="19741" y="7769"/>
                    </a:cubicBezTo>
                    <a:cubicBezTo>
                      <a:pt x="19610" y="7571"/>
                      <a:pt x="19334" y="7111"/>
                      <a:pt x="19349" y="6905"/>
                    </a:cubicBezTo>
                    <a:cubicBezTo>
                      <a:pt x="19361" y="6751"/>
                      <a:pt x="19842" y="6505"/>
                      <a:pt x="19752" y="6270"/>
                    </a:cubicBezTo>
                    <a:cubicBezTo>
                      <a:pt x="19666" y="6046"/>
                      <a:pt x="19255" y="6211"/>
                      <a:pt x="19048" y="6154"/>
                    </a:cubicBezTo>
                    <a:cubicBezTo>
                      <a:pt x="18924" y="6120"/>
                      <a:pt x="18654" y="5855"/>
                      <a:pt x="18655" y="5665"/>
                    </a:cubicBezTo>
                    <a:cubicBezTo>
                      <a:pt x="18656" y="5565"/>
                      <a:pt x="18700" y="5542"/>
                      <a:pt x="18746" y="5478"/>
                    </a:cubicBezTo>
                    <a:cubicBezTo>
                      <a:pt x="18831" y="5357"/>
                      <a:pt x="18978" y="5144"/>
                      <a:pt x="19122" y="5080"/>
                    </a:cubicBezTo>
                    <a:cubicBezTo>
                      <a:pt x="19151" y="5071"/>
                      <a:pt x="19179" y="5068"/>
                      <a:pt x="19207" y="5073"/>
                    </a:cubicBezTo>
                    <a:cubicBezTo>
                      <a:pt x="19254" y="5082"/>
                      <a:pt x="19352" y="5170"/>
                      <a:pt x="19358" y="5185"/>
                    </a:cubicBezTo>
                    <a:cubicBezTo>
                      <a:pt x="19367" y="5210"/>
                      <a:pt x="19344" y="5278"/>
                      <a:pt x="19358" y="5298"/>
                    </a:cubicBezTo>
                    <a:cubicBezTo>
                      <a:pt x="19386" y="5337"/>
                      <a:pt x="19425" y="5581"/>
                      <a:pt x="19425" y="5583"/>
                    </a:cubicBezTo>
                    <a:cubicBezTo>
                      <a:pt x="19432" y="5585"/>
                      <a:pt x="19445" y="5581"/>
                      <a:pt x="19461" y="5574"/>
                    </a:cubicBezTo>
                    <a:cubicBezTo>
                      <a:pt x="19518" y="5561"/>
                      <a:pt x="19670" y="5445"/>
                      <a:pt x="19752" y="5410"/>
                    </a:cubicBezTo>
                    <a:cubicBezTo>
                      <a:pt x="19993" y="5338"/>
                      <a:pt x="20063" y="5425"/>
                      <a:pt x="20202" y="5599"/>
                    </a:cubicBezTo>
                    <a:cubicBezTo>
                      <a:pt x="20307" y="5730"/>
                      <a:pt x="20187" y="6009"/>
                      <a:pt x="20293" y="6019"/>
                    </a:cubicBezTo>
                    <a:cubicBezTo>
                      <a:pt x="20425" y="6031"/>
                      <a:pt x="20514" y="6043"/>
                      <a:pt x="20563" y="6085"/>
                    </a:cubicBezTo>
                    <a:cubicBezTo>
                      <a:pt x="20629" y="6142"/>
                      <a:pt x="20676" y="6196"/>
                      <a:pt x="20745" y="6311"/>
                    </a:cubicBezTo>
                    <a:cubicBezTo>
                      <a:pt x="20910" y="6590"/>
                      <a:pt x="20949" y="6776"/>
                      <a:pt x="20988" y="6982"/>
                    </a:cubicBezTo>
                    <a:cubicBezTo>
                      <a:pt x="21005" y="7074"/>
                      <a:pt x="21063" y="7279"/>
                      <a:pt x="21135" y="7301"/>
                    </a:cubicBezTo>
                    <a:cubicBezTo>
                      <a:pt x="21148" y="7305"/>
                      <a:pt x="21160" y="7303"/>
                      <a:pt x="21173" y="7297"/>
                    </a:cubicBezTo>
                    <a:cubicBezTo>
                      <a:pt x="21267" y="7296"/>
                      <a:pt x="21369" y="7024"/>
                      <a:pt x="21446" y="6984"/>
                    </a:cubicBezTo>
                    <a:cubicBezTo>
                      <a:pt x="21458" y="6983"/>
                      <a:pt x="21469" y="6981"/>
                      <a:pt x="21479" y="6977"/>
                    </a:cubicBezTo>
                    <a:cubicBezTo>
                      <a:pt x="21576" y="6961"/>
                      <a:pt x="21600" y="6882"/>
                      <a:pt x="21593" y="6783"/>
                    </a:cubicBezTo>
                    <a:cubicBezTo>
                      <a:pt x="21595" y="6808"/>
                      <a:pt x="21597" y="6829"/>
                      <a:pt x="21593" y="6779"/>
                    </a:cubicBezTo>
                    <a:cubicBezTo>
                      <a:pt x="21589" y="6720"/>
                      <a:pt x="21591" y="6749"/>
                      <a:pt x="21593" y="6777"/>
                    </a:cubicBezTo>
                    <a:cubicBezTo>
                      <a:pt x="21583" y="6660"/>
                      <a:pt x="21503" y="6434"/>
                      <a:pt x="21431" y="6342"/>
                    </a:cubicBezTo>
                    <a:cubicBezTo>
                      <a:pt x="21413" y="6318"/>
                      <a:pt x="21419" y="6294"/>
                      <a:pt x="21401" y="6266"/>
                    </a:cubicBezTo>
                    <a:cubicBezTo>
                      <a:pt x="21239" y="6024"/>
                      <a:pt x="20746" y="5779"/>
                      <a:pt x="20737" y="5478"/>
                    </a:cubicBezTo>
                    <a:cubicBezTo>
                      <a:pt x="20732" y="5303"/>
                      <a:pt x="20949" y="5125"/>
                      <a:pt x="20979" y="4952"/>
                    </a:cubicBezTo>
                    <a:cubicBezTo>
                      <a:pt x="21007" y="4792"/>
                      <a:pt x="20944" y="4591"/>
                      <a:pt x="20979" y="4463"/>
                    </a:cubicBezTo>
                    <a:cubicBezTo>
                      <a:pt x="21000" y="4387"/>
                      <a:pt x="21274" y="4136"/>
                      <a:pt x="21274" y="4136"/>
                    </a:cubicBezTo>
                    <a:lnTo>
                      <a:pt x="21287" y="4135"/>
                    </a:lnTo>
                    <a:lnTo>
                      <a:pt x="21315" y="4144"/>
                    </a:lnTo>
                    <a:lnTo>
                      <a:pt x="21336" y="4150"/>
                    </a:lnTo>
                    <a:lnTo>
                      <a:pt x="21354" y="4139"/>
                    </a:lnTo>
                    <a:lnTo>
                      <a:pt x="21254" y="3186"/>
                    </a:lnTo>
                    <a:lnTo>
                      <a:pt x="20961" y="2109"/>
                    </a:lnTo>
                    <a:cubicBezTo>
                      <a:pt x="20952" y="2111"/>
                      <a:pt x="20942" y="2113"/>
                      <a:pt x="20932" y="2115"/>
                    </a:cubicBezTo>
                    <a:lnTo>
                      <a:pt x="20930" y="2107"/>
                    </a:lnTo>
                    <a:cubicBezTo>
                      <a:pt x="20566" y="2188"/>
                      <a:pt x="20078" y="2428"/>
                      <a:pt x="19858" y="2253"/>
                    </a:cubicBezTo>
                    <a:cubicBezTo>
                      <a:pt x="19628" y="2071"/>
                      <a:pt x="19451" y="1603"/>
                      <a:pt x="19267" y="1287"/>
                    </a:cubicBezTo>
                    <a:cubicBezTo>
                      <a:pt x="19256" y="1272"/>
                      <a:pt x="19243" y="1258"/>
                      <a:pt x="19231" y="1243"/>
                    </a:cubicBezTo>
                    <a:cubicBezTo>
                      <a:pt x="19174" y="1151"/>
                      <a:pt x="19117" y="1077"/>
                      <a:pt x="19057" y="1032"/>
                    </a:cubicBezTo>
                    <a:cubicBezTo>
                      <a:pt x="19049" y="1022"/>
                      <a:pt x="19041" y="1013"/>
                      <a:pt x="19034" y="1003"/>
                    </a:cubicBezTo>
                    <a:cubicBezTo>
                      <a:pt x="18670" y="770"/>
                      <a:pt x="18270" y="1067"/>
                      <a:pt x="18212" y="1087"/>
                    </a:cubicBezTo>
                    <a:cubicBezTo>
                      <a:pt x="17960" y="1173"/>
                      <a:pt x="17621" y="953"/>
                      <a:pt x="17462" y="903"/>
                    </a:cubicBezTo>
                    <a:lnTo>
                      <a:pt x="16822" y="1142"/>
                    </a:lnTo>
                    <a:lnTo>
                      <a:pt x="16358" y="1194"/>
                    </a:lnTo>
                    <a:cubicBezTo>
                      <a:pt x="16349" y="1265"/>
                      <a:pt x="16325" y="1350"/>
                      <a:pt x="16275" y="1444"/>
                    </a:cubicBezTo>
                    <a:cubicBezTo>
                      <a:pt x="16120" y="1736"/>
                      <a:pt x="14809" y="1616"/>
                      <a:pt x="14795" y="1615"/>
                    </a:cubicBezTo>
                    <a:lnTo>
                      <a:pt x="14794" y="1615"/>
                    </a:lnTo>
                    <a:lnTo>
                      <a:pt x="14793" y="1615"/>
                    </a:lnTo>
                    <a:cubicBezTo>
                      <a:pt x="14787" y="1618"/>
                      <a:pt x="14139" y="1857"/>
                      <a:pt x="13750" y="1344"/>
                    </a:cubicBezTo>
                    <a:cubicBezTo>
                      <a:pt x="13713" y="1296"/>
                      <a:pt x="13634" y="1191"/>
                      <a:pt x="13580" y="1093"/>
                    </a:cubicBezTo>
                    <a:cubicBezTo>
                      <a:pt x="13573" y="1098"/>
                      <a:pt x="13566" y="1103"/>
                      <a:pt x="13558" y="1107"/>
                    </a:cubicBezTo>
                    <a:cubicBezTo>
                      <a:pt x="13557" y="1106"/>
                      <a:pt x="13557" y="1104"/>
                      <a:pt x="13556" y="1103"/>
                    </a:cubicBezTo>
                    <a:cubicBezTo>
                      <a:pt x="13416" y="1195"/>
                      <a:pt x="13260" y="1317"/>
                      <a:pt x="13177" y="1343"/>
                    </a:cubicBezTo>
                    <a:cubicBezTo>
                      <a:pt x="13019" y="1393"/>
                      <a:pt x="12884" y="1479"/>
                      <a:pt x="12725" y="1652"/>
                    </a:cubicBezTo>
                    <a:cubicBezTo>
                      <a:pt x="12568" y="1825"/>
                      <a:pt x="12591" y="1537"/>
                      <a:pt x="12441" y="1484"/>
                    </a:cubicBezTo>
                    <a:cubicBezTo>
                      <a:pt x="12329" y="1444"/>
                      <a:pt x="12213" y="1386"/>
                      <a:pt x="12020" y="1386"/>
                    </a:cubicBezTo>
                    <a:cubicBezTo>
                      <a:pt x="11935" y="1386"/>
                      <a:pt x="11896" y="1325"/>
                      <a:pt x="11867" y="1253"/>
                    </a:cubicBezTo>
                    <a:cubicBezTo>
                      <a:pt x="11845" y="1264"/>
                      <a:pt x="11824" y="1277"/>
                      <a:pt x="11803" y="1293"/>
                    </a:cubicBezTo>
                    <a:cubicBezTo>
                      <a:pt x="11713" y="1361"/>
                      <a:pt x="11677" y="1303"/>
                      <a:pt x="11604" y="1189"/>
                    </a:cubicBezTo>
                    <a:lnTo>
                      <a:pt x="11592" y="1170"/>
                    </a:lnTo>
                    <a:cubicBezTo>
                      <a:pt x="11568" y="1132"/>
                      <a:pt x="11536" y="1082"/>
                      <a:pt x="11496" y="1036"/>
                    </a:cubicBezTo>
                    <a:cubicBezTo>
                      <a:pt x="11486" y="1037"/>
                      <a:pt x="11477" y="1038"/>
                      <a:pt x="11467" y="1039"/>
                    </a:cubicBezTo>
                    <a:cubicBezTo>
                      <a:pt x="11464" y="1036"/>
                      <a:pt x="11462" y="1033"/>
                      <a:pt x="11459" y="1031"/>
                    </a:cubicBezTo>
                    <a:cubicBezTo>
                      <a:pt x="11227" y="1055"/>
                      <a:pt x="10924" y="1091"/>
                      <a:pt x="10797" y="977"/>
                    </a:cubicBezTo>
                    <a:cubicBezTo>
                      <a:pt x="10789" y="969"/>
                      <a:pt x="10780" y="959"/>
                      <a:pt x="10771" y="947"/>
                    </a:cubicBezTo>
                    <a:cubicBezTo>
                      <a:pt x="10767" y="948"/>
                      <a:pt x="10764" y="949"/>
                      <a:pt x="10761" y="950"/>
                    </a:cubicBezTo>
                    <a:cubicBezTo>
                      <a:pt x="10761" y="949"/>
                      <a:pt x="10761" y="949"/>
                      <a:pt x="10760" y="949"/>
                    </a:cubicBezTo>
                    <a:cubicBezTo>
                      <a:pt x="10724" y="964"/>
                      <a:pt x="10689" y="986"/>
                      <a:pt x="10654" y="1020"/>
                    </a:cubicBezTo>
                    <a:cubicBezTo>
                      <a:pt x="10544" y="1128"/>
                      <a:pt x="10538" y="1262"/>
                      <a:pt x="10532" y="1391"/>
                    </a:cubicBezTo>
                    <a:cubicBezTo>
                      <a:pt x="10528" y="1474"/>
                      <a:pt x="10525" y="1552"/>
                      <a:pt x="10494" y="1619"/>
                    </a:cubicBezTo>
                    <a:cubicBezTo>
                      <a:pt x="10413" y="1798"/>
                      <a:pt x="10213" y="1988"/>
                      <a:pt x="10004" y="1988"/>
                    </a:cubicBezTo>
                    <a:cubicBezTo>
                      <a:pt x="9830" y="1988"/>
                      <a:pt x="8810" y="1639"/>
                      <a:pt x="8320" y="1471"/>
                    </a:cubicBezTo>
                    <a:cubicBezTo>
                      <a:pt x="8202" y="1431"/>
                      <a:pt x="8117" y="1401"/>
                      <a:pt x="8086" y="1392"/>
                    </a:cubicBezTo>
                    <a:cubicBezTo>
                      <a:pt x="7946" y="1348"/>
                      <a:pt x="7710" y="1200"/>
                      <a:pt x="7454" y="995"/>
                    </a:cubicBezTo>
                    <a:cubicBezTo>
                      <a:pt x="7291" y="865"/>
                      <a:pt x="7194" y="705"/>
                      <a:pt x="7081" y="520"/>
                    </a:cubicBezTo>
                    <a:cubicBezTo>
                      <a:pt x="7043" y="457"/>
                      <a:pt x="7004" y="393"/>
                      <a:pt x="6960" y="326"/>
                    </a:cubicBezTo>
                    <a:cubicBezTo>
                      <a:pt x="6758" y="16"/>
                      <a:pt x="6509" y="0"/>
                      <a:pt x="6461" y="0"/>
                    </a:cubicBezTo>
                    <a:cubicBezTo>
                      <a:pt x="6461" y="0"/>
                      <a:pt x="6460" y="0"/>
                      <a:pt x="6460" y="0"/>
                    </a:cubicBezTo>
                    <a:cubicBezTo>
                      <a:pt x="6441" y="75"/>
                      <a:pt x="6433" y="126"/>
                      <a:pt x="6433" y="126"/>
                    </a:cubicBezTo>
                    <a:cubicBezTo>
                      <a:pt x="6433" y="126"/>
                      <a:pt x="6784" y="927"/>
                      <a:pt x="6643" y="1026"/>
                    </a:cubicBezTo>
                    <a:cubicBezTo>
                      <a:pt x="6503" y="1125"/>
                      <a:pt x="6302" y="1206"/>
                      <a:pt x="6196" y="1206"/>
                    </a:cubicBezTo>
                    <a:cubicBezTo>
                      <a:pt x="6091" y="1206"/>
                      <a:pt x="5684" y="1271"/>
                      <a:pt x="5684" y="1271"/>
                    </a:cubicBezTo>
                    <a:lnTo>
                      <a:pt x="5118" y="1435"/>
                    </a:lnTo>
                    <a:cubicBezTo>
                      <a:pt x="5118" y="1435"/>
                      <a:pt x="4702" y="1222"/>
                      <a:pt x="4632" y="1271"/>
                    </a:cubicBezTo>
                    <a:cubicBezTo>
                      <a:pt x="4562" y="1321"/>
                      <a:pt x="4133" y="1018"/>
                      <a:pt x="4080" y="944"/>
                    </a:cubicBezTo>
                    <a:cubicBezTo>
                      <a:pt x="4076" y="938"/>
                      <a:pt x="4070" y="933"/>
                      <a:pt x="4064" y="928"/>
                    </a:cubicBezTo>
                    <a:lnTo>
                      <a:pt x="4060" y="975"/>
                    </a:lnTo>
                    <a:cubicBezTo>
                      <a:pt x="4060" y="978"/>
                      <a:pt x="4020" y="1295"/>
                      <a:pt x="3944" y="1342"/>
                    </a:cubicBezTo>
                    <a:cubicBezTo>
                      <a:pt x="3868" y="1390"/>
                      <a:pt x="3632" y="1266"/>
                      <a:pt x="3575" y="1195"/>
                    </a:cubicBezTo>
                    <a:cubicBezTo>
                      <a:pt x="3558" y="1174"/>
                      <a:pt x="3401" y="1153"/>
                      <a:pt x="3180" y="1134"/>
                    </a:cubicBezTo>
                    <a:cubicBezTo>
                      <a:pt x="3174" y="1136"/>
                      <a:pt x="3167" y="1139"/>
                      <a:pt x="3160" y="1142"/>
                    </a:cubicBezTo>
                    <a:cubicBezTo>
                      <a:pt x="3155" y="1141"/>
                      <a:pt x="3151" y="1141"/>
                      <a:pt x="3147" y="1141"/>
                    </a:cubicBezTo>
                    <a:cubicBezTo>
                      <a:pt x="2925" y="1258"/>
                      <a:pt x="2626" y="1787"/>
                      <a:pt x="2647" y="2057"/>
                    </a:cubicBezTo>
                    <a:cubicBezTo>
                      <a:pt x="2661" y="2241"/>
                      <a:pt x="3081" y="2564"/>
                      <a:pt x="3081" y="2564"/>
                    </a:cubicBezTo>
                    <a:cubicBezTo>
                      <a:pt x="3103" y="2625"/>
                      <a:pt x="3125" y="2770"/>
                      <a:pt x="3146" y="2928"/>
                    </a:cubicBezTo>
                    <a:cubicBezTo>
                      <a:pt x="3145" y="2929"/>
                      <a:pt x="3143" y="2930"/>
                      <a:pt x="3141" y="2931"/>
                    </a:cubicBezTo>
                    <a:cubicBezTo>
                      <a:pt x="3141" y="2933"/>
                      <a:pt x="3142" y="2936"/>
                      <a:pt x="3142" y="2938"/>
                    </a:cubicBezTo>
                    <a:cubicBezTo>
                      <a:pt x="3213" y="2902"/>
                      <a:pt x="3314" y="2868"/>
                      <a:pt x="3356" y="2860"/>
                    </a:cubicBezTo>
                    <a:cubicBezTo>
                      <a:pt x="3413" y="2847"/>
                      <a:pt x="3454" y="2807"/>
                      <a:pt x="3537" y="2821"/>
                    </a:cubicBezTo>
                    <a:cubicBezTo>
                      <a:pt x="3660" y="2844"/>
                      <a:pt x="3827" y="2992"/>
                      <a:pt x="3838" y="3122"/>
                    </a:cubicBezTo>
                    <a:cubicBezTo>
                      <a:pt x="3841" y="3160"/>
                      <a:pt x="3839" y="3193"/>
                      <a:pt x="3833" y="3222"/>
                    </a:cubicBezTo>
                    <a:cubicBezTo>
                      <a:pt x="3794" y="3381"/>
                      <a:pt x="3631" y="3413"/>
                      <a:pt x="3568" y="3487"/>
                    </a:cubicBezTo>
                    <a:cubicBezTo>
                      <a:pt x="3518" y="3545"/>
                      <a:pt x="3486" y="3616"/>
                      <a:pt x="3473" y="3693"/>
                    </a:cubicBezTo>
                    <a:cubicBezTo>
                      <a:pt x="3441" y="3863"/>
                      <a:pt x="3502" y="4062"/>
                      <a:pt x="3657" y="4210"/>
                    </a:cubicBezTo>
                    <a:cubicBezTo>
                      <a:pt x="3680" y="4231"/>
                      <a:pt x="3722" y="4223"/>
                      <a:pt x="3747" y="4247"/>
                    </a:cubicBezTo>
                    <a:cubicBezTo>
                      <a:pt x="3805" y="4302"/>
                      <a:pt x="3826" y="4369"/>
                      <a:pt x="3868" y="4397"/>
                    </a:cubicBezTo>
                    <a:cubicBezTo>
                      <a:pt x="3950" y="4452"/>
                      <a:pt x="4076" y="4439"/>
                      <a:pt x="4169" y="4510"/>
                    </a:cubicBezTo>
                    <a:cubicBezTo>
                      <a:pt x="4176" y="4515"/>
                      <a:pt x="4345" y="4704"/>
                      <a:pt x="4351" y="4735"/>
                    </a:cubicBezTo>
                    <a:cubicBezTo>
                      <a:pt x="4360" y="4793"/>
                      <a:pt x="4355" y="4838"/>
                      <a:pt x="4343" y="4873"/>
                    </a:cubicBezTo>
                    <a:cubicBezTo>
                      <a:pt x="4318" y="4941"/>
                      <a:pt x="4270" y="4972"/>
                      <a:pt x="4263" y="4989"/>
                    </a:cubicBezTo>
                    <a:cubicBezTo>
                      <a:pt x="4259" y="4997"/>
                      <a:pt x="4257" y="5003"/>
                      <a:pt x="4256" y="5008"/>
                    </a:cubicBezTo>
                    <a:cubicBezTo>
                      <a:pt x="4248" y="5027"/>
                      <a:pt x="4248" y="5036"/>
                      <a:pt x="4246" y="5043"/>
                    </a:cubicBezTo>
                    <a:cubicBezTo>
                      <a:pt x="4244" y="5049"/>
                      <a:pt x="4240" y="5055"/>
                      <a:pt x="4233" y="5065"/>
                    </a:cubicBezTo>
                    <a:cubicBezTo>
                      <a:pt x="4228" y="5071"/>
                      <a:pt x="4204" y="5112"/>
                      <a:pt x="4188" y="5162"/>
                    </a:cubicBezTo>
                    <a:cubicBezTo>
                      <a:pt x="4177" y="5193"/>
                      <a:pt x="4169" y="5228"/>
                      <a:pt x="4169" y="5260"/>
                    </a:cubicBezTo>
                    <a:cubicBezTo>
                      <a:pt x="4171" y="5391"/>
                      <a:pt x="4228" y="5413"/>
                      <a:pt x="4290" y="5522"/>
                    </a:cubicBezTo>
                    <a:cubicBezTo>
                      <a:pt x="4318" y="5574"/>
                      <a:pt x="4393" y="5668"/>
                      <a:pt x="4411" y="5748"/>
                    </a:cubicBezTo>
                    <a:cubicBezTo>
                      <a:pt x="4441" y="5889"/>
                      <a:pt x="4448" y="6220"/>
                      <a:pt x="4411" y="6345"/>
                    </a:cubicBezTo>
                    <a:cubicBezTo>
                      <a:pt x="4394" y="6371"/>
                      <a:pt x="4272" y="6525"/>
                      <a:pt x="4263" y="6529"/>
                    </a:cubicBezTo>
                    <a:cubicBezTo>
                      <a:pt x="4146" y="6585"/>
                      <a:pt x="3944" y="6469"/>
                      <a:pt x="3840" y="6416"/>
                    </a:cubicBezTo>
                    <a:cubicBezTo>
                      <a:pt x="3592" y="6289"/>
                      <a:pt x="3326" y="6177"/>
                      <a:pt x="3297" y="5741"/>
                    </a:cubicBezTo>
                    <a:cubicBezTo>
                      <a:pt x="3295" y="5714"/>
                      <a:pt x="3295" y="5687"/>
                      <a:pt x="3296" y="5659"/>
                    </a:cubicBezTo>
                    <a:cubicBezTo>
                      <a:pt x="3252" y="5591"/>
                      <a:pt x="3206" y="5512"/>
                      <a:pt x="3140" y="5473"/>
                    </a:cubicBezTo>
                    <a:cubicBezTo>
                      <a:pt x="2998" y="5388"/>
                      <a:pt x="2835" y="5786"/>
                      <a:pt x="2698" y="5759"/>
                    </a:cubicBezTo>
                    <a:cubicBezTo>
                      <a:pt x="2513" y="5722"/>
                      <a:pt x="2445" y="5479"/>
                      <a:pt x="2416" y="5481"/>
                    </a:cubicBezTo>
                    <a:cubicBezTo>
                      <a:pt x="2356" y="5485"/>
                      <a:pt x="2232" y="5493"/>
                      <a:pt x="2249" y="5590"/>
                    </a:cubicBezTo>
                    <a:cubicBezTo>
                      <a:pt x="2319" y="5969"/>
                      <a:pt x="2305" y="5994"/>
                      <a:pt x="2205" y="6265"/>
                    </a:cubicBezTo>
                    <a:cubicBezTo>
                      <a:pt x="2109" y="6523"/>
                      <a:pt x="1635" y="6544"/>
                      <a:pt x="1439" y="6562"/>
                    </a:cubicBezTo>
                    <a:cubicBezTo>
                      <a:pt x="1062" y="6598"/>
                      <a:pt x="581" y="6819"/>
                      <a:pt x="498" y="6872"/>
                    </a:cubicBezTo>
                    <a:lnTo>
                      <a:pt x="471" y="6894"/>
                    </a:lnTo>
                    <a:lnTo>
                      <a:pt x="461" y="6942"/>
                    </a:lnTo>
                    <a:cubicBezTo>
                      <a:pt x="442" y="7257"/>
                      <a:pt x="418" y="7558"/>
                      <a:pt x="370" y="7844"/>
                    </a:cubicBezTo>
                    <a:cubicBezTo>
                      <a:pt x="351" y="7962"/>
                      <a:pt x="314" y="8154"/>
                      <a:pt x="280" y="8219"/>
                    </a:cubicBezTo>
                    <a:cubicBezTo>
                      <a:pt x="224" y="8326"/>
                      <a:pt x="121" y="8374"/>
                      <a:pt x="0" y="8438"/>
                    </a:cubicBezTo>
                    <a:cubicBezTo>
                      <a:pt x="65" y="8578"/>
                      <a:pt x="103" y="8662"/>
                      <a:pt x="107" y="8672"/>
                    </a:cubicBezTo>
                    <a:cubicBezTo>
                      <a:pt x="138" y="8753"/>
                      <a:pt x="190" y="9039"/>
                      <a:pt x="188" y="9171"/>
                    </a:cubicBezTo>
                    <a:cubicBezTo>
                      <a:pt x="188" y="9179"/>
                      <a:pt x="193" y="9201"/>
                      <a:pt x="196" y="923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12"/>
              <p:cNvSpPr>
                <a:spLocks/>
              </p:cNvSpPr>
              <p:nvPr/>
            </p:nvSpPr>
            <p:spPr bwMode="auto">
              <a:xfrm>
                <a:off x="1680" y="240"/>
                <a:ext cx="151" cy="250"/>
              </a:xfrm>
              <a:custGeom>
                <a:avLst/>
                <a:gdLst/>
                <a:ahLst/>
                <a:cxnLst/>
                <a:rect l="0" t="0" r="r" b="b"/>
                <a:pathLst>
                  <a:path w="21386" h="21177">
                    <a:moveTo>
                      <a:pt x="21386" y="16114"/>
                    </a:moveTo>
                    <a:cubicBezTo>
                      <a:pt x="21402" y="17078"/>
                      <a:pt x="20715" y="17202"/>
                      <a:pt x="20180" y="17660"/>
                    </a:cubicBezTo>
                    <a:cubicBezTo>
                      <a:pt x="19704" y="18076"/>
                      <a:pt x="17002" y="18809"/>
                      <a:pt x="15313" y="18895"/>
                    </a:cubicBezTo>
                    <a:cubicBezTo>
                      <a:pt x="11841" y="19078"/>
                      <a:pt x="13183" y="21488"/>
                      <a:pt x="12324" y="21143"/>
                    </a:cubicBezTo>
                    <a:cubicBezTo>
                      <a:pt x="10728" y="20507"/>
                      <a:pt x="10472" y="19379"/>
                      <a:pt x="8183" y="19310"/>
                    </a:cubicBezTo>
                    <a:cubicBezTo>
                      <a:pt x="6864" y="19266"/>
                      <a:pt x="1184" y="20501"/>
                      <a:pt x="319" y="19407"/>
                    </a:cubicBezTo>
                    <a:cubicBezTo>
                      <a:pt x="217" y="19277"/>
                      <a:pt x="-198" y="18970"/>
                      <a:pt x="114" y="18895"/>
                    </a:cubicBezTo>
                    <a:cubicBezTo>
                      <a:pt x="1362" y="18604"/>
                      <a:pt x="3129" y="18168"/>
                      <a:pt x="3960" y="17865"/>
                    </a:cubicBezTo>
                    <a:cubicBezTo>
                      <a:pt x="5277" y="17385"/>
                      <a:pt x="6661" y="17224"/>
                      <a:pt x="8183" y="16836"/>
                    </a:cubicBezTo>
                    <a:cubicBezTo>
                      <a:pt x="9361" y="16534"/>
                      <a:pt x="9955" y="16507"/>
                      <a:pt x="10772" y="16011"/>
                    </a:cubicBezTo>
                    <a:cubicBezTo>
                      <a:pt x="10822" y="15984"/>
                      <a:pt x="11076" y="15817"/>
                      <a:pt x="11093" y="15806"/>
                    </a:cubicBezTo>
                    <a:cubicBezTo>
                      <a:pt x="11882" y="15467"/>
                      <a:pt x="12510" y="15213"/>
                      <a:pt x="13367" y="14572"/>
                    </a:cubicBezTo>
                    <a:cubicBezTo>
                      <a:pt x="14361" y="13829"/>
                      <a:pt x="15484" y="12917"/>
                      <a:pt x="15634" y="12308"/>
                    </a:cubicBezTo>
                    <a:cubicBezTo>
                      <a:pt x="15847" y="11467"/>
                      <a:pt x="15397" y="10804"/>
                      <a:pt x="14991" y="9834"/>
                    </a:cubicBezTo>
                    <a:cubicBezTo>
                      <a:pt x="14838" y="9468"/>
                      <a:pt x="14486" y="9461"/>
                      <a:pt x="14315" y="9186"/>
                    </a:cubicBezTo>
                    <a:cubicBezTo>
                      <a:pt x="13128" y="7995"/>
                      <a:pt x="11026" y="6127"/>
                      <a:pt x="11009" y="6122"/>
                    </a:cubicBezTo>
                    <a:cubicBezTo>
                      <a:pt x="10652" y="6063"/>
                      <a:pt x="10383" y="5965"/>
                      <a:pt x="10170" y="5841"/>
                    </a:cubicBezTo>
                    <a:cubicBezTo>
                      <a:pt x="9474" y="5432"/>
                      <a:pt x="9842" y="2852"/>
                      <a:pt x="10080" y="2006"/>
                    </a:cubicBezTo>
                    <a:cubicBezTo>
                      <a:pt x="10361" y="1014"/>
                      <a:pt x="10532" y="529"/>
                      <a:pt x="11747" y="152"/>
                    </a:cubicBezTo>
                    <a:cubicBezTo>
                      <a:pt x="12604" y="-112"/>
                      <a:pt x="12901" y="-27"/>
                      <a:pt x="14013" y="362"/>
                    </a:cubicBezTo>
                    <a:cubicBezTo>
                      <a:pt x="14234" y="437"/>
                      <a:pt x="14532" y="739"/>
                      <a:pt x="14669" y="771"/>
                    </a:cubicBezTo>
                    <a:cubicBezTo>
                      <a:pt x="14941" y="841"/>
                      <a:pt x="15373" y="691"/>
                      <a:pt x="15634" y="771"/>
                    </a:cubicBezTo>
                    <a:cubicBezTo>
                      <a:pt x="15992" y="875"/>
                      <a:pt x="16391" y="1262"/>
                      <a:pt x="16934" y="1392"/>
                    </a:cubicBezTo>
                    <a:cubicBezTo>
                      <a:pt x="17902" y="1612"/>
                      <a:pt x="18251" y="1380"/>
                      <a:pt x="18557" y="1597"/>
                    </a:cubicBezTo>
                    <a:cubicBezTo>
                      <a:pt x="18735" y="1720"/>
                      <a:pt x="19270" y="2825"/>
                      <a:pt x="19210" y="3030"/>
                    </a:cubicBezTo>
                    <a:cubicBezTo>
                      <a:pt x="19210" y="2954"/>
                      <a:pt x="17733" y="4561"/>
                      <a:pt x="17164" y="4550"/>
                    </a:cubicBezTo>
                    <a:cubicBezTo>
                      <a:pt x="14523" y="4491"/>
                      <a:pt x="15695" y="3672"/>
                      <a:pt x="14047" y="3715"/>
                    </a:cubicBezTo>
                    <a:cubicBezTo>
                      <a:pt x="13768" y="3720"/>
                      <a:pt x="11747" y="3823"/>
                      <a:pt x="17028" y="7565"/>
                    </a:cubicBezTo>
                    <a:cubicBezTo>
                      <a:pt x="17047" y="7581"/>
                      <a:pt x="17071" y="7592"/>
                      <a:pt x="17080" y="7608"/>
                    </a:cubicBezTo>
                    <a:cubicBezTo>
                      <a:pt x="17902" y="7883"/>
                      <a:pt x="18591" y="8508"/>
                      <a:pt x="19210" y="9214"/>
                    </a:cubicBezTo>
                    <a:cubicBezTo>
                      <a:pt x="20053" y="10184"/>
                      <a:pt x="19677" y="11365"/>
                      <a:pt x="19890" y="13208"/>
                    </a:cubicBezTo>
                    <a:cubicBezTo>
                      <a:pt x="19991" y="14097"/>
                      <a:pt x="21377" y="15418"/>
                      <a:pt x="21386" y="16114"/>
                    </a:cubicBezTo>
                    <a:close/>
                    <a:moveTo>
                      <a:pt x="21386" y="16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3"/>
              <p:cNvSpPr>
                <a:spLocks/>
              </p:cNvSpPr>
              <p:nvPr/>
            </p:nvSpPr>
            <p:spPr bwMode="auto">
              <a:xfrm>
                <a:off x="1552" y="696"/>
                <a:ext cx="29" cy="60"/>
              </a:xfrm>
              <a:custGeom>
                <a:avLst/>
                <a:gdLst/>
                <a:ahLst/>
                <a:cxnLst/>
                <a:rect l="0" t="0" r="r" b="b"/>
                <a:pathLst>
                  <a:path w="18036" h="19471">
                    <a:moveTo>
                      <a:pt x="6633" y="2698"/>
                    </a:moveTo>
                    <a:cubicBezTo>
                      <a:pt x="11324" y="1308"/>
                      <a:pt x="17109" y="-674"/>
                      <a:pt x="17340" y="226"/>
                    </a:cubicBezTo>
                    <a:cubicBezTo>
                      <a:pt x="19244" y="7653"/>
                      <a:pt x="17014" y="14196"/>
                      <a:pt x="13435" y="18042"/>
                    </a:cubicBezTo>
                    <a:cubicBezTo>
                      <a:pt x="12418" y="19143"/>
                      <a:pt x="12783" y="20926"/>
                      <a:pt x="4669" y="17339"/>
                    </a:cubicBezTo>
                    <a:cubicBezTo>
                      <a:pt x="-2356" y="14234"/>
                      <a:pt x="-1255" y="5034"/>
                      <a:pt x="6633" y="2698"/>
                    </a:cubicBezTo>
                    <a:close/>
                    <a:moveTo>
                      <a:pt x="6633" y="269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14"/>
              <p:cNvSpPr>
                <a:spLocks/>
              </p:cNvSpPr>
              <p:nvPr/>
            </p:nvSpPr>
            <p:spPr bwMode="auto">
              <a:xfrm>
                <a:off x="1536" y="840"/>
                <a:ext cx="175" cy="300"/>
              </a:xfrm>
              <a:custGeom>
                <a:avLst/>
                <a:gdLst/>
                <a:ahLst/>
                <a:cxnLst/>
                <a:rect l="0" t="0" r="r" b="b"/>
                <a:pathLst>
                  <a:path w="20372" h="21513">
                    <a:moveTo>
                      <a:pt x="18178" y="21262"/>
                    </a:moveTo>
                    <a:cubicBezTo>
                      <a:pt x="17697" y="21481"/>
                      <a:pt x="17106" y="21577"/>
                      <a:pt x="16407" y="21467"/>
                    </a:cubicBezTo>
                    <a:cubicBezTo>
                      <a:pt x="16226" y="21435"/>
                      <a:pt x="15434" y="20678"/>
                      <a:pt x="15239" y="20624"/>
                    </a:cubicBezTo>
                    <a:cubicBezTo>
                      <a:pt x="15127" y="20587"/>
                      <a:pt x="14660" y="19752"/>
                      <a:pt x="14172" y="19399"/>
                    </a:cubicBezTo>
                    <a:cubicBezTo>
                      <a:pt x="13622" y="19001"/>
                      <a:pt x="10540" y="19050"/>
                      <a:pt x="10568" y="18049"/>
                    </a:cubicBezTo>
                    <a:cubicBezTo>
                      <a:pt x="10604" y="16925"/>
                      <a:pt x="12657" y="16976"/>
                      <a:pt x="14810" y="16492"/>
                    </a:cubicBezTo>
                    <a:cubicBezTo>
                      <a:pt x="16002" y="16222"/>
                      <a:pt x="15662" y="15216"/>
                      <a:pt x="15814" y="14531"/>
                    </a:cubicBezTo>
                    <a:cubicBezTo>
                      <a:pt x="15983" y="13791"/>
                      <a:pt x="15580" y="12835"/>
                      <a:pt x="15428" y="11962"/>
                    </a:cubicBezTo>
                    <a:cubicBezTo>
                      <a:pt x="14089" y="11295"/>
                      <a:pt x="12420" y="10931"/>
                      <a:pt x="10845" y="10634"/>
                    </a:cubicBezTo>
                    <a:cubicBezTo>
                      <a:pt x="9485" y="10374"/>
                      <a:pt x="9129" y="10720"/>
                      <a:pt x="8740" y="10967"/>
                    </a:cubicBezTo>
                    <a:cubicBezTo>
                      <a:pt x="8647" y="11027"/>
                      <a:pt x="8417" y="11114"/>
                      <a:pt x="8330" y="11177"/>
                    </a:cubicBezTo>
                    <a:cubicBezTo>
                      <a:pt x="8282" y="11211"/>
                      <a:pt x="8216" y="11292"/>
                      <a:pt x="8155" y="11317"/>
                    </a:cubicBezTo>
                    <a:cubicBezTo>
                      <a:pt x="8112" y="11334"/>
                      <a:pt x="8049" y="11353"/>
                      <a:pt x="8021" y="11371"/>
                    </a:cubicBezTo>
                    <a:cubicBezTo>
                      <a:pt x="6544" y="12411"/>
                      <a:pt x="4524" y="15764"/>
                      <a:pt x="3703" y="16303"/>
                    </a:cubicBezTo>
                    <a:cubicBezTo>
                      <a:pt x="3013" y="16760"/>
                      <a:pt x="2436" y="17089"/>
                      <a:pt x="1238" y="16477"/>
                    </a:cubicBezTo>
                    <a:cubicBezTo>
                      <a:pt x="528" y="16112"/>
                      <a:pt x="-1036" y="15363"/>
                      <a:pt x="1027" y="14307"/>
                    </a:cubicBezTo>
                    <a:cubicBezTo>
                      <a:pt x="1200" y="14216"/>
                      <a:pt x="1599" y="14006"/>
                      <a:pt x="1828" y="13959"/>
                    </a:cubicBezTo>
                    <a:cubicBezTo>
                      <a:pt x="1828" y="13951"/>
                      <a:pt x="2462" y="13316"/>
                      <a:pt x="3251" y="12543"/>
                    </a:cubicBezTo>
                    <a:cubicBezTo>
                      <a:pt x="3725" y="12082"/>
                      <a:pt x="4324" y="11076"/>
                      <a:pt x="4923" y="9998"/>
                    </a:cubicBezTo>
                    <a:cubicBezTo>
                      <a:pt x="5369" y="9190"/>
                      <a:pt x="5613" y="8807"/>
                      <a:pt x="6002" y="8117"/>
                    </a:cubicBezTo>
                    <a:cubicBezTo>
                      <a:pt x="5794" y="7752"/>
                      <a:pt x="5647" y="7175"/>
                      <a:pt x="5403" y="6975"/>
                    </a:cubicBezTo>
                    <a:cubicBezTo>
                      <a:pt x="5110" y="6733"/>
                      <a:pt x="4717" y="6493"/>
                      <a:pt x="4376" y="6168"/>
                    </a:cubicBezTo>
                    <a:cubicBezTo>
                      <a:pt x="4194" y="5990"/>
                      <a:pt x="4312" y="5958"/>
                      <a:pt x="4111" y="5821"/>
                    </a:cubicBezTo>
                    <a:cubicBezTo>
                      <a:pt x="2835" y="4948"/>
                      <a:pt x="4117" y="3592"/>
                      <a:pt x="4640" y="2326"/>
                    </a:cubicBezTo>
                    <a:cubicBezTo>
                      <a:pt x="4975" y="1535"/>
                      <a:pt x="4256" y="229"/>
                      <a:pt x="5525" y="0"/>
                    </a:cubicBezTo>
                    <a:cubicBezTo>
                      <a:pt x="5650" y="-23"/>
                      <a:pt x="7606" y="996"/>
                      <a:pt x="7981" y="1105"/>
                    </a:cubicBezTo>
                    <a:cubicBezTo>
                      <a:pt x="8672" y="1303"/>
                      <a:pt x="9488" y="2426"/>
                      <a:pt x="9577" y="3376"/>
                    </a:cubicBezTo>
                    <a:cubicBezTo>
                      <a:pt x="9661" y="4241"/>
                      <a:pt x="8637" y="5314"/>
                      <a:pt x="9049" y="6342"/>
                    </a:cubicBezTo>
                    <a:cubicBezTo>
                      <a:pt x="9182" y="6676"/>
                      <a:pt x="10970" y="7544"/>
                      <a:pt x="11735" y="7825"/>
                    </a:cubicBezTo>
                    <a:cubicBezTo>
                      <a:pt x="13186" y="8358"/>
                      <a:pt x="15535" y="10223"/>
                      <a:pt x="17190" y="10317"/>
                    </a:cubicBezTo>
                    <a:cubicBezTo>
                      <a:pt x="17198" y="10317"/>
                      <a:pt x="17210" y="10306"/>
                      <a:pt x="17218" y="10307"/>
                    </a:cubicBezTo>
                    <a:cubicBezTo>
                      <a:pt x="19094" y="10805"/>
                      <a:pt x="19770" y="15147"/>
                      <a:pt x="20040" y="15279"/>
                    </a:cubicBezTo>
                    <a:cubicBezTo>
                      <a:pt x="20153" y="15331"/>
                      <a:pt x="20285" y="17081"/>
                      <a:pt x="20341" y="17281"/>
                    </a:cubicBezTo>
                    <a:cubicBezTo>
                      <a:pt x="20564" y="18068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ubicBezTo>
                      <a:pt x="17696" y="21482"/>
                      <a:pt x="19551" y="20631"/>
                      <a:pt x="18178" y="21262"/>
                    </a:cubicBezTo>
                    <a:close/>
                    <a:moveTo>
                      <a:pt x="18178" y="21262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15"/>
              <p:cNvSpPr>
                <a:spLocks/>
              </p:cNvSpPr>
              <p:nvPr/>
            </p:nvSpPr>
            <p:spPr bwMode="auto">
              <a:xfrm>
                <a:off x="1400" y="1128"/>
                <a:ext cx="170" cy="225"/>
              </a:xfrm>
              <a:custGeom>
                <a:avLst/>
                <a:gdLst/>
                <a:ahLst/>
                <a:cxnLst/>
                <a:rect l="0" t="0" r="r" b="b"/>
                <a:pathLst>
                  <a:path w="20883" h="21309">
                    <a:moveTo>
                      <a:pt x="16925" y="107"/>
                    </a:moveTo>
                    <a:cubicBezTo>
                      <a:pt x="17943" y="-68"/>
                      <a:pt x="18645" y="-139"/>
                      <a:pt x="19741" y="797"/>
                    </a:cubicBezTo>
                    <a:cubicBezTo>
                      <a:pt x="20012" y="1028"/>
                      <a:pt x="20080" y="1453"/>
                      <a:pt x="20305" y="1716"/>
                    </a:cubicBezTo>
                    <a:cubicBezTo>
                      <a:pt x="20553" y="2007"/>
                      <a:pt x="20802" y="1880"/>
                      <a:pt x="20868" y="2406"/>
                    </a:cubicBezTo>
                    <a:cubicBezTo>
                      <a:pt x="21022" y="3615"/>
                      <a:pt x="19979" y="4073"/>
                      <a:pt x="19741" y="4478"/>
                    </a:cubicBezTo>
                    <a:cubicBezTo>
                      <a:pt x="19363" y="5128"/>
                      <a:pt x="18929" y="6109"/>
                      <a:pt x="18898" y="6549"/>
                    </a:cubicBezTo>
                    <a:cubicBezTo>
                      <a:pt x="18728" y="8854"/>
                      <a:pt x="21231" y="9792"/>
                      <a:pt x="19741" y="12302"/>
                    </a:cubicBezTo>
                    <a:cubicBezTo>
                      <a:pt x="19609" y="12524"/>
                      <a:pt x="19334" y="12726"/>
                      <a:pt x="19178" y="12992"/>
                    </a:cubicBezTo>
                    <a:cubicBezTo>
                      <a:pt x="19093" y="13140"/>
                      <a:pt x="19034" y="13428"/>
                      <a:pt x="18898" y="13683"/>
                    </a:cubicBezTo>
                    <a:cubicBezTo>
                      <a:pt x="18332" y="14728"/>
                      <a:pt x="17621" y="15707"/>
                      <a:pt x="17206" y="16444"/>
                    </a:cubicBezTo>
                    <a:cubicBezTo>
                      <a:pt x="15849" y="18864"/>
                      <a:pt x="15384" y="20908"/>
                      <a:pt x="13265" y="21275"/>
                    </a:cubicBezTo>
                    <a:cubicBezTo>
                      <a:pt x="12202" y="21461"/>
                      <a:pt x="11255" y="20822"/>
                      <a:pt x="9322" y="20585"/>
                    </a:cubicBezTo>
                    <a:cubicBezTo>
                      <a:pt x="6816" y="20280"/>
                      <a:pt x="4969" y="20708"/>
                      <a:pt x="3406" y="19895"/>
                    </a:cubicBezTo>
                    <a:cubicBezTo>
                      <a:pt x="1880" y="19099"/>
                      <a:pt x="1127" y="16549"/>
                      <a:pt x="591" y="14603"/>
                    </a:cubicBezTo>
                    <a:cubicBezTo>
                      <a:pt x="227" y="13289"/>
                      <a:pt x="-369" y="11884"/>
                      <a:pt x="309" y="10920"/>
                    </a:cubicBezTo>
                    <a:cubicBezTo>
                      <a:pt x="888" y="10099"/>
                      <a:pt x="2292" y="10261"/>
                      <a:pt x="3406" y="9770"/>
                    </a:cubicBezTo>
                    <a:cubicBezTo>
                      <a:pt x="4249" y="9398"/>
                      <a:pt x="5303" y="8639"/>
                      <a:pt x="6225" y="7929"/>
                    </a:cubicBezTo>
                    <a:cubicBezTo>
                      <a:pt x="7252" y="7131"/>
                      <a:pt x="8354" y="6264"/>
                      <a:pt x="9040" y="5168"/>
                    </a:cubicBezTo>
                    <a:cubicBezTo>
                      <a:pt x="9957" y="3708"/>
                      <a:pt x="11304" y="3182"/>
                      <a:pt x="13547" y="1947"/>
                    </a:cubicBezTo>
                    <a:cubicBezTo>
                      <a:pt x="14697" y="1313"/>
                      <a:pt x="15784" y="300"/>
                      <a:pt x="16925" y="107"/>
                    </a:cubicBezTo>
                    <a:cubicBezTo>
                      <a:pt x="17943" y="-67"/>
                      <a:pt x="15784" y="300"/>
                      <a:pt x="16925" y="107"/>
                    </a:cubicBezTo>
                    <a:close/>
                    <a:moveTo>
                      <a:pt x="16925" y="107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16"/>
              <p:cNvSpPr>
                <a:spLocks/>
              </p:cNvSpPr>
              <p:nvPr/>
            </p:nvSpPr>
            <p:spPr bwMode="auto">
              <a:xfrm>
                <a:off x="1624" y="1264"/>
                <a:ext cx="15" cy="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4715">
                    <a:moveTo>
                      <a:pt x="21600" y="10821"/>
                    </a:moveTo>
                    <a:cubicBezTo>
                      <a:pt x="13821" y="3008"/>
                      <a:pt x="5863" y="15285"/>
                      <a:pt x="0" y="14694"/>
                    </a:cubicBezTo>
                    <a:cubicBezTo>
                      <a:pt x="5605" y="-1654"/>
                      <a:pt x="12725" y="-6315"/>
                      <a:pt x="21600" y="10821"/>
                    </a:cubicBezTo>
                    <a:close/>
                    <a:moveTo>
                      <a:pt x="21600" y="10821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17"/>
              <p:cNvSpPr>
                <a:spLocks/>
              </p:cNvSpPr>
              <p:nvPr/>
            </p:nvSpPr>
            <p:spPr bwMode="auto">
              <a:xfrm>
                <a:off x="1568" y="1240"/>
                <a:ext cx="118" cy="158"/>
              </a:xfrm>
              <a:custGeom>
                <a:avLst/>
                <a:gdLst/>
                <a:ahLst/>
                <a:cxnLst/>
                <a:rect l="0" t="0" r="r" b="b"/>
                <a:pathLst>
                  <a:path w="21231" h="20757">
                    <a:moveTo>
                      <a:pt x="21047" y="1719"/>
                    </a:moveTo>
                    <a:cubicBezTo>
                      <a:pt x="20305" y="2682"/>
                      <a:pt x="19915" y="3779"/>
                      <a:pt x="18547" y="4289"/>
                    </a:cubicBezTo>
                    <a:cubicBezTo>
                      <a:pt x="17413" y="4707"/>
                      <a:pt x="15462" y="4240"/>
                      <a:pt x="14609" y="4138"/>
                    </a:cubicBezTo>
                    <a:cubicBezTo>
                      <a:pt x="13748" y="4039"/>
                      <a:pt x="12852" y="3250"/>
                      <a:pt x="12011" y="2984"/>
                    </a:cubicBezTo>
                    <a:lnTo>
                      <a:pt x="11999" y="2984"/>
                    </a:lnTo>
                    <a:cubicBezTo>
                      <a:pt x="11893" y="2949"/>
                      <a:pt x="11783" y="2925"/>
                      <a:pt x="11677" y="2916"/>
                    </a:cubicBezTo>
                    <a:cubicBezTo>
                      <a:pt x="11654" y="2908"/>
                      <a:pt x="11632" y="2908"/>
                      <a:pt x="11623" y="2908"/>
                    </a:cubicBezTo>
                    <a:cubicBezTo>
                      <a:pt x="10480" y="2689"/>
                      <a:pt x="10188" y="3111"/>
                      <a:pt x="9464" y="3321"/>
                    </a:cubicBezTo>
                    <a:cubicBezTo>
                      <a:pt x="7868" y="3748"/>
                      <a:pt x="6689" y="3979"/>
                      <a:pt x="6496" y="4333"/>
                    </a:cubicBezTo>
                    <a:cubicBezTo>
                      <a:pt x="6087" y="5059"/>
                      <a:pt x="5941" y="6274"/>
                      <a:pt x="6017" y="6475"/>
                    </a:cubicBezTo>
                    <a:cubicBezTo>
                      <a:pt x="6169" y="6894"/>
                      <a:pt x="7484" y="7950"/>
                      <a:pt x="7785" y="8057"/>
                    </a:cubicBezTo>
                    <a:cubicBezTo>
                      <a:pt x="8627" y="8376"/>
                      <a:pt x="10181" y="8401"/>
                      <a:pt x="11107" y="7689"/>
                    </a:cubicBezTo>
                    <a:cubicBezTo>
                      <a:pt x="11410" y="7463"/>
                      <a:pt x="12262" y="7004"/>
                      <a:pt x="12519" y="6929"/>
                    </a:cubicBezTo>
                    <a:cubicBezTo>
                      <a:pt x="13586" y="6619"/>
                      <a:pt x="13996" y="6895"/>
                      <a:pt x="14245" y="7128"/>
                    </a:cubicBezTo>
                    <a:cubicBezTo>
                      <a:pt x="14590" y="7471"/>
                      <a:pt x="14986" y="8136"/>
                      <a:pt x="14642" y="8362"/>
                    </a:cubicBezTo>
                    <a:cubicBezTo>
                      <a:pt x="12163" y="9953"/>
                      <a:pt x="11670" y="10563"/>
                      <a:pt x="11573" y="11423"/>
                    </a:cubicBezTo>
                    <a:cubicBezTo>
                      <a:pt x="11488" y="12244"/>
                      <a:pt x="11446" y="12821"/>
                      <a:pt x="11468" y="13499"/>
                    </a:cubicBezTo>
                    <a:cubicBezTo>
                      <a:pt x="11499" y="14136"/>
                      <a:pt x="13359" y="17452"/>
                      <a:pt x="12768" y="17812"/>
                    </a:cubicBezTo>
                    <a:cubicBezTo>
                      <a:pt x="12584" y="17912"/>
                      <a:pt x="10416" y="17376"/>
                      <a:pt x="9047" y="15567"/>
                    </a:cubicBezTo>
                    <a:cubicBezTo>
                      <a:pt x="8713" y="15141"/>
                      <a:pt x="8349" y="13441"/>
                      <a:pt x="7627" y="13190"/>
                    </a:cubicBezTo>
                    <a:cubicBezTo>
                      <a:pt x="6374" y="12746"/>
                      <a:pt x="6178" y="13449"/>
                      <a:pt x="5188" y="14244"/>
                    </a:cubicBezTo>
                    <a:cubicBezTo>
                      <a:pt x="4045" y="15182"/>
                      <a:pt x="7519" y="18104"/>
                      <a:pt x="6559" y="20256"/>
                    </a:cubicBezTo>
                    <a:cubicBezTo>
                      <a:pt x="5990" y="21537"/>
                      <a:pt x="2037" y="19981"/>
                      <a:pt x="1767" y="19787"/>
                    </a:cubicBezTo>
                    <a:cubicBezTo>
                      <a:pt x="1485" y="19578"/>
                      <a:pt x="2141" y="16949"/>
                      <a:pt x="2023" y="16639"/>
                    </a:cubicBezTo>
                    <a:cubicBezTo>
                      <a:pt x="1917" y="16355"/>
                      <a:pt x="1473" y="16187"/>
                      <a:pt x="1431" y="16044"/>
                    </a:cubicBezTo>
                    <a:cubicBezTo>
                      <a:pt x="1162" y="15292"/>
                      <a:pt x="-123" y="13969"/>
                      <a:pt x="10" y="13769"/>
                    </a:cubicBezTo>
                    <a:cubicBezTo>
                      <a:pt x="732" y="12596"/>
                      <a:pt x="1313" y="11467"/>
                      <a:pt x="1990" y="10043"/>
                    </a:cubicBezTo>
                    <a:cubicBezTo>
                      <a:pt x="3003" y="7909"/>
                      <a:pt x="2469" y="7632"/>
                      <a:pt x="2772" y="6201"/>
                    </a:cubicBezTo>
                    <a:cubicBezTo>
                      <a:pt x="3095" y="4650"/>
                      <a:pt x="4162" y="1835"/>
                      <a:pt x="4431" y="1784"/>
                    </a:cubicBezTo>
                    <a:cubicBezTo>
                      <a:pt x="4473" y="1768"/>
                      <a:pt x="7230" y="638"/>
                      <a:pt x="8008" y="320"/>
                    </a:cubicBezTo>
                    <a:lnTo>
                      <a:pt x="8021" y="310"/>
                    </a:lnTo>
                    <a:cubicBezTo>
                      <a:pt x="8407" y="34"/>
                      <a:pt x="8645" y="-8"/>
                      <a:pt x="9519" y="2"/>
                    </a:cubicBezTo>
                    <a:cubicBezTo>
                      <a:pt x="11577" y="10"/>
                      <a:pt x="12834" y="1118"/>
                      <a:pt x="15376" y="1301"/>
                    </a:cubicBezTo>
                    <a:cubicBezTo>
                      <a:pt x="16856" y="1411"/>
                      <a:pt x="19917" y="-63"/>
                      <a:pt x="20834" y="37"/>
                    </a:cubicBezTo>
                    <a:cubicBezTo>
                      <a:pt x="21049" y="65"/>
                      <a:pt x="21477" y="1168"/>
                      <a:pt x="21047" y="1719"/>
                    </a:cubicBezTo>
                    <a:close/>
                    <a:moveTo>
                      <a:pt x="21047" y="171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18"/>
              <p:cNvSpPr>
                <a:spLocks/>
              </p:cNvSpPr>
              <p:nvPr/>
            </p:nvSpPr>
            <p:spPr bwMode="auto">
              <a:xfrm>
                <a:off x="1784" y="1296"/>
                <a:ext cx="321" cy="235"/>
              </a:xfrm>
              <a:custGeom>
                <a:avLst/>
                <a:gdLst/>
                <a:ahLst/>
                <a:cxnLst/>
                <a:rect l="0" t="0" r="r" b="b"/>
                <a:pathLst>
                  <a:path w="21121" h="21341">
                    <a:moveTo>
                      <a:pt x="2509" y="93"/>
                    </a:moveTo>
                    <a:cubicBezTo>
                      <a:pt x="3058" y="112"/>
                      <a:pt x="3583" y="125"/>
                      <a:pt x="3963" y="471"/>
                    </a:cubicBezTo>
                    <a:cubicBezTo>
                      <a:pt x="4050" y="550"/>
                      <a:pt x="4112" y="647"/>
                      <a:pt x="4202" y="763"/>
                    </a:cubicBezTo>
                    <a:cubicBezTo>
                      <a:pt x="4756" y="1480"/>
                      <a:pt x="4395" y="4820"/>
                      <a:pt x="5379" y="5006"/>
                    </a:cubicBezTo>
                    <a:cubicBezTo>
                      <a:pt x="6072" y="5139"/>
                      <a:pt x="6148" y="3738"/>
                      <a:pt x="6574" y="3252"/>
                    </a:cubicBezTo>
                    <a:cubicBezTo>
                      <a:pt x="7042" y="2718"/>
                      <a:pt x="7900" y="1826"/>
                      <a:pt x="8992" y="1924"/>
                    </a:cubicBezTo>
                    <a:cubicBezTo>
                      <a:pt x="9620" y="1980"/>
                      <a:pt x="10075" y="2613"/>
                      <a:pt x="10806" y="3252"/>
                    </a:cubicBezTo>
                    <a:cubicBezTo>
                      <a:pt x="11882" y="4194"/>
                      <a:pt x="13022" y="5075"/>
                      <a:pt x="14131" y="6131"/>
                    </a:cubicBezTo>
                    <a:cubicBezTo>
                      <a:pt x="14662" y="6635"/>
                      <a:pt x="15257" y="7137"/>
                      <a:pt x="15642" y="7680"/>
                    </a:cubicBezTo>
                    <a:cubicBezTo>
                      <a:pt x="16174" y="8428"/>
                      <a:pt x="17146" y="10319"/>
                      <a:pt x="17305" y="11001"/>
                    </a:cubicBezTo>
                    <a:cubicBezTo>
                      <a:pt x="17314" y="11041"/>
                      <a:pt x="18191" y="11598"/>
                      <a:pt x="18655" y="11368"/>
                    </a:cubicBezTo>
                    <a:cubicBezTo>
                      <a:pt x="19727" y="10835"/>
                      <a:pt x="20400" y="8661"/>
                      <a:pt x="20961" y="9287"/>
                    </a:cubicBezTo>
                    <a:cubicBezTo>
                      <a:pt x="21494" y="9880"/>
                      <a:pt x="20547" y="12578"/>
                      <a:pt x="20283" y="12964"/>
                    </a:cubicBezTo>
                    <a:cubicBezTo>
                      <a:pt x="19883" y="13550"/>
                      <a:pt x="19251" y="13439"/>
                      <a:pt x="18306" y="14047"/>
                    </a:cubicBezTo>
                    <a:cubicBezTo>
                      <a:pt x="17734" y="14415"/>
                      <a:pt x="17941" y="14789"/>
                      <a:pt x="18009" y="15131"/>
                    </a:cubicBezTo>
                    <a:cubicBezTo>
                      <a:pt x="18037" y="15273"/>
                      <a:pt x="17821" y="15494"/>
                      <a:pt x="18061" y="16094"/>
                    </a:cubicBezTo>
                    <a:cubicBezTo>
                      <a:pt x="18098" y="16184"/>
                      <a:pt x="18132" y="16277"/>
                      <a:pt x="18156" y="16353"/>
                    </a:cubicBezTo>
                    <a:cubicBezTo>
                      <a:pt x="18191" y="16468"/>
                      <a:pt x="18317" y="16655"/>
                      <a:pt x="18364" y="16757"/>
                    </a:cubicBezTo>
                    <a:cubicBezTo>
                      <a:pt x="18401" y="16839"/>
                      <a:pt x="18473" y="17009"/>
                      <a:pt x="18495" y="17082"/>
                    </a:cubicBezTo>
                    <a:cubicBezTo>
                      <a:pt x="18529" y="17193"/>
                      <a:pt x="18619" y="17325"/>
                      <a:pt x="18666" y="17422"/>
                    </a:cubicBezTo>
                    <a:cubicBezTo>
                      <a:pt x="18791" y="17682"/>
                      <a:pt x="21066" y="20322"/>
                      <a:pt x="20557" y="21235"/>
                    </a:cubicBezTo>
                    <a:cubicBezTo>
                      <a:pt x="20408" y="21502"/>
                      <a:pt x="19920" y="21194"/>
                      <a:pt x="19697" y="21077"/>
                    </a:cubicBezTo>
                    <a:cubicBezTo>
                      <a:pt x="19328" y="20888"/>
                      <a:pt x="18412" y="20412"/>
                      <a:pt x="18050" y="20081"/>
                    </a:cubicBezTo>
                    <a:cubicBezTo>
                      <a:pt x="17571" y="19645"/>
                      <a:pt x="17060" y="19317"/>
                      <a:pt x="16635" y="18455"/>
                    </a:cubicBezTo>
                    <a:cubicBezTo>
                      <a:pt x="16548" y="18278"/>
                      <a:pt x="16225" y="17561"/>
                      <a:pt x="16152" y="17383"/>
                    </a:cubicBezTo>
                    <a:cubicBezTo>
                      <a:pt x="16023" y="17067"/>
                      <a:pt x="15987" y="16868"/>
                      <a:pt x="15861" y="16610"/>
                    </a:cubicBezTo>
                    <a:cubicBezTo>
                      <a:pt x="15406" y="15679"/>
                      <a:pt x="15625" y="14290"/>
                      <a:pt x="15062" y="14251"/>
                    </a:cubicBezTo>
                    <a:cubicBezTo>
                      <a:pt x="14369" y="14201"/>
                      <a:pt x="13608" y="14789"/>
                      <a:pt x="13183" y="16123"/>
                    </a:cubicBezTo>
                    <a:cubicBezTo>
                      <a:pt x="12803" y="17326"/>
                      <a:pt x="12645" y="17628"/>
                      <a:pt x="11831" y="17697"/>
                    </a:cubicBezTo>
                    <a:cubicBezTo>
                      <a:pt x="11175" y="17754"/>
                      <a:pt x="10718" y="17197"/>
                      <a:pt x="10277" y="16703"/>
                    </a:cubicBezTo>
                    <a:cubicBezTo>
                      <a:pt x="9950" y="16335"/>
                      <a:pt x="9070" y="15446"/>
                      <a:pt x="8631" y="16014"/>
                    </a:cubicBezTo>
                    <a:cubicBezTo>
                      <a:pt x="8187" y="16587"/>
                      <a:pt x="8050" y="15208"/>
                      <a:pt x="7952" y="14864"/>
                    </a:cubicBezTo>
                    <a:cubicBezTo>
                      <a:pt x="7844" y="14486"/>
                      <a:pt x="8561" y="14397"/>
                      <a:pt x="8671" y="13747"/>
                    </a:cubicBezTo>
                    <a:cubicBezTo>
                      <a:pt x="8754" y="13256"/>
                      <a:pt x="8703" y="13389"/>
                      <a:pt x="8228" y="12778"/>
                    </a:cubicBezTo>
                    <a:cubicBezTo>
                      <a:pt x="7833" y="12269"/>
                      <a:pt x="7870" y="12515"/>
                      <a:pt x="7552" y="11846"/>
                    </a:cubicBezTo>
                    <a:cubicBezTo>
                      <a:pt x="7450" y="11634"/>
                      <a:pt x="7516" y="11357"/>
                      <a:pt x="7400" y="11181"/>
                    </a:cubicBezTo>
                    <a:cubicBezTo>
                      <a:pt x="7257" y="10963"/>
                      <a:pt x="7017" y="10780"/>
                      <a:pt x="6795" y="10517"/>
                    </a:cubicBezTo>
                    <a:cubicBezTo>
                      <a:pt x="6475" y="10137"/>
                      <a:pt x="6169" y="9905"/>
                      <a:pt x="5737" y="9410"/>
                    </a:cubicBezTo>
                    <a:cubicBezTo>
                      <a:pt x="5514" y="9153"/>
                      <a:pt x="5126" y="8982"/>
                      <a:pt x="5010" y="8891"/>
                    </a:cubicBezTo>
                    <a:cubicBezTo>
                      <a:pt x="4032" y="8116"/>
                      <a:pt x="3085" y="8389"/>
                      <a:pt x="2492" y="7286"/>
                    </a:cubicBezTo>
                    <a:cubicBezTo>
                      <a:pt x="2398" y="7114"/>
                      <a:pt x="2174" y="5609"/>
                      <a:pt x="2067" y="5420"/>
                    </a:cubicBezTo>
                    <a:cubicBezTo>
                      <a:pt x="1871" y="5076"/>
                      <a:pt x="2079" y="4825"/>
                      <a:pt x="2094" y="4770"/>
                    </a:cubicBezTo>
                    <a:cubicBezTo>
                      <a:pt x="2207" y="4335"/>
                      <a:pt x="2145" y="4127"/>
                      <a:pt x="1959" y="3586"/>
                    </a:cubicBezTo>
                    <a:cubicBezTo>
                      <a:pt x="1610" y="2579"/>
                      <a:pt x="-106" y="2156"/>
                      <a:pt x="5" y="1151"/>
                    </a:cubicBezTo>
                    <a:cubicBezTo>
                      <a:pt x="18" y="1035"/>
                      <a:pt x="1343" y="117"/>
                      <a:pt x="1438" y="72"/>
                    </a:cubicBezTo>
                    <a:cubicBezTo>
                      <a:pt x="1817" y="-98"/>
                      <a:pt x="2204" y="83"/>
                      <a:pt x="2509" y="93"/>
                    </a:cubicBezTo>
                    <a:cubicBezTo>
                      <a:pt x="3058" y="113"/>
                      <a:pt x="2204" y="83"/>
                      <a:pt x="2509" y="93"/>
                    </a:cubicBezTo>
                    <a:close/>
                    <a:moveTo>
                      <a:pt x="2509" y="93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AutoShape 19"/>
              <p:cNvSpPr>
                <a:spLocks/>
              </p:cNvSpPr>
              <p:nvPr/>
            </p:nvSpPr>
            <p:spPr bwMode="auto">
              <a:xfrm>
                <a:off x="1328" y="1416"/>
                <a:ext cx="394" cy="101"/>
              </a:xfrm>
              <a:custGeom>
                <a:avLst/>
                <a:gdLst/>
                <a:ahLst/>
                <a:cxnLst/>
                <a:rect l="0" t="0" r="r" b="b"/>
                <a:pathLst>
                  <a:path w="21553" h="20271">
                    <a:moveTo>
                      <a:pt x="1321" y="478"/>
                    </a:moveTo>
                    <a:cubicBezTo>
                      <a:pt x="2369" y="-1280"/>
                      <a:pt x="3164" y="2334"/>
                      <a:pt x="3960" y="2906"/>
                    </a:cubicBezTo>
                    <a:cubicBezTo>
                      <a:pt x="4771" y="3491"/>
                      <a:pt x="6003" y="2196"/>
                      <a:pt x="6600" y="2906"/>
                    </a:cubicBezTo>
                    <a:cubicBezTo>
                      <a:pt x="7144" y="3557"/>
                      <a:pt x="7858" y="4283"/>
                      <a:pt x="8291" y="5807"/>
                    </a:cubicBezTo>
                    <a:cubicBezTo>
                      <a:pt x="8329" y="5944"/>
                      <a:pt x="8775" y="7905"/>
                      <a:pt x="9827" y="8337"/>
                    </a:cubicBezTo>
                    <a:cubicBezTo>
                      <a:pt x="10072" y="8439"/>
                      <a:pt x="10179" y="9016"/>
                      <a:pt x="10460" y="9127"/>
                    </a:cubicBezTo>
                    <a:cubicBezTo>
                      <a:pt x="10989" y="9337"/>
                      <a:pt x="11308" y="7608"/>
                      <a:pt x="11922" y="7841"/>
                    </a:cubicBezTo>
                    <a:cubicBezTo>
                      <a:pt x="12384" y="8017"/>
                      <a:pt x="13536" y="10060"/>
                      <a:pt x="14021" y="10243"/>
                    </a:cubicBezTo>
                    <a:cubicBezTo>
                      <a:pt x="14976" y="10602"/>
                      <a:pt x="14640" y="8430"/>
                      <a:pt x="15560" y="8778"/>
                    </a:cubicBezTo>
                    <a:cubicBezTo>
                      <a:pt x="16241" y="9036"/>
                      <a:pt x="16123" y="10434"/>
                      <a:pt x="16706" y="10683"/>
                    </a:cubicBezTo>
                    <a:cubicBezTo>
                      <a:pt x="16755" y="10703"/>
                      <a:pt x="17733" y="11349"/>
                      <a:pt x="18902" y="11409"/>
                    </a:cubicBezTo>
                    <a:cubicBezTo>
                      <a:pt x="20100" y="11469"/>
                      <a:pt x="19948" y="11879"/>
                      <a:pt x="21505" y="12318"/>
                    </a:cubicBezTo>
                    <a:cubicBezTo>
                      <a:pt x="21599" y="12347"/>
                      <a:pt x="21537" y="13044"/>
                      <a:pt x="21472" y="13440"/>
                    </a:cubicBezTo>
                    <a:cubicBezTo>
                      <a:pt x="21454" y="13545"/>
                      <a:pt x="20472" y="15533"/>
                      <a:pt x="19420" y="16802"/>
                    </a:cubicBezTo>
                    <a:cubicBezTo>
                      <a:pt x="18735" y="17630"/>
                      <a:pt x="18087" y="20213"/>
                      <a:pt x="17576" y="20270"/>
                    </a:cubicBezTo>
                    <a:cubicBezTo>
                      <a:pt x="17101" y="20320"/>
                      <a:pt x="17742" y="18084"/>
                      <a:pt x="17576" y="16975"/>
                    </a:cubicBezTo>
                    <a:cubicBezTo>
                      <a:pt x="17376" y="15643"/>
                      <a:pt x="16673" y="15468"/>
                      <a:pt x="16653" y="15513"/>
                    </a:cubicBezTo>
                    <a:cubicBezTo>
                      <a:pt x="15647" y="17659"/>
                      <a:pt x="15829" y="16168"/>
                      <a:pt x="14924" y="16233"/>
                    </a:cubicBezTo>
                    <a:cubicBezTo>
                      <a:pt x="14512" y="16267"/>
                      <a:pt x="14116" y="15032"/>
                      <a:pt x="13747" y="15043"/>
                    </a:cubicBezTo>
                    <a:cubicBezTo>
                      <a:pt x="12965" y="15064"/>
                      <a:pt x="11979" y="16089"/>
                      <a:pt x="11570" y="15912"/>
                    </a:cubicBezTo>
                    <a:cubicBezTo>
                      <a:pt x="11499" y="15884"/>
                      <a:pt x="10814" y="14300"/>
                      <a:pt x="10317" y="13861"/>
                    </a:cubicBezTo>
                    <a:cubicBezTo>
                      <a:pt x="9880" y="13471"/>
                      <a:pt x="9005" y="14253"/>
                      <a:pt x="8451" y="13761"/>
                    </a:cubicBezTo>
                    <a:cubicBezTo>
                      <a:pt x="7389" y="12818"/>
                      <a:pt x="7282" y="12240"/>
                      <a:pt x="6851" y="11983"/>
                    </a:cubicBezTo>
                    <a:cubicBezTo>
                      <a:pt x="5789" y="11354"/>
                      <a:pt x="5039" y="11013"/>
                      <a:pt x="4212" y="10038"/>
                    </a:cubicBezTo>
                    <a:cubicBezTo>
                      <a:pt x="3951" y="9733"/>
                      <a:pt x="3757" y="9161"/>
                      <a:pt x="3584" y="9070"/>
                    </a:cubicBezTo>
                    <a:cubicBezTo>
                      <a:pt x="2446" y="8453"/>
                      <a:pt x="1468" y="10148"/>
                      <a:pt x="694" y="7177"/>
                    </a:cubicBezTo>
                    <a:cubicBezTo>
                      <a:pt x="430" y="6164"/>
                      <a:pt x="-1" y="5318"/>
                      <a:pt x="0" y="3999"/>
                    </a:cubicBezTo>
                    <a:cubicBezTo>
                      <a:pt x="3" y="2559"/>
                      <a:pt x="871" y="598"/>
                      <a:pt x="1196" y="480"/>
                    </a:cubicBezTo>
                    <a:cubicBezTo>
                      <a:pt x="1230" y="468"/>
                      <a:pt x="1291" y="529"/>
                      <a:pt x="1321" y="478"/>
                    </a:cubicBezTo>
                    <a:close/>
                    <a:moveTo>
                      <a:pt x="1321" y="478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20"/>
              <p:cNvSpPr>
                <a:spLocks/>
              </p:cNvSpPr>
              <p:nvPr/>
            </p:nvSpPr>
            <p:spPr bwMode="auto">
              <a:xfrm>
                <a:off x="1992" y="1936"/>
                <a:ext cx="179" cy="198"/>
              </a:xfrm>
              <a:custGeom>
                <a:avLst/>
                <a:gdLst/>
                <a:ahLst/>
                <a:cxnLst/>
                <a:rect l="0" t="0" r="r" b="b"/>
                <a:pathLst>
                  <a:path w="20957" h="20663">
                    <a:moveTo>
                      <a:pt x="20123" y="7369"/>
                    </a:moveTo>
                    <a:cubicBezTo>
                      <a:pt x="19552" y="8040"/>
                      <a:pt x="17791" y="9860"/>
                      <a:pt x="16526" y="10402"/>
                    </a:cubicBezTo>
                    <a:cubicBezTo>
                      <a:pt x="14072" y="11453"/>
                      <a:pt x="12322" y="12954"/>
                      <a:pt x="12022" y="13286"/>
                    </a:cubicBezTo>
                    <a:cubicBezTo>
                      <a:pt x="10544" y="14930"/>
                      <a:pt x="8314" y="16569"/>
                      <a:pt x="6957" y="18059"/>
                    </a:cubicBezTo>
                    <a:cubicBezTo>
                      <a:pt x="6486" y="18576"/>
                      <a:pt x="2314" y="21187"/>
                      <a:pt x="849" y="20569"/>
                    </a:cubicBezTo>
                    <a:cubicBezTo>
                      <a:pt x="849" y="20542"/>
                      <a:pt x="85" y="19744"/>
                      <a:pt x="42" y="19551"/>
                    </a:cubicBezTo>
                    <a:cubicBezTo>
                      <a:pt x="-265" y="18069"/>
                      <a:pt x="1177" y="16374"/>
                      <a:pt x="2347" y="15489"/>
                    </a:cubicBezTo>
                    <a:cubicBezTo>
                      <a:pt x="3042" y="14963"/>
                      <a:pt x="3805" y="14461"/>
                      <a:pt x="4484" y="13960"/>
                    </a:cubicBezTo>
                    <a:cubicBezTo>
                      <a:pt x="5247" y="13434"/>
                      <a:pt x="7113" y="13095"/>
                      <a:pt x="7541" y="12691"/>
                    </a:cubicBezTo>
                    <a:cubicBezTo>
                      <a:pt x="8109" y="12151"/>
                      <a:pt x="11512" y="7282"/>
                      <a:pt x="11531" y="7254"/>
                    </a:cubicBezTo>
                    <a:cubicBezTo>
                      <a:pt x="11715" y="7022"/>
                      <a:pt x="11829" y="6994"/>
                      <a:pt x="12072" y="6750"/>
                    </a:cubicBezTo>
                    <a:cubicBezTo>
                      <a:pt x="13297" y="5518"/>
                      <a:pt x="14759" y="4541"/>
                      <a:pt x="15040" y="3859"/>
                    </a:cubicBezTo>
                    <a:cubicBezTo>
                      <a:pt x="15043" y="3853"/>
                      <a:pt x="14954" y="336"/>
                      <a:pt x="15934" y="30"/>
                    </a:cubicBezTo>
                    <a:cubicBezTo>
                      <a:pt x="17371" y="-413"/>
                      <a:pt x="19990" y="4147"/>
                      <a:pt x="20747" y="4583"/>
                    </a:cubicBezTo>
                    <a:cubicBezTo>
                      <a:pt x="21335" y="4921"/>
                      <a:pt x="20545" y="6871"/>
                      <a:pt x="20123" y="7369"/>
                    </a:cubicBezTo>
                    <a:close/>
                    <a:moveTo>
                      <a:pt x="20123" y="736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AutoShape 21"/>
              <p:cNvSpPr>
                <a:spLocks/>
              </p:cNvSpPr>
              <p:nvPr/>
            </p:nvSpPr>
            <p:spPr bwMode="auto">
              <a:xfrm>
                <a:off x="1376" y="1496"/>
                <a:ext cx="664" cy="655"/>
              </a:xfrm>
              <a:custGeom>
                <a:avLst/>
                <a:gdLst/>
                <a:ahLst/>
                <a:cxnLst/>
                <a:rect l="0" t="0" r="r" b="b"/>
                <a:pathLst>
                  <a:path w="21475" h="21557">
                    <a:moveTo>
                      <a:pt x="21157" y="13114"/>
                    </a:moveTo>
                    <a:cubicBezTo>
                      <a:pt x="21113" y="13292"/>
                      <a:pt x="20998" y="13504"/>
                      <a:pt x="20934" y="13674"/>
                    </a:cubicBezTo>
                    <a:cubicBezTo>
                      <a:pt x="20876" y="13832"/>
                      <a:pt x="20864" y="14084"/>
                      <a:pt x="20786" y="14237"/>
                    </a:cubicBezTo>
                    <a:cubicBezTo>
                      <a:pt x="20737" y="14331"/>
                      <a:pt x="20524" y="14459"/>
                      <a:pt x="20489" y="14558"/>
                    </a:cubicBezTo>
                    <a:cubicBezTo>
                      <a:pt x="20347" y="14894"/>
                      <a:pt x="19945" y="15305"/>
                      <a:pt x="19597" y="15680"/>
                    </a:cubicBezTo>
                    <a:cubicBezTo>
                      <a:pt x="19110" y="16207"/>
                      <a:pt x="18996" y="16755"/>
                      <a:pt x="18553" y="17443"/>
                    </a:cubicBezTo>
                    <a:cubicBezTo>
                      <a:pt x="18403" y="17679"/>
                      <a:pt x="18294" y="18067"/>
                      <a:pt x="18056" y="18325"/>
                    </a:cubicBezTo>
                    <a:cubicBezTo>
                      <a:pt x="18032" y="18348"/>
                      <a:pt x="17923" y="18432"/>
                      <a:pt x="17832" y="18522"/>
                    </a:cubicBezTo>
                    <a:cubicBezTo>
                      <a:pt x="17769" y="18749"/>
                      <a:pt x="16821" y="18967"/>
                      <a:pt x="16416" y="19194"/>
                    </a:cubicBezTo>
                    <a:cubicBezTo>
                      <a:pt x="16579" y="19102"/>
                      <a:pt x="15827" y="19803"/>
                      <a:pt x="15800" y="20294"/>
                    </a:cubicBezTo>
                    <a:cubicBezTo>
                      <a:pt x="15797" y="20347"/>
                      <a:pt x="15922" y="20607"/>
                      <a:pt x="15636" y="20857"/>
                    </a:cubicBezTo>
                    <a:cubicBezTo>
                      <a:pt x="15346" y="21110"/>
                      <a:pt x="15203" y="21354"/>
                      <a:pt x="15079" y="21398"/>
                    </a:cubicBezTo>
                    <a:cubicBezTo>
                      <a:pt x="14928" y="21453"/>
                      <a:pt x="14479" y="21600"/>
                      <a:pt x="14372" y="21545"/>
                    </a:cubicBezTo>
                    <a:cubicBezTo>
                      <a:pt x="14300" y="21509"/>
                      <a:pt x="14130" y="21287"/>
                      <a:pt x="14213" y="20976"/>
                    </a:cubicBezTo>
                    <a:cubicBezTo>
                      <a:pt x="14323" y="20566"/>
                      <a:pt x="14041" y="19977"/>
                      <a:pt x="14354" y="20007"/>
                    </a:cubicBezTo>
                    <a:cubicBezTo>
                      <a:pt x="15232" y="20094"/>
                      <a:pt x="15133" y="19548"/>
                      <a:pt x="15147" y="19171"/>
                    </a:cubicBezTo>
                    <a:cubicBezTo>
                      <a:pt x="14953" y="19127"/>
                      <a:pt x="14743" y="19057"/>
                      <a:pt x="14626" y="19047"/>
                    </a:cubicBezTo>
                    <a:cubicBezTo>
                      <a:pt x="14123" y="19000"/>
                      <a:pt x="13774" y="19183"/>
                      <a:pt x="13292" y="18967"/>
                    </a:cubicBezTo>
                    <a:cubicBezTo>
                      <a:pt x="13090" y="18877"/>
                      <a:pt x="12970" y="18705"/>
                      <a:pt x="12845" y="18566"/>
                    </a:cubicBezTo>
                    <a:cubicBezTo>
                      <a:pt x="12640" y="18333"/>
                      <a:pt x="12791" y="17915"/>
                      <a:pt x="12698" y="17364"/>
                    </a:cubicBezTo>
                    <a:cubicBezTo>
                      <a:pt x="12659" y="17132"/>
                      <a:pt x="12490" y="16875"/>
                      <a:pt x="12401" y="16642"/>
                    </a:cubicBezTo>
                    <a:cubicBezTo>
                      <a:pt x="12321" y="16434"/>
                      <a:pt x="12411" y="16305"/>
                      <a:pt x="12327" y="16161"/>
                    </a:cubicBezTo>
                    <a:cubicBezTo>
                      <a:pt x="12280" y="16079"/>
                      <a:pt x="12115" y="15924"/>
                      <a:pt x="12104" y="15919"/>
                    </a:cubicBezTo>
                    <a:cubicBezTo>
                      <a:pt x="11931" y="15859"/>
                      <a:pt x="11640" y="16279"/>
                      <a:pt x="11215" y="16241"/>
                    </a:cubicBezTo>
                    <a:cubicBezTo>
                      <a:pt x="10626" y="16188"/>
                      <a:pt x="10278" y="15319"/>
                      <a:pt x="9730" y="15117"/>
                    </a:cubicBezTo>
                    <a:cubicBezTo>
                      <a:pt x="9605" y="15071"/>
                      <a:pt x="9173" y="15042"/>
                      <a:pt x="9063" y="15038"/>
                    </a:cubicBezTo>
                    <a:cubicBezTo>
                      <a:pt x="7950" y="14996"/>
                      <a:pt x="6827" y="15556"/>
                      <a:pt x="5798" y="15840"/>
                    </a:cubicBezTo>
                    <a:cubicBezTo>
                      <a:pt x="5651" y="15879"/>
                      <a:pt x="5443" y="15876"/>
                      <a:pt x="5278" y="15919"/>
                    </a:cubicBezTo>
                    <a:cubicBezTo>
                      <a:pt x="4708" y="16077"/>
                      <a:pt x="4204" y="16295"/>
                      <a:pt x="3497" y="16482"/>
                    </a:cubicBezTo>
                    <a:cubicBezTo>
                      <a:pt x="3175" y="16566"/>
                      <a:pt x="2843" y="16639"/>
                      <a:pt x="2534" y="16721"/>
                    </a:cubicBezTo>
                    <a:cubicBezTo>
                      <a:pt x="2357" y="16767"/>
                      <a:pt x="2158" y="16751"/>
                      <a:pt x="2013" y="16801"/>
                    </a:cubicBezTo>
                    <a:cubicBezTo>
                      <a:pt x="1753" y="16893"/>
                      <a:pt x="1113" y="17286"/>
                      <a:pt x="677" y="17202"/>
                    </a:cubicBezTo>
                    <a:cubicBezTo>
                      <a:pt x="543" y="17177"/>
                      <a:pt x="46" y="16818"/>
                      <a:pt x="11" y="16642"/>
                    </a:cubicBezTo>
                    <a:cubicBezTo>
                      <a:pt x="-47" y="16358"/>
                      <a:pt x="139" y="16196"/>
                      <a:pt x="306" y="15919"/>
                    </a:cubicBezTo>
                    <a:cubicBezTo>
                      <a:pt x="417" y="15741"/>
                      <a:pt x="615" y="15565"/>
                      <a:pt x="677" y="15359"/>
                    </a:cubicBezTo>
                    <a:cubicBezTo>
                      <a:pt x="724" y="15212"/>
                      <a:pt x="743" y="14935"/>
                      <a:pt x="753" y="14797"/>
                    </a:cubicBezTo>
                    <a:cubicBezTo>
                      <a:pt x="802" y="14110"/>
                      <a:pt x="541" y="13417"/>
                      <a:pt x="530" y="12712"/>
                    </a:cubicBezTo>
                    <a:cubicBezTo>
                      <a:pt x="522" y="12240"/>
                      <a:pt x="706" y="11625"/>
                      <a:pt x="753" y="10947"/>
                    </a:cubicBezTo>
                    <a:cubicBezTo>
                      <a:pt x="800" y="10240"/>
                      <a:pt x="671" y="9577"/>
                      <a:pt x="827" y="9105"/>
                    </a:cubicBezTo>
                    <a:cubicBezTo>
                      <a:pt x="895" y="8895"/>
                      <a:pt x="1122" y="8586"/>
                      <a:pt x="1345" y="8383"/>
                    </a:cubicBezTo>
                    <a:cubicBezTo>
                      <a:pt x="1601" y="8147"/>
                      <a:pt x="2073" y="7925"/>
                      <a:pt x="2458" y="7740"/>
                    </a:cubicBezTo>
                    <a:cubicBezTo>
                      <a:pt x="3031" y="7467"/>
                      <a:pt x="3534" y="7092"/>
                      <a:pt x="4314" y="6859"/>
                    </a:cubicBezTo>
                    <a:cubicBezTo>
                      <a:pt x="4701" y="6743"/>
                      <a:pt x="4977" y="6716"/>
                      <a:pt x="5278" y="6538"/>
                    </a:cubicBezTo>
                    <a:cubicBezTo>
                      <a:pt x="5755" y="6257"/>
                      <a:pt x="6167" y="5719"/>
                      <a:pt x="6466" y="5174"/>
                    </a:cubicBezTo>
                    <a:cubicBezTo>
                      <a:pt x="6488" y="5134"/>
                      <a:pt x="6505" y="4975"/>
                      <a:pt x="6540" y="4934"/>
                    </a:cubicBezTo>
                    <a:cubicBezTo>
                      <a:pt x="6616" y="4846"/>
                      <a:pt x="6818" y="4833"/>
                      <a:pt x="6984" y="4693"/>
                    </a:cubicBezTo>
                    <a:cubicBezTo>
                      <a:pt x="7271" y="4452"/>
                      <a:pt x="7437" y="4104"/>
                      <a:pt x="7726" y="3732"/>
                    </a:cubicBezTo>
                    <a:cubicBezTo>
                      <a:pt x="7982" y="3401"/>
                      <a:pt x="8392" y="3132"/>
                      <a:pt x="8618" y="2769"/>
                    </a:cubicBezTo>
                    <a:cubicBezTo>
                      <a:pt x="8695" y="2641"/>
                      <a:pt x="9105" y="2305"/>
                      <a:pt x="9359" y="2288"/>
                    </a:cubicBezTo>
                    <a:cubicBezTo>
                      <a:pt x="9637" y="2269"/>
                      <a:pt x="9814" y="2406"/>
                      <a:pt x="10027" y="2529"/>
                    </a:cubicBezTo>
                    <a:cubicBezTo>
                      <a:pt x="10225" y="2643"/>
                      <a:pt x="10381" y="2865"/>
                      <a:pt x="10546" y="2848"/>
                    </a:cubicBezTo>
                    <a:cubicBezTo>
                      <a:pt x="10975" y="2807"/>
                      <a:pt x="11053" y="2177"/>
                      <a:pt x="11288" y="1726"/>
                    </a:cubicBezTo>
                    <a:cubicBezTo>
                      <a:pt x="11332" y="1644"/>
                      <a:pt x="11391" y="1631"/>
                      <a:pt x="11437" y="1566"/>
                    </a:cubicBezTo>
                    <a:cubicBezTo>
                      <a:pt x="11601" y="1320"/>
                      <a:pt x="11851" y="1001"/>
                      <a:pt x="12103" y="844"/>
                    </a:cubicBezTo>
                    <a:cubicBezTo>
                      <a:pt x="12259" y="752"/>
                      <a:pt x="12482" y="687"/>
                      <a:pt x="12698" y="605"/>
                    </a:cubicBezTo>
                    <a:cubicBezTo>
                      <a:pt x="12909" y="521"/>
                      <a:pt x="13086" y="473"/>
                      <a:pt x="13292" y="443"/>
                    </a:cubicBezTo>
                    <a:cubicBezTo>
                      <a:pt x="13760" y="378"/>
                      <a:pt x="14467" y="439"/>
                      <a:pt x="14626" y="1006"/>
                    </a:cubicBezTo>
                    <a:cubicBezTo>
                      <a:pt x="14727" y="1354"/>
                      <a:pt x="14299" y="1860"/>
                      <a:pt x="14331" y="2447"/>
                    </a:cubicBezTo>
                    <a:cubicBezTo>
                      <a:pt x="14358" y="2968"/>
                      <a:pt x="14731" y="3461"/>
                      <a:pt x="15146" y="3811"/>
                    </a:cubicBezTo>
                    <a:cubicBezTo>
                      <a:pt x="15298" y="3941"/>
                      <a:pt x="15523" y="3990"/>
                      <a:pt x="15665" y="4132"/>
                    </a:cubicBezTo>
                    <a:cubicBezTo>
                      <a:pt x="15840" y="4306"/>
                      <a:pt x="16049" y="4646"/>
                      <a:pt x="16406" y="4613"/>
                    </a:cubicBezTo>
                    <a:cubicBezTo>
                      <a:pt x="16878" y="4569"/>
                      <a:pt x="17172" y="3828"/>
                      <a:pt x="17298" y="3331"/>
                    </a:cubicBezTo>
                    <a:cubicBezTo>
                      <a:pt x="17473" y="2634"/>
                      <a:pt x="17466" y="2430"/>
                      <a:pt x="17669" y="1486"/>
                    </a:cubicBezTo>
                    <a:cubicBezTo>
                      <a:pt x="17778" y="974"/>
                      <a:pt x="17667" y="37"/>
                      <a:pt x="18013" y="0"/>
                    </a:cubicBezTo>
                    <a:cubicBezTo>
                      <a:pt x="18038" y="0"/>
                      <a:pt x="18253" y="371"/>
                      <a:pt x="18261" y="401"/>
                    </a:cubicBezTo>
                    <a:cubicBezTo>
                      <a:pt x="18370" y="764"/>
                      <a:pt x="18426" y="749"/>
                      <a:pt x="18485" y="1164"/>
                    </a:cubicBezTo>
                    <a:cubicBezTo>
                      <a:pt x="18632" y="2191"/>
                      <a:pt x="18793" y="2075"/>
                      <a:pt x="19005" y="2529"/>
                    </a:cubicBezTo>
                    <a:cubicBezTo>
                      <a:pt x="19085" y="2701"/>
                      <a:pt x="19251" y="2896"/>
                      <a:pt x="19302" y="3089"/>
                    </a:cubicBezTo>
                    <a:cubicBezTo>
                      <a:pt x="19510" y="3908"/>
                      <a:pt x="19191" y="4499"/>
                      <a:pt x="19302" y="5255"/>
                    </a:cubicBezTo>
                    <a:cubicBezTo>
                      <a:pt x="19358" y="5654"/>
                      <a:pt x="19642" y="5998"/>
                      <a:pt x="19821" y="6376"/>
                    </a:cubicBezTo>
                    <a:cubicBezTo>
                      <a:pt x="19910" y="6567"/>
                      <a:pt x="19951" y="6758"/>
                      <a:pt x="20044" y="6938"/>
                    </a:cubicBezTo>
                    <a:cubicBezTo>
                      <a:pt x="20393" y="7630"/>
                      <a:pt x="20583" y="8310"/>
                      <a:pt x="20859" y="9022"/>
                    </a:cubicBezTo>
                    <a:cubicBezTo>
                      <a:pt x="21075" y="9577"/>
                      <a:pt x="21396" y="10124"/>
                      <a:pt x="21454" y="10546"/>
                    </a:cubicBezTo>
                    <a:cubicBezTo>
                      <a:pt x="21553" y="11277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ubicBezTo>
                      <a:pt x="21113" y="13292"/>
                      <a:pt x="21285" y="12598"/>
                      <a:pt x="21157" y="13114"/>
                    </a:cubicBezTo>
                    <a:close/>
                    <a:moveTo>
                      <a:pt x="21157" y="1311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upp 113"/>
            <p:cNvGrpSpPr/>
            <p:nvPr/>
          </p:nvGrpSpPr>
          <p:grpSpPr>
            <a:xfrm>
              <a:off x="330200" y="1562100"/>
              <a:ext cx="2703513" cy="4586288"/>
              <a:chOff x="330200" y="1562100"/>
              <a:chExt cx="2703513" cy="4586288"/>
            </a:xfrm>
            <a:solidFill>
              <a:srgbClr val="BAF28F"/>
            </a:solidFill>
          </p:grpSpPr>
          <p:sp>
            <p:nvSpPr>
              <p:cNvPr id="9" name="AutoShape 1"/>
              <p:cNvSpPr>
                <a:spLocks/>
              </p:cNvSpPr>
              <p:nvPr/>
            </p:nvSpPr>
            <p:spPr bwMode="auto">
              <a:xfrm>
                <a:off x="330200" y="1562100"/>
                <a:ext cx="2439988" cy="2270125"/>
              </a:xfrm>
              <a:custGeom>
                <a:avLst/>
                <a:gdLst/>
                <a:ahLst/>
                <a:cxnLst/>
                <a:rect l="0" t="0" r="r" b="b"/>
                <a:pathLst>
                  <a:path w="21436" h="21544">
                    <a:moveTo>
                      <a:pt x="21007" y="1139"/>
                    </a:moveTo>
                    <a:cubicBezTo>
                      <a:pt x="20978" y="1096"/>
                      <a:pt x="20966" y="1005"/>
                      <a:pt x="20943" y="956"/>
                    </a:cubicBezTo>
                    <a:cubicBezTo>
                      <a:pt x="20857" y="767"/>
                      <a:pt x="20807" y="740"/>
                      <a:pt x="20623" y="661"/>
                    </a:cubicBezTo>
                    <a:cubicBezTo>
                      <a:pt x="20552" y="631"/>
                      <a:pt x="20448" y="635"/>
                      <a:pt x="20366" y="587"/>
                    </a:cubicBezTo>
                    <a:cubicBezTo>
                      <a:pt x="20351" y="580"/>
                      <a:pt x="20323" y="530"/>
                      <a:pt x="20302" y="514"/>
                    </a:cubicBezTo>
                    <a:cubicBezTo>
                      <a:pt x="20269" y="489"/>
                      <a:pt x="20236" y="462"/>
                      <a:pt x="20206" y="441"/>
                    </a:cubicBezTo>
                    <a:cubicBezTo>
                      <a:pt x="20136" y="389"/>
                      <a:pt x="20058" y="310"/>
                      <a:pt x="20014" y="294"/>
                    </a:cubicBezTo>
                    <a:cubicBezTo>
                      <a:pt x="19870" y="239"/>
                      <a:pt x="19708" y="291"/>
                      <a:pt x="19565" y="258"/>
                    </a:cubicBezTo>
                    <a:cubicBezTo>
                      <a:pt x="19424" y="224"/>
                      <a:pt x="19303" y="112"/>
                      <a:pt x="19180" y="74"/>
                    </a:cubicBezTo>
                    <a:cubicBezTo>
                      <a:pt x="19024" y="25"/>
                      <a:pt x="18823" y="16"/>
                      <a:pt x="18668" y="36"/>
                    </a:cubicBezTo>
                    <a:cubicBezTo>
                      <a:pt x="18516" y="56"/>
                      <a:pt x="18367" y="196"/>
                      <a:pt x="18220" y="184"/>
                    </a:cubicBezTo>
                    <a:cubicBezTo>
                      <a:pt x="18039" y="168"/>
                      <a:pt x="17993" y="17"/>
                      <a:pt x="17803" y="0"/>
                    </a:cubicBezTo>
                    <a:cubicBezTo>
                      <a:pt x="17770" y="-3"/>
                      <a:pt x="17750" y="35"/>
                      <a:pt x="17739" y="36"/>
                    </a:cubicBezTo>
                    <a:cubicBezTo>
                      <a:pt x="17536" y="67"/>
                      <a:pt x="17178" y="279"/>
                      <a:pt x="17194" y="478"/>
                    </a:cubicBezTo>
                    <a:cubicBezTo>
                      <a:pt x="17212" y="694"/>
                      <a:pt x="17282" y="915"/>
                      <a:pt x="17441" y="1040"/>
                    </a:cubicBezTo>
                    <a:cubicBezTo>
                      <a:pt x="17401" y="1061"/>
                      <a:pt x="17361" y="1083"/>
                      <a:pt x="17322" y="1102"/>
                    </a:cubicBezTo>
                    <a:cubicBezTo>
                      <a:pt x="17134" y="1196"/>
                      <a:pt x="16905" y="1370"/>
                      <a:pt x="16714" y="1323"/>
                    </a:cubicBezTo>
                    <a:cubicBezTo>
                      <a:pt x="16634" y="1303"/>
                      <a:pt x="16909" y="1204"/>
                      <a:pt x="16825" y="1102"/>
                    </a:cubicBezTo>
                    <a:cubicBezTo>
                      <a:pt x="16740" y="1001"/>
                      <a:pt x="16301" y="902"/>
                      <a:pt x="16265" y="845"/>
                    </a:cubicBezTo>
                    <a:cubicBezTo>
                      <a:pt x="16212" y="761"/>
                      <a:pt x="16231" y="678"/>
                      <a:pt x="16201" y="625"/>
                    </a:cubicBezTo>
                    <a:cubicBezTo>
                      <a:pt x="16170" y="568"/>
                      <a:pt x="16150" y="505"/>
                      <a:pt x="16073" y="478"/>
                    </a:cubicBezTo>
                    <a:cubicBezTo>
                      <a:pt x="16000" y="452"/>
                      <a:pt x="15734" y="542"/>
                      <a:pt x="15721" y="551"/>
                    </a:cubicBezTo>
                    <a:cubicBezTo>
                      <a:pt x="15559" y="668"/>
                      <a:pt x="15593" y="984"/>
                      <a:pt x="15464" y="1102"/>
                    </a:cubicBezTo>
                    <a:cubicBezTo>
                      <a:pt x="15423" y="1141"/>
                      <a:pt x="15277" y="1128"/>
                      <a:pt x="15176" y="1176"/>
                    </a:cubicBezTo>
                    <a:cubicBezTo>
                      <a:pt x="15139" y="1193"/>
                      <a:pt x="15110" y="1221"/>
                      <a:pt x="15080" y="1249"/>
                    </a:cubicBezTo>
                    <a:cubicBezTo>
                      <a:pt x="14988" y="1338"/>
                      <a:pt x="14911" y="1424"/>
                      <a:pt x="14760" y="1433"/>
                    </a:cubicBezTo>
                    <a:cubicBezTo>
                      <a:pt x="14650" y="1440"/>
                      <a:pt x="14513" y="1340"/>
                      <a:pt x="14407" y="1323"/>
                    </a:cubicBezTo>
                    <a:cubicBezTo>
                      <a:pt x="14198" y="1289"/>
                      <a:pt x="14031" y="1350"/>
                      <a:pt x="13735" y="1323"/>
                    </a:cubicBezTo>
                    <a:cubicBezTo>
                      <a:pt x="13534" y="1304"/>
                      <a:pt x="13238" y="1227"/>
                      <a:pt x="13030" y="1213"/>
                    </a:cubicBezTo>
                    <a:cubicBezTo>
                      <a:pt x="12917" y="1205"/>
                      <a:pt x="12905" y="1243"/>
                      <a:pt x="12869" y="1140"/>
                    </a:cubicBezTo>
                    <a:cubicBezTo>
                      <a:pt x="12754" y="795"/>
                      <a:pt x="13620" y="1029"/>
                      <a:pt x="13638" y="1029"/>
                    </a:cubicBezTo>
                    <a:cubicBezTo>
                      <a:pt x="13881" y="1022"/>
                      <a:pt x="14121" y="993"/>
                      <a:pt x="14151" y="905"/>
                    </a:cubicBezTo>
                    <a:cubicBezTo>
                      <a:pt x="14196" y="777"/>
                      <a:pt x="14032" y="405"/>
                      <a:pt x="13991" y="376"/>
                    </a:cubicBezTo>
                    <a:cubicBezTo>
                      <a:pt x="13917" y="326"/>
                      <a:pt x="13779" y="420"/>
                      <a:pt x="13606" y="412"/>
                    </a:cubicBezTo>
                    <a:cubicBezTo>
                      <a:pt x="13515" y="409"/>
                      <a:pt x="13415" y="346"/>
                      <a:pt x="13318" y="339"/>
                    </a:cubicBezTo>
                    <a:cubicBezTo>
                      <a:pt x="13181" y="329"/>
                      <a:pt x="13046" y="385"/>
                      <a:pt x="12966" y="376"/>
                    </a:cubicBezTo>
                    <a:cubicBezTo>
                      <a:pt x="12831" y="362"/>
                      <a:pt x="12694" y="370"/>
                      <a:pt x="12582" y="325"/>
                    </a:cubicBezTo>
                    <a:cubicBezTo>
                      <a:pt x="12517" y="300"/>
                      <a:pt x="12446" y="279"/>
                      <a:pt x="12389" y="252"/>
                    </a:cubicBezTo>
                    <a:cubicBezTo>
                      <a:pt x="12328" y="222"/>
                      <a:pt x="12262" y="160"/>
                      <a:pt x="12197" y="141"/>
                    </a:cubicBezTo>
                    <a:cubicBezTo>
                      <a:pt x="11992" y="85"/>
                      <a:pt x="11671" y="118"/>
                      <a:pt x="11493" y="141"/>
                    </a:cubicBezTo>
                    <a:cubicBezTo>
                      <a:pt x="11213" y="178"/>
                      <a:pt x="11074" y="223"/>
                      <a:pt x="10788" y="325"/>
                    </a:cubicBezTo>
                    <a:cubicBezTo>
                      <a:pt x="10565" y="405"/>
                      <a:pt x="10335" y="351"/>
                      <a:pt x="10339" y="523"/>
                    </a:cubicBezTo>
                    <a:cubicBezTo>
                      <a:pt x="10348" y="885"/>
                      <a:pt x="10899" y="540"/>
                      <a:pt x="11044" y="523"/>
                    </a:cubicBezTo>
                    <a:cubicBezTo>
                      <a:pt x="11328" y="488"/>
                      <a:pt x="11466" y="609"/>
                      <a:pt x="11525" y="780"/>
                    </a:cubicBezTo>
                    <a:cubicBezTo>
                      <a:pt x="11569" y="912"/>
                      <a:pt x="11253" y="669"/>
                      <a:pt x="11325" y="905"/>
                    </a:cubicBezTo>
                    <a:cubicBezTo>
                      <a:pt x="11349" y="984"/>
                      <a:pt x="11413" y="1019"/>
                      <a:pt x="11421" y="1029"/>
                    </a:cubicBezTo>
                    <a:cubicBezTo>
                      <a:pt x="11493" y="1122"/>
                      <a:pt x="12347" y="1146"/>
                      <a:pt x="12293" y="1342"/>
                    </a:cubicBezTo>
                    <a:cubicBezTo>
                      <a:pt x="12247" y="1505"/>
                      <a:pt x="11651" y="1313"/>
                      <a:pt x="11588" y="1323"/>
                    </a:cubicBezTo>
                    <a:cubicBezTo>
                      <a:pt x="11351" y="1360"/>
                      <a:pt x="11215" y="1255"/>
                      <a:pt x="11076" y="1176"/>
                    </a:cubicBezTo>
                    <a:cubicBezTo>
                      <a:pt x="10878" y="1064"/>
                      <a:pt x="10697" y="1009"/>
                      <a:pt x="10435" y="956"/>
                    </a:cubicBezTo>
                    <a:cubicBezTo>
                      <a:pt x="10301" y="928"/>
                      <a:pt x="10148" y="887"/>
                      <a:pt x="10019" y="882"/>
                    </a:cubicBezTo>
                    <a:cubicBezTo>
                      <a:pt x="9859" y="876"/>
                      <a:pt x="9725" y="930"/>
                      <a:pt x="9602" y="918"/>
                    </a:cubicBezTo>
                    <a:cubicBezTo>
                      <a:pt x="9439" y="904"/>
                      <a:pt x="9349" y="805"/>
                      <a:pt x="9153" y="771"/>
                    </a:cubicBezTo>
                    <a:cubicBezTo>
                      <a:pt x="8896" y="728"/>
                      <a:pt x="8632" y="745"/>
                      <a:pt x="8417" y="771"/>
                    </a:cubicBezTo>
                    <a:cubicBezTo>
                      <a:pt x="8192" y="799"/>
                      <a:pt x="7988" y="924"/>
                      <a:pt x="7744" y="956"/>
                    </a:cubicBezTo>
                    <a:cubicBezTo>
                      <a:pt x="6883" y="1066"/>
                      <a:pt x="6010" y="894"/>
                      <a:pt x="5373" y="771"/>
                    </a:cubicBezTo>
                    <a:cubicBezTo>
                      <a:pt x="5023" y="704"/>
                      <a:pt x="4685" y="613"/>
                      <a:pt x="4348" y="588"/>
                    </a:cubicBezTo>
                    <a:cubicBezTo>
                      <a:pt x="3815" y="547"/>
                      <a:pt x="3106" y="552"/>
                      <a:pt x="2682" y="625"/>
                    </a:cubicBezTo>
                    <a:cubicBezTo>
                      <a:pt x="2609" y="638"/>
                      <a:pt x="2493" y="643"/>
                      <a:pt x="2426" y="662"/>
                    </a:cubicBezTo>
                    <a:cubicBezTo>
                      <a:pt x="2288" y="700"/>
                      <a:pt x="2086" y="849"/>
                      <a:pt x="1913" y="918"/>
                    </a:cubicBezTo>
                    <a:cubicBezTo>
                      <a:pt x="1768" y="977"/>
                      <a:pt x="1572" y="988"/>
                      <a:pt x="1465" y="1102"/>
                    </a:cubicBezTo>
                    <a:cubicBezTo>
                      <a:pt x="1243" y="1340"/>
                      <a:pt x="1578" y="1687"/>
                      <a:pt x="1418" y="1679"/>
                    </a:cubicBezTo>
                    <a:cubicBezTo>
                      <a:pt x="1023" y="1660"/>
                      <a:pt x="874" y="1742"/>
                      <a:pt x="830" y="1886"/>
                    </a:cubicBezTo>
                    <a:cubicBezTo>
                      <a:pt x="791" y="2009"/>
                      <a:pt x="889" y="2077"/>
                      <a:pt x="941" y="2128"/>
                    </a:cubicBezTo>
                    <a:cubicBezTo>
                      <a:pt x="1018" y="2204"/>
                      <a:pt x="1166" y="2142"/>
                      <a:pt x="1139" y="2278"/>
                    </a:cubicBezTo>
                    <a:cubicBezTo>
                      <a:pt x="1120" y="2374"/>
                      <a:pt x="1012" y="2391"/>
                      <a:pt x="919" y="2463"/>
                    </a:cubicBezTo>
                    <a:cubicBezTo>
                      <a:pt x="879" y="2494"/>
                      <a:pt x="783" y="2552"/>
                      <a:pt x="760" y="2573"/>
                    </a:cubicBezTo>
                    <a:cubicBezTo>
                      <a:pt x="656" y="2664"/>
                      <a:pt x="524" y="2726"/>
                      <a:pt x="472" y="2866"/>
                    </a:cubicBezTo>
                    <a:cubicBezTo>
                      <a:pt x="440" y="2953"/>
                      <a:pt x="462" y="3156"/>
                      <a:pt x="457" y="3312"/>
                    </a:cubicBezTo>
                    <a:cubicBezTo>
                      <a:pt x="452" y="3483"/>
                      <a:pt x="444" y="3473"/>
                      <a:pt x="427" y="3606"/>
                    </a:cubicBezTo>
                    <a:cubicBezTo>
                      <a:pt x="419" y="3671"/>
                      <a:pt x="295" y="3746"/>
                      <a:pt x="322" y="3836"/>
                    </a:cubicBezTo>
                    <a:cubicBezTo>
                      <a:pt x="345" y="3911"/>
                      <a:pt x="522" y="4022"/>
                      <a:pt x="543" y="4081"/>
                    </a:cubicBezTo>
                    <a:cubicBezTo>
                      <a:pt x="592" y="4220"/>
                      <a:pt x="-96" y="4883"/>
                      <a:pt x="11" y="4892"/>
                    </a:cubicBezTo>
                    <a:cubicBezTo>
                      <a:pt x="133" y="4903"/>
                      <a:pt x="805" y="4139"/>
                      <a:pt x="861" y="4055"/>
                    </a:cubicBezTo>
                    <a:cubicBezTo>
                      <a:pt x="898" y="4000"/>
                      <a:pt x="988" y="3897"/>
                      <a:pt x="1025" y="3843"/>
                    </a:cubicBezTo>
                    <a:cubicBezTo>
                      <a:pt x="1127" y="3692"/>
                      <a:pt x="1176" y="3598"/>
                      <a:pt x="1305" y="3528"/>
                    </a:cubicBezTo>
                    <a:cubicBezTo>
                      <a:pt x="1373" y="3490"/>
                      <a:pt x="1453" y="3496"/>
                      <a:pt x="1529" y="3455"/>
                    </a:cubicBezTo>
                    <a:cubicBezTo>
                      <a:pt x="1593" y="3419"/>
                      <a:pt x="1639" y="3334"/>
                      <a:pt x="1689" y="3308"/>
                    </a:cubicBezTo>
                    <a:cubicBezTo>
                      <a:pt x="1995" y="3143"/>
                      <a:pt x="2099" y="3354"/>
                      <a:pt x="2426" y="3455"/>
                    </a:cubicBezTo>
                    <a:cubicBezTo>
                      <a:pt x="2630" y="3517"/>
                      <a:pt x="2870" y="3537"/>
                      <a:pt x="3003" y="3601"/>
                    </a:cubicBezTo>
                    <a:cubicBezTo>
                      <a:pt x="3136" y="3666"/>
                      <a:pt x="3172" y="3718"/>
                      <a:pt x="3259" y="3785"/>
                    </a:cubicBezTo>
                    <a:cubicBezTo>
                      <a:pt x="3279" y="3801"/>
                      <a:pt x="3308" y="3811"/>
                      <a:pt x="3323" y="3822"/>
                    </a:cubicBezTo>
                    <a:cubicBezTo>
                      <a:pt x="3397" y="3878"/>
                      <a:pt x="3457" y="3922"/>
                      <a:pt x="3515" y="3969"/>
                    </a:cubicBezTo>
                    <a:cubicBezTo>
                      <a:pt x="3652" y="4078"/>
                      <a:pt x="3760" y="4205"/>
                      <a:pt x="3804" y="4373"/>
                    </a:cubicBezTo>
                    <a:cubicBezTo>
                      <a:pt x="3830" y="4475"/>
                      <a:pt x="3792" y="4592"/>
                      <a:pt x="3804" y="4740"/>
                    </a:cubicBezTo>
                    <a:cubicBezTo>
                      <a:pt x="3814" y="4879"/>
                      <a:pt x="3876" y="5015"/>
                      <a:pt x="3867" y="5108"/>
                    </a:cubicBezTo>
                    <a:cubicBezTo>
                      <a:pt x="3861" y="5179"/>
                      <a:pt x="3830" y="5230"/>
                      <a:pt x="3804" y="5292"/>
                    </a:cubicBezTo>
                    <a:cubicBezTo>
                      <a:pt x="3726" y="5474"/>
                      <a:pt x="3705" y="5565"/>
                      <a:pt x="3675" y="5843"/>
                    </a:cubicBezTo>
                    <a:cubicBezTo>
                      <a:pt x="3663" y="5957"/>
                      <a:pt x="3629" y="6123"/>
                      <a:pt x="3644" y="6210"/>
                    </a:cubicBezTo>
                    <a:cubicBezTo>
                      <a:pt x="3665" y="6333"/>
                      <a:pt x="3884" y="6507"/>
                      <a:pt x="3836" y="6550"/>
                    </a:cubicBezTo>
                    <a:cubicBezTo>
                      <a:pt x="3769" y="6609"/>
                      <a:pt x="3455" y="6665"/>
                      <a:pt x="3436" y="6712"/>
                    </a:cubicBezTo>
                    <a:cubicBezTo>
                      <a:pt x="3394" y="6823"/>
                      <a:pt x="3442" y="6968"/>
                      <a:pt x="3450" y="6983"/>
                    </a:cubicBezTo>
                    <a:cubicBezTo>
                      <a:pt x="3474" y="7037"/>
                      <a:pt x="3543" y="7100"/>
                      <a:pt x="3576" y="7137"/>
                    </a:cubicBezTo>
                    <a:cubicBezTo>
                      <a:pt x="3650" y="7222"/>
                      <a:pt x="3771" y="7237"/>
                      <a:pt x="3781" y="7324"/>
                    </a:cubicBezTo>
                    <a:cubicBezTo>
                      <a:pt x="3790" y="7394"/>
                      <a:pt x="3772" y="7509"/>
                      <a:pt x="3644" y="7570"/>
                    </a:cubicBezTo>
                    <a:cubicBezTo>
                      <a:pt x="3565" y="7607"/>
                      <a:pt x="3483" y="7843"/>
                      <a:pt x="3451" y="7901"/>
                    </a:cubicBezTo>
                    <a:cubicBezTo>
                      <a:pt x="3314" y="8147"/>
                      <a:pt x="3164" y="8393"/>
                      <a:pt x="3035" y="8599"/>
                    </a:cubicBezTo>
                    <a:cubicBezTo>
                      <a:pt x="2999" y="8657"/>
                      <a:pt x="2975" y="8724"/>
                      <a:pt x="2938" y="8783"/>
                    </a:cubicBezTo>
                    <a:cubicBezTo>
                      <a:pt x="2904" y="8837"/>
                      <a:pt x="2834" y="8888"/>
                      <a:pt x="2810" y="8930"/>
                    </a:cubicBezTo>
                    <a:cubicBezTo>
                      <a:pt x="2685" y="9143"/>
                      <a:pt x="2606" y="9414"/>
                      <a:pt x="2458" y="9701"/>
                    </a:cubicBezTo>
                    <a:cubicBezTo>
                      <a:pt x="2429" y="9759"/>
                      <a:pt x="2357" y="9792"/>
                      <a:pt x="2330" y="9848"/>
                    </a:cubicBezTo>
                    <a:cubicBezTo>
                      <a:pt x="2317" y="9874"/>
                      <a:pt x="2302" y="9947"/>
                      <a:pt x="2298" y="9958"/>
                    </a:cubicBezTo>
                    <a:cubicBezTo>
                      <a:pt x="2234" y="10144"/>
                      <a:pt x="2149" y="10321"/>
                      <a:pt x="2138" y="10509"/>
                    </a:cubicBezTo>
                    <a:cubicBezTo>
                      <a:pt x="2126" y="10724"/>
                      <a:pt x="2207" y="10894"/>
                      <a:pt x="2234" y="11134"/>
                    </a:cubicBezTo>
                    <a:cubicBezTo>
                      <a:pt x="2251" y="11291"/>
                      <a:pt x="2220" y="11453"/>
                      <a:pt x="2234" y="11575"/>
                    </a:cubicBezTo>
                    <a:cubicBezTo>
                      <a:pt x="2240" y="11629"/>
                      <a:pt x="2283" y="11699"/>
                      <a:pt x="2298" y="11759"/>
                    </a:cubicBezTo>
                    <a:cubicBezTo>
                      <a:pt x="2318" y="11837"/>
                      <a:pt x="2313" y="11941"/>
                      <a:pt x="2330" y="11980"/>
                    </a:cubicBezTo>
                    <a:cubicBezTo>
                      <a:pt x="2468" y="12288"/>
                      <a:pt x="2844" y="12410"/>
                      <a:pt x="2907" y="12714"/>
                    </a:cubicBezTo>
                    <a:cubicBezTo>
                      <a:pt x="2944" y="12895"/>
                      <a:pt x="2862" y="12969"/>
                      <a:pt x="2875" y="13155"/>
                    </a:cubicBezTo>
                    <a:cubicBezTo>
                      <a:pt x="2888" y="13360"/>
                      <a:pt x="3063" y="13727"/>
                      <a:pt x="3153" y="13831"/>
                    </a:cubicBezTo>
                    <a:cubicBezTo>
                      <a:pt x="3184" y="13867"/>
                      <a:pt x="3172" y="13876"/>
                      <a:pt x="3184" y="13953"/>
                    </a:cubicBezTo>
                    <a:cubicBezTo>
                      <a:pt x="3193" y="14008"/>
                      <a:pt x="3208" y="14079"/>
                      <a:pt x="3195" y="14147"/>
                    </a:cubicBezTo>
                    <a:cubicBezTo>
                      <a:pt x="3156" y="14353"/>
                      <a:pt x="3099" y="14500"/>
                      <a:pt x="3128" y="14606"/>
                    </a:cubicBezTo>
                    <a:cubicBezTo>
                      <a:pt x="3193" y="14840"/>
                      <a:pt x="3444" y="14882"/>
                      <a:pt x="3484" y="15176"/>
                    </a:cubicBezTo>
                    <a:cubicBezTo>
                      <a:pt x="3503" y="15319"/>
                      <a:pt x="3709" y="16044"/>
                      <a:pt x="3935" y="16158"/>
                    </a:cubicBezTo>
                    <a:cubicBezTo>
                      <a:pt x="4046" y="16214"/>
                      <a:pt x="3820" y="15546"/>
                      <a:pt x="3772" y="15250"/>
                    </a:cubicBezTo>
                    <a:cubicBezTo>
                      <a:pt x="3740" y="15058"/>
                      <a:pt x="3729" y="14831"/>
                      <a:pt x="3676" y="14662"/>
                    </a:cubicBezTo>
                    <a:cubicBezTo>
                      <a:pt x="3646" y="14567"/>
                      <a:pt x="3567" y="14471"/>
                      <a:pt x="3516" y="14368"/>
                    </a:cubicBezTo>
                    <a:cubicBezTo>
                      <a:pt x="3445" y="14227"/>
                      <a:pt x="3283" y="13872"/>
                      <a:pt x="3281" y="13721"/>
                    </a:cubicBezTo>
                    <a:cubicBezTo>
                      <a:pt x="3278" y="13557"/>
                      <a:pt x="3261" y="13201"/>
                      <a:pt x="3484" y="13192"/>
                    </a:cubicBezTo>
                    <a:cubicBezTo>
                      <a:pt x="3687" y="13184"/>
                      <a:pt x="3855" y="13839"/>
                      <a:pt x="3900" y="14000"/>
                    </a:cubicBezTo>
                    <a:cubicBezTo>
                      <a:pt x="3926" y="14096"/>
                      <a:pt x="3906" y="14216"/>
                      <a:pt x="3932" y="14295"/>
                    </a:cubicBezTo>
                    <a:cubicBezTo>
                      <a:pt x="3937" y="14307"/>
                      <a:pt x="3985" y="14346"/>
                      <a:pt x="3996" y="14368"/>
                    </a:cubicBezTo>
                    <a:cubicBezTo>
                      <a:pt x="4076" y="14529"/>
                      <a:pt x="4139" y="14709"/>
                      <a:pt x="4188" y="14809"/>
                    </a:cubicBezTo>
                    <a:cubicBezTo>
                      <a:pt x="4208" y="14849"/>
                      <a:pt x="4220" y="14864"/>
                      <a:pt x="4245" y="14912"/>
                    </a:cubicBezTo>
                    <a:cubicBezTo>
                      <a:pt x="4253" y="14927"/>
                      <a:pt x="4274" y="14976"/>
                      <a:pt x="4285" y="14993"/>
                    </a:cubicBezTo>
                    <a:cubicBezTo>
                      <a:pt x="4306" y="15025"/>
                      <a:pt x="4320" y="15071"/>
                      <a:pt x="4340" y="15099"/>
                    </a:cubicBezTo>
                    <a:cubicBezTo>
                      <a:pt x="4377" y="15153"/>
                      <a:pt x="4409" y="15188"/>
                      <a:pt x="4445" y="15250"/>
                    </a:cubicBezTo>
                    <a:cubicBezTo>
                      <a:pt x="4496" y="15338"/>
                      <a:pt x="4537" y="15474"/>
                      <a:pt x="4573" y="15544"/>
                    </a:cubicBezTo>
                    <a:cubicBezTo>
                      <a:pt x="4650" y="15697"/>
                      <a:pt x="4732" y="15844"/>
                      <a:pt x="4797" y="16022"/>
                    </a:cubicBezTo>
                    <a:cubicBezTo>
                      <a:pt x="4845" y="16154"/>
                      <a:pt x="4907" y="16312"/>
                      <a:pt x="4925" y="16462"/>
                    </a:cubicBezTo>
                    <a:cubicBezTo>
                      <a:pt x="4969" y="16843"/>
                      <a:pt x="4881" y="17050"/>
                      <a:pt x="4925" y="17234"/>
                    </a:cubicBezTo>
                    <a:cubicBezTo>
                      <a:pt x="4947" y="17326"/>
                      <a:pt x="5079" y="17502"/>
                      <a:pt x="5182" y="17602"/>
                    </a:cubicBezTo>
                    <a:cubicBezTo>
                      <a:pt x="5234" y="17652"/>
                      <a:pt x="5309" y="17662"/>
                      <a:pt x="5374" y="17712"/>
                    </a:cubicBezTo>
                    <a:cubicBezTo>
                      <a:pt x="5434" y="17759"/>
                      <a:pt x="5480" y="17817"/>
                      <a:pt x="5534" y="17859"/>
                    </a:cubicBezTo>
                    <a:cubicBezTo>
                      <a:pt x="5593" y="17904"/>
                      <a:pt x="5625" y="17964"/>
                      <a:pt x="5694" y="18006"/>
                    </a:cubicBezTo>
                    <a:cubicBezTo>
                      <a:pt x="5828" y="18089"/>
                      <a:pt x="5965" y="18153"/>
                      <a:pt x="6078" y="18226"/>
                    </a:cubicBezTo>
                    <a:cubicBezTo>
                      <a:pt x="6146" y="18269"/>
                      <a:pt x="6207" y="18340"/>
                      <a:pt x="6271" y="18373"/>
                    </a:cubicBezTo>
                    <a:cubicBezTo>
                      <a:pt x="6325" y="18402"/>
                      <a:pt x="6390" y="18380"/>
                      <a:pt x="6463" y="18410"/>
                    </a:cubicBezTo>
                    <a:cubicBezTo>
                      <a:pt x="6526" y="18436"/>
                      <a:pt x="6565" y="18494"/>
                      <a:pt x="6623" y="18520"/>
                    </a:cubicBezTo>
                    <a:cubicBezTo>
                      <a:pt x="6857" y="18628"/>
                      <a:pt x="7007" y="18702"/>
                      <a:pt x="7296" y="18668"/>
                    </a:cubicBezTo>
                    <a:cubicBezTo>
                      <a:pt x="7448" y="18648"/>
                      <a:pt x="7582" y="18543"/>
                      <a:pt x="7712" y="18557"/>
                    </a:cubicBezTo>
                    <a:cubicBezTo>
                      <a:pt x="7944" y="18582"/>
                      <a:pt x="8133" y="18905"/>
                      <a:pt x="8289" y="19071"/>
                    </a:cubicBezTo>
                    <a:cubicBezTo>
                      <a:pt x="8314" y="19098"/>
                      <a:pt x="8356" y="19083"/>
                      <a:pt x="8385" y="19108"/>
                    </a:cubicBezTo>
                    <a:cubicBezTo>
                      <a:pt x="8400" y="19121"/>
                      <a:pt x="8403" y="19167"/>
                      <a:pt x="8417" y="19181"/>
                    </a:cubicBezTo>
                    <a:cubicBezTo>
                      <a:pt x="8442" y="19208"/>
                      <a:pt x="8484" y="19193"/>
                      <a:pt x="8513" y="19219"/>
                    </a:cubicBezTo>
                    <a:cubicBezTo>
                      <a:pt x="8598" y="19292"/>
                      <a:pt x="8676" y="19430"/>
                      <a:pt x="8769" y="19475"/>
                    </a:cubicBezTo>
                    <a:cubicBezTo>
                      <a:pt x="8941" y="19559"/>
                      <a:pt x="9283" y="19480"/>
                      <a:pt x="9442" y="19548"/>
                    </a:cubicBezTo>
                    <a:cubicBezTo>
                      <a:pt x="9449" y="19552"/>
                      <a:pt x="9466" y="19615"/>
                      <a:pt x="9474" y="19622"/>
                    </a:cubicBezTo>
                    <a:cubicBezTo>
                      <a:pt x="9505" y="19649"/>
                      <a:pt x="9545" y="19627"/>
                      <a:pt x="9570" y="19659"/>
                    </a:cubicBezTo>
                    <a:cubicBezTo>
                      <a:pt x="9641" y="19748"/>
                      <a:pt x="9693" y="19922"/>
                      <a:pt x="9730" y="19990"/>
                    </a:cubicBezTo>
                    <a:cubicBezTo>
                      <a:pt x="9870" y="20242"/>
                      <a:pt x="9993" y="20659"/>
                      <a:pt x="10147" y="20835"/>
                    </a:cubicBezTo>
                    <a:cubicBezTo>
                      <a:pt x="10228" y="20928"/>
                      <a:pt x="10343" y="20949"/>
                      <a:pt x="10436" y="21019"/>
                    </a:cubicBezTo>
                    <a:cubicBezTo>
                      <a:pt x="10448" y="21029"/>
                      <a:pt x="10455" y="21078"/>
                      <a:pt x="10467" y="21092"/>
                    </a:cubicBezTo>
                    <a:cubicBezTo>
                      <a:pt x="10540" y="21170"/>
                      <a:pt x="10616" y="21187"/>
                      <a:pt x="10691" y="21239"/>
                    </a:cubicBezTo>
                    <a:cubicBezTo>
                      <a:pt x="10846" y="21346"/>
                      <a:pt x="11183" y="21597"/>
                      <a:pt x="11332" y="21533"/>
                    </a:cubicBezTo>
                    <a:cubicBezTo>
                      <a:pt x="11443" y="21486"/>
                      <a:pt x="11538" y="21397"/>
                      <a:pt x="11525" y="21312"/>
                    </a:cubicBezTo>
                    <a:cubicBezTo>
                      <a:pt x="11494" y="21117"/>
                      <a:pt x="11059" y="21142"/>
                      <a:pt x="10980" y="21055"/>
                    </a:cubicBezTo>
                    <a:cubicBezTo>
                      <a:pt x="10959" y="21032"/>
                      <a:pt x="10941" y="21042"/>
                      <a:pt x="10916" y="21019"/>
                    </a:cubicBezTo>
                    <a:cubicBezTo>
                      <a:pt x="10641" y="20766"/>
                      <a:pt x="10612" y="20041"/>
                      <a:pt x="10659" y="19548"/>
                    </a:cubicBezTo>
                    <a:cubicBezTo>
                      <a:pt x="10682" y="19322"/>
                      <a:pt x="10799" y="19125"/>
                      <a:pt x="10756" y="18961"/>
                    </a:cubicBezTo>
                    <a:cubicBezTo>
                      <a:pt x="10684" y="18685"/>
                      <a:pt x="10288" y="18651"/>
                      <a:pt x="9987" y="18667"/>
                    </a:cubicBezTo>
                    <a:cubicBezTo>
                      <a:pt x="9824" y="18676"/>
                      <a:pt x="9608" y="18755"/>
                      <a:pt x="9538" y="18704"/>
                    </a:cubicBezTo>
                    <a:cubicBezTo>
                      <a:pt x="9322" y="18544"/>
                      <a:pt x="9432" y="18396"/>
                      <a:pt x="9538" y="18115"/>
                    </a:cubicBezTo>
                    <a:cubicBezTo>
                      <a:pt x="9585" y="17990"/>
                      <a:pt x="9646" y="17857"/>
                      <a:pt x="9698" y="17748"/>
                    </a:cubicBezTo>
                    <a:cubicBezTo>
                      <a:pt x="9839" y="17455"/>
                      <a:pt x="10012" y="17190"/>
                      <a:pt x="9987" y="16940"/>
                    </a:cubicBezTo>
                    <a:cubicBezTo>
                      <a:pt x="9963" y="16711"/>
                      <a:pt x="9450" y="16715"/>
                      <a:pt x="9346" y="16830"/>
                    </a:cubicBezTo>
                    <a:cubicBezTo>
                      <a:pt x="9321" y="16857"/>
                      <a:pt x="9315" y="16841"/>
                      <a:pt x="9282" y="16866"/>
                    </a:cubicBezTo>
                    <a:cubicBezTo>
                      <a:pt x="9154" y="16967"/>
                      <a:pt x="9069" y="17253"/>
                      <a:pt x="8993" y="17344"/>
                    </a:cubicBezTo>
                    <a:cubicBezTo>
                      <a:pt x="8913" y="17443"/>
                      <a:pt x="8848" y="17534"/>
                      <a:pt x="8769" y="17602"/>
                    </a:cubicBezTo>
                    <a:cubicBezTo>
                      <a:pt x="8614" y="17734"/>
                      <a:pt x="8255" y="17913"/>
                      <a:pt x="8001" y="17895"/>
                    </a:cubicBezTo>
                    <a:cubicBezTo>
                      <a:pt x="7819" y="17883"/>
                      <a:pt x="7642" y="17700"/>
                      <a:pt x="7520" y="17528"/>
                    </a:cubicBezTo>
                    <a:cubicBezTo>
                      <a:pt x="7471" y="17458"/>
                      <a:pt x="7432" y="17356"/>
                      <a:pt x="7392" y="17271"/>
                    </a:cubicBezTo>
                    <a:cubicBezTo>
                      <a:pt x="7352" y="17184"/>
                      <a:pt x="7295" y="17104"/>
                      <a:pt x="7264" y="17013"/>
                    </a:cubicBezTo>
                    <a:cubicBezTo>
                      <a:pt x="7227" y="16909"/>
                      <a:pt x="7223" y="16785"/>
                      <a:pt x="7200" y="16682"/>
                    </a:cubicBezTo>
                    <a:cubicBezTo>
                      <a:pt x="7170" y="16548"/>
                      <a:pt x="7134" y="16454"/>
                      <a:pt x="7135" y="16351"/>
                    </a:cubicBezTo>
                    <a:cubicBezTo>
                      <a:pt x="7141" y="16079"/>
                      <a:pt x="7313" y="15716"/>
                      <a:pt x="7424" y="15286"/>
                    </a:cubicBezTo>
                    <a:cubicBezTo>
                      <a:pt x="7460" y="15147"/>
                      <a:pt x="7481" y="14909"/>
                      <a:pt x="7520" y="14809"/>
                    </a:cubicBezTo>
                    <a:cubicBezTo>
                      <a:pt x="7525" y="14794"/>
                      <a:pt x="7578" y="14789"/>
                      <a:pt x="7584" y="14772"/>
                    </a:cubicBezTo>
                    <a:cubicBezTo>
                      <a:pt x="7604" y="14719"/>
                      <a:pt x="7602" y="14663"/>
                      <a:pt x="7616" y="14625"/>
                    </a:cubicBezTo>
                    <a:cubicBezTo>
                      <a:pt x="7689" y="14431"/>
                      <a:pt x="7793" y="14302"/>
                      <a:pt x="7936" y="14220"/>
                    </a:cubicBezTo>
                    <a:cubicBezTo>
                      <a:pt x="8167" y="14091"/>
                      <a:pt x="8416" y="13957"/>
                      <a:pt x="8641" y="13853"/>
                    </a:cubicBezTo>
                    <a:cubicBezTo>
                      <a:pt x="8715" y="13819"/>
                      <a:pt x="8822" y="13743"/>
                      <a:pt x="8961" y="13743"/>
                    </a:cubicBezTo>
                    <a:cubicBezTo>
                      <a:pt x="9100" y="13742"/>
                      <a:pt x="9258" y="13820"/>
                      <a:pt x="9346" y="13853"/>
                    </a:cubicBezTo>
                    <a:cubicBezTo>
                      <a:pt x="9430" y="13885"/>
                      <a:pt x="9555" y="14026"/>
                      <a:pt x="9730" y="14000"/>
                    </a:cubicBezTo>
                    <a:cubicBezTo>
                      <a:pt x="9848" y="13983"/>
                      <a:pt x="9890" y="13860"/>
                      <a:pt x="9987" y="13780"/>
                    </a:cubicBezTo>
                    <a:cubicBezTo>
                      <a:pt x="10079" y="13704"/>
                      <a:pt x="10172" y="13638"/>
                      <a:pt x="10275" y="13596"/>
                    </a:cubicBezTo>
                    <a:cubicBezTo>
                      <a:pt x="10525" y="13495"/>
                      <a:pt x="10839" y="13722"/>
                      <a:pt x="11025" y="13758"/>
                    </a:cubicBezTo>
                    <a:cubicBezTo>
                      <a:pt x="11198" y="13791"/>
                      <a:pt x="11293" y="13686"/>
                      <a:pt x="11397" y="13734"/>
                    </a:cubicBezTo>
                    <a:cubicBezTo>
                      <a:pt x="11533" y="13797"/>
                      <a:pt x="11682" y="13996"/>
                      <a:pt x="11708" y="14149"/>
                    </a:cubicBezTo>
                    <a:cubicBezTo>
                      <a:pt x="11737" y="14320"/>
                      <a:pt x="11701" y="14592"/>
                      <a:pt x="11749" y="14809"/>
                    </a:cubicBezTo>
                    <a:cubicBezTo>
                      <a:pt x="11785" y="14976"/>
                      <a:pt x="11777" y="15062"/>
                      <a:pt x="11877" y="15176"/>
                    </a:cubicBezTo>
                    <a:cubicBezTo>
                      <a:pt x="11937" y="15246"/>
                      <a:pt x="11986" y="15424"/>
                      <a:pt x="12036" y="15424"/>
                    </a:cubicBezTo>
                    <a:cubicBezTo>
                      <a:pt x="12157" y="15422"/>
                      <a:pt x="12283" y="15120"/>
                      <a:pt x="12295" y="14840"/>
                    </a:cubicBezTo>
                    <a:cubicBezTo>
                      <a:pt x="12311" y="14491"/>
                      <a:pt x="12178" y="14340"/>
                      <a:pt x="12165" y="14184"/>
                    </a:cubicBezTo>
                    <a:cubicBezTo>
                      <a:pt x="12129" y="13732"/>
                      <a:pt x="12229" y="13465"/>
                      <a:pt x="12357" y="13265"/>
                    </a:cubicBezTo>
                    <a:cubicBezTo>
                      <a:pt x="12465" y="13099"/>
                      <a:pt x="12539" y="13008"/>
                      <a:pt x="12646" y="12898"/>
                    </a:cubicBezTo>
                    <a:cubicBezTo>
                      <a:pt x="12707" y="12834"/>
                      <a:pt x="12757" y="12761"/>
                      <a:pt x="12806" y="12714"/>
                    </a:cubicBezTo>
                    <a:cubicBezTo>
                      <a:pt x="12858" y="12666"/>
                      <a:pt x="12891" y="12663"/>
                      <a:pt x="12934" y="12641"/>
                    </a:cubicBezTo>
                    <a:cubicBezTo>
                      <a:pt x="13016" y="12595"/>
                      <a:pt x="13079" y="12474"/>
                      <a:pt x="13158" y="12420"/>
                    </a:cubicBezTo>
                    <a:cubicBezTo>
                      <a:pt x="13304" y="12319"/>
                      <a:pt x="13479" y="12292"/>
                      <a:pt x="13607" y="12200"/>
                    </a:cubicBezTo>
                    <a:cubicBezTo>
                      <a:pt x="13687" y="12142"/>
                      <a:pt x="13757" y="12031"/>
                      <a:pt x="13831" y="11943"/>
                    </a:cubicBezTo>
                    <a:cubicBezTo>
                      <a:pt x="13940" y="11814"/>
                      <a:pt x="13990" y="11774"/>
                      <a:pt x="14023" y="11649"/>
                    </a:cubicBezTo>
                    <a:cubicBezTo>
                      <a:pt x="14049" y="11553"/>
                      <a:pt x="13997" y="11382"/>
                      <a:pt x="14055" y="11171"/>
                    </a:cubicBezTo>
                    <a:cubicBezTo>
                      <a:pt x="14064" y="11138"/>
                      <a:pt x="14083" y="11010"/>
                      <a:pt x="14151" y="10955"/>
                    </a:cubicBezTo>
                    <a:cubicBezTo>
                      <a:pt x="14206" y="10911"/>
                      <a:pt x="14211" y="10939"/>
                      <a:pt x="14249" y="10933"/>
                    </a:cubicBezTo>
                    <a:cubicBezTo>
                      <a:pt x="14262" y="10931"/>
                      <a:pt x="14307" y="11001"/>
                      <a:pt x="14327" y="10996"/>
                    </a:cubicBezTo>
                    <a:cubicBezTo>
                      <a:pt x="14395" y="10982"/>
                      <a:pt x="14384" y="10756"/>
                      <a:pt x="14397" y="10741"/>
                    </a:cubicBezTo>
                    <a:cubicBezTo>
                      <a:pt x="14580" y="10537"/>
                      <a:pt x="14698" y="10447"/>
                      <a:pt x="14888" y="10289"/>
                    </a:cubicBezTo>
                    <a:cubicBezTo>
                      <a:pt x="14967" y="10224"/>
                      <a:pt x="15035" y="10125"/>
                      <a:pt x="15113" y="10069"/>
                    </a:cubicBezTo>
                    <a:cubicBezTo>
                      <a:pt x="15197" y="10008"/>
                      <a:pt x="15314" y="9974"/>
                      <a:pt x="15401" y="9922"/>
                    </a:cubicBezTo>
                    <a:cubicBezTo>
                      <a:pt x="15504" y="9860"/>
                      <a:pt x="15593" y="9781"/>
                      <a:pt x="15689" y="9738"/>
                    </a:cubicBezTo>
                    <a:cubicBezTo>
                      <a:pt x="15789" y="9693"/>
                      <a:pt x="15918" y="9687"/>
                      <a:pt x="16010" y="9627"/>
                    </a:cubicBezTo>
                    <a:cubicBezTo>
                      <a:pt x="16053" y="9599"/>
                      <a:pt x="16211" y="9641"/>
                      <a:pt x="16216" y="9584"/>
                    </a:cubicBezTo>
                    <a:cubicBezTo>
                      <a:pt x="16232" y="9392"/>
                      <a:pt x="16349" y="9194"/>
                      <a:pt x="16490" y="9076"/>
                    </a:cubicBezTo>
                    <a:cubicBezTo>
                      <a:pt x="16531" y="9043"/>
                      <a:pt x="16613" y="9049"/>
                      <a:pt x="16682" y="9003"/>
                    </a:cubicBezTo>
                    <a:cubicBezTo>
                      <a:pt x="16729" y="8972"/>
                      <a:pt x="16767" y="8884"/>
                      <a:pt x="16811" y="8856"/>
                    </a:cubicBezTo>
                    <a:cubicBezTo>
                      <a:pt x="16936" y="8774"/>
                      <a:pt x="17076" y="8718"/>
                      <a:pt x="17163" y="8672"/>
                    </a:cubicBezTo>
                    <a:cubicBezTo>
                      <a:pt x="17265" y="8618"/>
                      <a:pt x="17769" y="8411"/>
                      <a:pt x="17932" y="8416"/>
                    </a:cubicBezTo>
                    <a:cubicBezTo>
                      <a:pt x="18485" y="8430"/>
                      <a:pt x="17587" y="8774"/>
                      <a:pt x="17663" y="8887"/>
                    </a:cubicBezTo>
                    <a:cubicBezTo>
                      <a:pt x="17742" y="9003"/>
                      <a:pt x="18428" y="8683"/>
                      <a:pt x="18508" y="8636"/>
                    </a:cubicBezTo>
                    <a:cubicBezTo>
                      <a:pt x="18609" y="8577"/>
                      <a:pt x="18905" y="8491"/>
                      <a:pt x="19046" y="8389"/>
                    </a:cubicBezTo>
                    <a:cubicBezTo>
                      <a:pt x="19285" y="8216"/>
                      <a:pt x="18508" y="8257"/>
                      <a:pt x="18412" y="8158"/>
                    </a:cubicBezTo>
                    <a:cubicBezTo>
                      <a:pt x="18362" y="8106"/>
                      <a:pt x="18187" y="7989"/>
                      <a:pt x="18188" y="7790"/>
                    </a:cubicBezTo>
                    <a:cubicBezTo>
                      <a:pt x="18189" y="7605"/>
                      <a:pt x="18498" y="7461"/>
                      <a:pt x="18380" y="7239"/>
                    </a:cubicBezTo>
                    <a:cubicBezTo>
                      <a:pt x="18373" y="7227"/>
                      <a:pt x="18291" y="7132"/>
                      <a:pt x="18284" y="7129"/>
                    </a:cubicBezTo>
                    <a:cubicBezTo>
                      <a:pt x="18157" y="7083"/>
                      <a:pt x="17854" y="7261"/>
                      <a:pt x="17771" y="7129"/>
                    </a:cubicBezTo>
                    <a:cubicBezTo>
                      <a:pt x="17744" y="7086"/>
                      <a:pt x="17804" y="7011"/>
                      <a:pt x="17868" y="6945"/>
                    </a:cubicBezTo>
                    <a:cubicBezTo>
                      <a:pt x="17967" y="6841"/>
                      <a:pt x="18301" y="6742"/>
                      <a:pt x="18445" y="6725"/>
                    </a:cubicBezTo>
                    <a:cubicBezTo>
                      <a:pt x="18653" y="6699"/>
                      <a:pt x="18912" y="6753"/>
                      <a:pt x="19213" y="6725"/>
                    </a:cubicBezTo>
                    <a:cubicBezTo>
                      <a:pt x="19372" y="6711"/>
                      <a:pt x="19595" y="6638"/>
                      <a:pt x="19821" y="6578"/>
                    </a:cubicBezTo>
                    <a:cubicBezTo>
                      <a:pt x="19981" y="6535"/>
                      <a:pt x="20088" y="6471"/>
                      <a:pt x="20238" y="6527"/>
                    </a:cubicBezTo>
                    <a:cubicBezTo>
                      <a:pt x="20315" y="6555"/>
                      <a:pt x="20505" y="6634"/>
                      <a:pt x="20428" y="6901"/>
                    </a:cubicBezTo>
                    <a:cubicBezTo>
                      <a:pt x="20389" y="7034"/>
                      <a:pt x="19867" y="7365"/>
                      <a:pt x="19886" y="7450"/>
                    </a:cubicBezTo>
                    <a:cubicBezTo>
                      <a:pt x="19946" y="7724"/>
                      <a:pt x="20600" y="7683"/>
                      <a:pt x="20618" y="7676"/>
                    </a:cubicBezTo>
                    <a:cubicBezTo>
                      <a:pt x="20632" y="7670"/>
                      <a:pt x="21300" y="7654"/>
                      <a:pt x="21274" y="7381"/>
                    </a:cubicBezTo>
                    <a:cubicBezTo>
                      <a:pt x="21265" y="7284"/>
                      <a:pt x="20724" y="6980"/>
                      <a:pt x="20683" y="6732"/>
                    </a:cubicBezTo>
                    <a:cubicBezTo>
                      <a:pt x="20641" y="6481"/>
                      <a:pt x="20458" y="6440"/>
                      <a:pt x="20532" y="6387"/>
                    </a:cubicBezTo>
                    <a:cubicBezTo>
                      <a:pt x="20845" y="6164"/>
                      <a:pt x="21292" y="5862"/>
                      <a:pt x="21072" y="5586"/>
                    </a:cubicBezTo>
                    <a:cubicBezTo>
                      <a:pt x="21040" y="5546"/>
                      <a:pt x="20984" y="5543"/>
                      <a:pt x="20943" y="5512"/>
                    </a:cubicBezTo>
                    <a:cubicBezTo>
                      <a:pt x="20929" y="5501"/>
                      <a:pt x="20929" y="5446"/>
                      <a:pt x="20911" y="5439"/>
                    </a:cubicBezTo>
                    <a:cubicBezTo>
                      <a:pt x="20767" y="5385"/>
                      <a:pt x="20635" y="5524"/>
                      <a:pt x="20527" y="5439"/>
                    </a:cubicBezTo>
                    <a:cubicBezTo>
                      <a:pt x="20436" y="5368"/>
                      <a:pt x="20470" y="5217"/>
                      <a:pt x="20398" y="4998"/>
                    </a:cubicBezTo>
                    <a:cubicBezTo>
                      <a:pt x="20360" y="4881"/>
                      <a:pt x="20290" y="4804"/>
                      <a:pt x="20270" y="4704"/>
                    </a:cubicBezTo>
                    <a:cubicBezTo>
                      <a:pt x="20195" y="4316"/>
                      <a:pt x="20347" y="3766"/>
                      <a:pt x="20078" y="3675"/>
                    </a:cubicBezTo>
                    <a:cubicBezTo>
                      <a:pt x="19917" y="3620"/>
                      <a:pt x="19905" y="3754"/>
                      <a:pt x="19854" y="3785"/>
                    </a:cubicBezTo>
                    <a:cubicBezTo>
                      <a:pt x="19752" y="3846"/>
                      <a:pt x="19666" y="3873"/>
                      <a:pt x="19629" y="3895"/>
                    </a:cubicBezTo>
                    <a:cubicBezTo>
                      <a:pt x="19489" y="3979"/>
                      <a:pt x="19302" y="4118"/>
                      <a:pt x="19149" y="4079"/>
                    </a:cubicBezTo>
                    <a:cubicBezTo>
                      <a:pt x="19009" y="4044"/>
                      <a:pt x="18949" y="3921"/>
                      <a:pt x="18925" y="3822"/>
                    </a:cubicBezTo>
                    <a:cubicBezTo>
                      <a:pt x="18887" y="3667"/>
                      <a:pt x="19000" y="3508"/>
                      <a:pt x="18957" y="3308"/>
                    </a:cubicBezTo>
                    <a:cubicBezTo>
                      <a:pt x="18928" y="3176"/>
                      <a:pt x="18798" y="3058"/>
                      <a:pt x="18668" y="2977"/>
                    </a:cubicBezTo>
                    <a:cubicBezTo>
                      <a:pt x="18607" y="2938"/>
                      <a:pt x="18531" y="2938"/>
                      <a:pt x="18445" y="2904"/>
                    </a:cubicBezTo>
                    <a:cubicBezTo>
                      <a:pt x="18373" y="2876"/>
                      <a:pt x="18309" y="2808"/>
                      <a:pt x="18252" y="2793"/>
                    </a:cubicBezTo>
                    <a:cubicBezTo>
                      <a:pt x="17858" y="2692"/>
                      <a:pt x="17588" y="2838"/>
                      <a:pt x="17451" y="3050"/>
                    </a:cubicBezTo>
                    <a:cubicBezTo>
                      <a:pt x="17410" y="3116"/>
                      <a:pt x="17412" y="3206"/>
                      <a:pt x="17387" y="3271"/>
                    </a:cubicBezTo>
                    <a:cubicBezTo>
                      <a:pt x="17348" y="3373"/>
                      <a:pt x="17271" y="3477"/>
                      <a:pt x="17227" y="3528"/>
                    </a:cubicBezTo>
                    <a:cubicBezTo>
                      <a:pt x="17211" y="3546"/>
                      <a:pt x="17211" y="3583"/>
                      <a:pt x="17194" y="3601"/>
                    </a:cubicBezTo>
                    <a:cubicBezTo>
                      <a:pt x="17164" y="3637"/>
                      <a:pt x="17080" y="3657"/>
                      <a:pt x="17067" y="3675"/>
                    </a:cubicBezTo>
                    <a:cubicBezTo>
                      <a:pt x="17042" y="3708"/>
                      <a:pt x="17024" y="3785"/>
                      <a:pt x="17002" y="3822"/>
                    </a:cubicBezTo>
                    <a:cubicBezTo>
                      <a:pt x="16964" y="3890"/>
                      <a:pt x="16916" y="3939"/>
                      <a:pt x="16907" y="3970"/>
                    </a:cubicBezTo>
                    <a:cubicBezTo>
                      <a:pt x="16885" y="4038"/>
                      <a:pt x="16920" y="4254"/>
                      <a:pt x="16874" y="4410"/>
                    </a:cubicBezTo>
                    <a:cubicBezTo>
                      <a:pt x="16870" y="4426"/>
                      <a:pt x="16823" y="4496"/>
                      <a:pt x="16810" y="4521"/>
                    </a:cubicBezTo>
                    <a:cubicBezTo>
                      <a:pt x="16703" y="4732"/>
                      <a:pt x="16487" y="4865"/>
                      <a:pt x="16362" y="4998"/>
                    </a:cubicBezTo>
                    <a:cubicBezTo>
                      <a:pt x="16336" y="5026"/>
                      <a:pt x="16296" y="5010"/>
                      <a:pt x="16265" y="5035"/>
                    </a:cubicBezTo>
                    <a:cubicBezTo>
                      <a:pt x="16195" y="5094"/>
                      <a:pt x="16150" y="5188"/>
                      <a:pt x="16074" y="5255"/>
                    </a:cubicBezTo>
                    <a:cubicBezTo>
                      <a:pt x="15985" y="5333"/>
                      <a:pt x="15877" y="5369"/>
                      <a:pt x="15818" y="5439"/>
                    </a:cubicBezTo>
                    <a:cubicBezTo>
                      <a:pt x="15794" y="5466"/>
                      <a:pt x="15773" y="5520"/>
                      <a:pt x="15753" y="5549"/>
                    </a:cubicBezTo>
                    <a:cubicBezTo>
                      <a:pt x="15721" y="5597"/>
                      <a:pt x="15669" y="5636"/>
                      <a:pt x="15657" y="5659"/>
                    </a:cubicBezTo>
                    <a:cubicBezTo>
                      <a:pt x="15603" y="5769"/>
                      <a:pt x="15621" y="5923"/>
                      <a:pt x="15561" y="6027"/>
                    </a:cubicBezTo>
                    <a:cubicBezTo>
                      <a:pt x="15537" y="6070"/>
                      <a:pt x="15341" y="6282"/>
                      <a:pt x="15336" y="6284"/>
                    </a:cubicBezTo>
                    <a:cubicBezTo>
                      <a:pt x="15256" y="6328"/>
                      <a:pt x="15130" y="6333"/>
                      <a:pt x="15081" y="6321"/>
                    </a:cubicBezTo>
                    <a:cubicBezTo>
                      <a:pt x="14937" y="6287"/>
                      <a:pt x="14869" y="6098"/>
                      <a:pt x="14856" y="5990"/>
                    </a:cubicBezTo>
                    <a:cubicBezTo>
                      <a:pt x="14827" y="5742"/>
                      <a:pt x="15008" y="5519"/>
                      <a:pt x="14984" y="5365"/>
                    </a:cubicBezTo>
                    <a:cubicBezTo>
                      <a:pt x="14953" y="5164"/>
                      <a:pt x="14602" y="5022"/>
                      <a:pt x="14472" y="4924"/>
                    </a:cubicBezTo>
                    <a:cubicBezTo>
                      <a:pt x="14381" y="4856"/>
                      <a:pt x="14281" y="4823"/>
                      <a:pt x="14183" y="4777"/>
                    </a:cubicBezTo>
                    <a:cubicBezTo>
                      <a:pt x="14069" y="4724"/>
                      <a:pt x="13888" y="4621"/>
                      <a:pt x="13799" y="4594"/>
                    </a:cubicBezTo>
                    <a:cubicBezTo>
                      <a:pt x="13736" y="4574"/>
                      <a:pt x="13607" y="4595"/>
                      <a:pt x="13543" y="4557"/>
                    </a:cubicBezTo>
                    <a:cubicBezTo>
                      <a:pt x="13486" y="4523"/>
                      <a:pt x="13416" y="4416"/>
                      <a:pt x="13318" y="4263"/>
                    </a:cubicBezTo>
                    <a:cubicBezTo>
                      <a:pt x="13247" y="4150"/>
                      <a:pt x="13151" y="4041"/>
                      <a:pt x="13158" y="3896"/>
                    </a:cubicBezTo>
                    <a:cubicBezTo>
                      <a:pt x="13168" y="3733"/>
                      <a:pt x="13394" y="3480"/>
                      <a:pt x="13575" y="3308"/>
                    </a:cubicBezTo>
                    <a:cubicBezTo>
                      <a:pt x="13750" y="3141"/>
                      <a:pt x="13966" y="2968"/>
                      <a:pt x="14152" y="2866"/>
                    </a:cubicBezTo>
                    <a:cubicBezTo>
                      <a:pt x="14270" y="2803"/>
                      <a:pt x="14397" y="2788"/>
                      <a:pt x="14504" y="2719"/>
                    </a:cubicBezTo>
                    <a:cubicBezTo>
                      <a:pt x="14765" y="2553"/>
                      <a:pt x="14766" y="2390"/>
                      <a:pt x="14984" y="2315"/>
                    </a:cubicBezTo>
                    <a:cubicBezTo>
                      <a:pt x="15035" y="2298"/>
                      <a:pt x="15082" y="2352"/>
                      <a:pt x="15145" y="2352"/>
                    </a:cubicBezTo>
                    <a:cubicBezTo>
                      <a:pt x="15203" y="2353"/>
                      <a:pt x="15268" y="2322"/>
                      <a:pt x="15305" y="2315"/>
                    </a:cubicBezTo>
                    <a:cubicBezTo>
                      <a:pt x="15383" y="2303"/>
                      <a:pt x="15715" y="2240"/>
                      <a:pt x="15773" y="2206"/>
                    </a:cubicBezTo>
                    <a:cubicBezTo>
                      <a:pt x="15818" y="2179"/>
                      <a:pt x="15866" y="2095"/>
                      <a:pt x="15902" y="2059"/>
                    </a:cubicBezTo>
                    <a:cubicBezTo>
                      <a:pt x="15949" y="2010"/>
                      <a:pt x="15888" y="1943"/>
                      <a:pt x="15945" y="1911"/>
                    </a:cubicBezTo>
                    <a:cubicBezTo>
                      <a:pt x="16055" y="1851"/>
                      <a:pt x="16300" y="1778"/>
                      <a:pt x="16362" y="1875"/>
                    </a:cubicBezTo>
                    <a:cubicBezTo>
                      <a:pt x="16410" y="1949"/>
                      <a:pt x="16274" y="2077"/>
                      <a:pt x="16265" y="2095"/>
                    </a:cubicBezTo>
                    <a:cubicBezTo>
                      <a:pt x="16267" y="2093"/>
                      <a:pt x="16043" y="2349"/>
                      <a:pt x="16150" y="2508"/>
                    </a:cubicBezTo>
                    <a:cubicBezTo>
                      <a:pt x="16224" y="2617"/>
                      <a:pt x="16478" y="2314"/>
                      <a:pt x="16618" y="2315"/>
                    </a:cubicBezTo>
                    <a:cubicBezTo>
                      <a:pt x="16759" y="2317"/>
                      <a:pt x="17082" y="2600"/>
                      <a:pt x="17170" y="2412"/>
                    </a:cubicBezTo>
                    <a:cubicBezTo>
                      <a:pt x="17230" y="2285"/>
                      <a:pt x="16942" y="2053"/>
                      <a:pt x="16907" y="2022"/>
                    </a:cubicBezTo>
                    <a:cubicBezTo>
                      <a:pt x="16822" y="1946"/>
                      <a:pt x="16640" y="2065"/>
                      <a:pt x="16650" y="1875"/>
                    </a:cubicBezTo>
                    <a:cubicBezTo>
                      <a:pt x="16660" y="1692"/>
                      <a:pt x="16764" y="1756"/>
                      <a:pt x="16907" y="1728"/>
                    </a:cubicBezTo>
                    <a:cubicBezTo>
                      <a:pt x="17037" y="1703"/>
                      <a:pt x="17199" y="1708"/>
                      <a:pt x="17259" y="1691"/>
                    </a:cubicBezTo>
                    <a:cubicBezTo>
                      <a:pt x="17351" y="1665"/>
                      <a:pt x="17576" y="1542"/>
                      <a:pt x="17643" y="1508"/>
                    </a:cubicBezTo>
                    <a:cubicBezTo>
                      <a:pt x="17654" y="1502"/>
                      <a:pt x="17664" y="1443"/>
                      <a:pt x="17676" y="1434"/>
                    </a:cubicBezTo>
                    <a:cubicBezTo>
                      <a:pt x="17755" y="1372"/>
                      <a:pt x="17807" y="1391"/>
                      <a:pt x="17868" y="1286"/>
                    </a:cubicBezTo>
                    <a:cubicBezTo>
                      <a:pt x="17886" y="1255"/>
                      <a:pt x="17907" y="1228"/>
                      <a:pt x="17921" y="1200"/>
                    </a:cubicBezTo>
                    <a:cubicBezTo>
                      <a:pt x="17939" y="1210"/>
                      <a:pt x="17963" y="1217"/>
                      <a:pt x="18005" y="1216"/>
                    </a:cubicBezTo>
                    <a:cubicBezTo>
                      <a:pt x="18140" y="1213"/>
                      <a:pt x="18893" y="655"/>
                      <a:pt x="18989" y="662"/>
                    </a:cubicBezTo>
                    <a:cubicBezTo>
                      <a:pt x="19181" y="678"/>
                      <a:pt x="19216" y="766"/>
                      <a:pt x="19341" y="882"/>
                    </a:cubicBezTo>
                    <a:cubicBezTo>
                      <a:pt x="19500" y="1031"/>
                      <a:pt x="19625" y="1141"/>
                      <a:pt x="19758" y="1286"/>
                    </a:cubicBezTo>
                    <a:cubicBezTo>
                      <a:pt x="19797" y="1329"/>
                      <a:pt x="19865" y="1327"/>
                      <a:pt x="19886" y="1360"/>
                    </a:cubicBezTo>
                    <a:cubicBezTo>
                      <a:pt x="19921" y="1416"/>
                      <a:pt x="19944" y="1465"/>
                      <a:pt x="19918" y="1544"/>
                    </a:cubicBezTo>
                    <a:cubicBezTo>
                      <a:pt x="19848" y="1758"/>
                      <a:pt x="19691" y="1573"/>
                      <a:pt x="19438" y="1617"/>
                    </a:cubicBezTo>
                    <a:cubicBezTo>
                      <a:pt x="19314" y="1638"/>
                      <a:pt x="19241" y="1684"/>
                      <a:pt x="19181" y="1728"/>
                    </a:cubicBezTo>
                    <a:cubicBezTo>
                      <a:pt x="19072" y="1809"/>
                      <a:pt x="18967" y="1898"/>
                      <a:pt x="18957" y="2022"/>
                    </a:cubicBezTo>
                    <a:cubicBezTo>
                      <a:pt x="18946" y="2153"/>
                      <a:pt x="19033" y="2223"/>
                      <a:pt x="19117" y="2352"/>
                    </a:cubicBezTo>
                    <a:cubicBezTo>
                      <a:pt x="19204" y="2485"/>
                      <a:pt x="19277" y="2596"/>
                      <a:pt x="19374" y="2646"/>
                    </a:cubicBezTo>
                    <a:cubicBezTo>
                      <a:pt x="19385" y="2652"/>
                      <a:pt x="19392" y="2711"/>
                      <a:pt x="19406" y="2719"/>
                    </a:cubicBezTo>
                    <a:cubicBezTo>
                      <a:pt x="19478" y="2767"/>
                      <a:pt x="19767" y="2880"/>
                      <a:pt x="19822" y="2866"/>
                    </a:cubicBezTo>
                    <a:cubicBezTo>
                      <a:pt x="19872" y="2854"/>
                      <a:pt x="19901" y="2780"/>
                      <a:pt x="19950" y="2719"/>
                    </a:cubicBezTo>
                    <a:cubicBezTo>
                      <a:pt x="20011" y="2645"/>
                      <a:pt x="20045" y="2614"/>
                      <a:pt x="20110" y="2573"/>
                    </a:cubicBezTo>
                    <a:cubicBezTo>
                      <a:pt x="20286" y="2461"/>
                      <a:pt x="20378" y="2547"/>
                      <a:pt x="20463" y="2426"/>
                    </a:cubicBezTo>
                    <a:cubicBezTo>
                      <a:pt x="20497" y="2376"/>
                      <a:pt x="20525" y="2240"/>
                      <a:pt x="20527" y="2168"/>
                    </a:cubicBezTo>
                    <a:cubicBezTo>
                      <a:pt x="20528" y="2063"/>
                      <a:pt x="20455" y="2030"/>
                      <a:pt x="20495" y="1911"/>
                    </a:cubicBezTo>
                    <a:cubicBezTo>
                      <a:pt x="20588" y="1637"/>
                      <a:pt x="20777" y="1792"/>
                      <a:pt x="21039" y="1801"/>
                    </a:cubicBezTo>
                    <a:cubicBezTo>
                      <a:pt x="21208" y="1807"/>
                      <a:pt x="21374" y="1854"/>
                      <a:pt x="21424" y="1691"/>
                    </a:cubicBezTo>
                    <a:cubicBezTo>
                      <a:pt x="21504" y="1423"/>
                      <a:pt x="21176" y="1393"/>
                      <a:pt x="21007" y="1139"/>
                    </a:cubicBezTo>
                    <a:cubicBezTo>
                      <a:pt x="20978" y="1096"/>
                      <a:pt x="21176" y="1393"/>
                      <a:pt x="21007" y="1139"/>
                    </a:cubicBezTo>
                    <a:close/>
                    <a:moveTo>
                      <a:pt x="13222" y="7570"/>
                    </a:moveTo>
                    <a:cubicBezTo>
                      <a:pt x="13271" y="7673"/>
                      <a:pt x="13241" y="7837"/>
                      <a:pt x="13318" y="7973"/>
                    </a:cubicBezTo>
                    <a:cubicBezTo>
                      <a:pt x="13369" y="8063"/>
                      <a:pt x="13448" y="8196"/>
                      <a:pt x="13516" y="8222"/>
                    </a:cubicBezTo>
                    <a:cubicBezTo>
                      <a:pt x="13632" y="8265"/>
                      <a:pt x="13841" y="8145"/>
                      <a:pt x="13918" y="8193"/>
                    </a:cubicBezTo>
                    <a:cubicBezTo>
                      <a:pt x="13951" y="8212"/>
                      <a:pt x="14006" y="8277"/>
                      <a:pt x="14052" y="8344"/>
                    </a:cubicBezTo>
                    <a:cubicBezTo>
                      <a:pt x="14072" y="8371"/>
                      <a:pt x="14145" y="8432"/>
                      <a:pt x="14175" y="8461"/>
                    </a:cubicBezTo>
                    <a:cubicBezTo>
                      <a:pt x="14222" y="8508"/>
                      <a:pt x="14292" y="8733"/>
                      <a:pt x="14581" y="8810"/>
                    </a:cubicBezTo>
                    <a:cubicBezTo>
                      <a:pt x="14620" y="8821"/>
                      <a:pt x="14885" y="8812"/>
                      <a:pt x="14914" y="8838"/>
                    </a:cubicBezTo>
                    <a:cubicBezTo>
                      <a:pt x="15019" y="8931"/>
                      <a:pt x="14856" y="9058"/>
                      <a:pt x="14846" y="9070"/>
                    </a:cubicBezTo>
                    <a:cubicBezTo>
                      <a:pt x="14830" y="9090"/>
                      <a:pt x="14529" y="9261"/>
                      <a:pt x="14284" y="9018"/>
                    </a:cubicBezTo>
                    <a:cubicBezTo>
                      <a:pt x="14254" y="8987"/>
                      <a:pt x="14342" y="8907"/>
                      <a:pt x="14313" y="8860"/>
                    </a:cubicBezTo>
                    <a:cubicBezTo>
                      <a:pt x="14199" y="8682"/>
                      <a:pt x="14034" y="8736"/>
                      <a:pt x="13988" y="8741"/>
                    </a:cubicBezTo>
                    <a:cubicBezTo>
                      <a:pt x="13919" y="8749"/>
                      <a:pt x="13771" y="8761"/>
                      <a:pt x="13735" y="8819"/>
                    </a:cubicBezTo>
                    <a:cubicBezTo>
                      <a:pt x="13698" y="8877"/>
                      <a:pt x="13423" y="9153"/>
                      <a:pt x="13412" y="9258"/>
                    </a:cubicBezTo>
                    <a:cubicBezTo>
                      <a:pt x="13398" y="9390"/>
                      <a:pt x="13829" y="9367"/>
                      <a:pt x="13789" y="9487"/>
                    </a:cubicBezTo>
                    <a:cubicBezTo>
                      <a:pt x="13730" y="9661"/>
                      <a:pt x="13441" y="9795"/>
                      <a:pt x="13401" y="9787"/>
                    </a:cubicBezTo>
                    <a:cubicBezTo>
                      <a:pt x="13155" y="9739"/>
                      <a:pt x="13153" y="9759"/>
                      <a:pt x="13087" y="9631"/>
                    </a:cubicBezTo>
                    <a:cubicBezTo>
                      <a:pt x="13027" y="9517"/>
                      <a:pt x="13469" y="9331"/>
                      <a:pt x="13190" y="8892"/>
                    </a:cubicBezTo>
                    <a:cubicBezTo>
                      <a:pt x="13135" y="8805"/>
                      <a:pt x="13423" y="8477"/>
                      <a:pt x="13094" y="8415"/>
                    </a:cubicBezTo>
                    <a:cubicBezTo>
                      <a:pt x="13007" y="8397"/>
                      <a:pt x="12816" y="8550"/>
                      <a:pt x="12696" y="8645"/>
                    </a:cubicBezTo>
                    <a:cubicBezTo>
                      <a:pt x="12571" y="8743"/>
                      <a:pt x="12407" y="8934"/>
                      <a:pt x="12344" y="9037"/>
                    </a:cubicBezTo>
                    <a:cubicBezTo>
                      <a:pt x="12260" y="9176"/>
                      <a:pt x="12142" y="9723"/>
                      <a:pt x="11925" y="9714"/>
                    </a:cubicBezTo>
                    <a:cubicBezTo>
                      <a:pt x="11762" y="9707"/>
                      <a:pt x="11768" y="9475"/>
                      <a:pt x="11780" y="9333"/>
                    </a:cubicBezTo>
                    <a:cubicBezTo>
                      <a:pt x="11793" y="9177"/>
                      <a:pt x="11923" y="9098"/>
                      <a:pt x="11986" y="8982"/>
                    </a:cubicBezTo>
                    <a:cubicBezTo>
                      <a:pt x="12141" y="8702"/>
                      <a:pt x="12215" y="8512"/>
                      <a:pt x="12325" y="8415"/>
                    </a:cubicBezTo>
                    <a:cubicBezTo>
                      <a:pt x="12352" y="8391"/>
                      <a:pt x="12367" y="8402"/>
                      <a:pt x="12389" y="8377"/>
                    </a:cubicBezTo>
                    <a:cubicBezTo>
                      <a:pt x="12436" y="8326"/>
                      <a:pt x="12657" y="8212"/>
                      <a:pt x="12846" y="8141"/>
                    </a:cubicBezTo>
                    <a:cubicBezTo>
                      <a:pt x="12992" y="8084"/>
                      <a:pt x="12542" y="8068"/>
                      <a:pt x="12357" y="7900"/>
                    </a:cubicBezTo>
                    <a:cubicBezTo>
                      <a:pt x="12324" y="7871"/>
                      <a:pt x="12292" y="7864"/>
                      <a:pt x="12229" y="7864"/>
                    </a:cubicBezTo>
                    <a:cubicBezTo>
                      <a:pt x="12035" y="7863"/>
                      <a:pt x="11789" y="8145"/>
                      <a:pt x="11653" y="7937"/>
                    </a:cubicBezTo>
                    <a:cubicBezTo>
                      <a:pt x="11595" y="7851"/>
                      <a:pt x="11649" y="7783"/>
                      <a:pt x="11684" y="7717"/>
                    </a:cubicBezTo>
                    <a:cubicBezTo>
                      <a:pt x="11727" y="7636"/>
                      <a:pt x="11766" y="7618"/>
                      <a:pt x="11845" y="7570"/>
                    </a:cubicBezTo>
                    <a:cubicBezTo>
                      <a:pt x="11993" y="7478"/>
                      <a:pt x="12159" y="7497"/>
                      <a:pt x="12293" y="7459"/>
                    </a:cubicBezTo>
                    <a:cubicBezTo>
                      <a:pt x="12468" y="7410"/>
                      <a:pt x="12596" y="7328"/>
                      <a:pt x="12709" y="7312"/>
                    </a:cubicBezTo>
                    <a:cubicBezTo>
                      <a:pt x="12759" y="7305"/>
                      <a:pt x="12817" y="7261"/>
                      <a:pt x="12902" y="7275"/>
                    </a:cubicBezTo>
                    <a:cubicBezTo>
                      <a:pt x="13068" y="7304"/>
                      <a:pt x="13160" y="7438"/>
                      <a:pt x="13222" y="7570"/>
                    </a:cubicBezTo>
                    <a:close/>
                    <a:moveTo>
                      <a:pt x="13222" y="757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6"/>
              <p:cNvSpPr>
                <a:spLocks/>
              </p:cNvSpPr>
              <p:nvPr/>
            </p:nvSpPr>
            <p:spPr bwMode="auto">
              <a:xfrm>
                <a:off x="1562100" y="3276600"/>
                <a:ext cx="484188" cy="187325"/>
              </a:xfrm>
              <a:custGeom>
                <a:avLst/>
                <a:gdLst/>
                <a:ahLst/>
                <a:cxnLst/>
                <a:rect l="0" t="0" r="r" b="b"/>
                <a:pathLst>
                  <a:path w="21350" h="21452">
                    <a:moveTo>
                      <a:pt x="21230" y="18504"/>
                    </a:moveTo>
                    <a:cubicBezTo>
                      <a:pt x="20616" y="19535"/>
                      <a:pt x="18684" y="21211"/>
                      <a:pt x="17839" y="21257"/>
                    </a:cubicBezTo>
                    <a:cubicBezTo>
                      <a:pt x="17536" y="21281"/>
                      <a:pt x="16341" y="21224"/>
                      <a:pt x="15891" y="20817"/>
                    </a:cubicBezTo>
                    <a:cubicBezTo>
                      <a:pt x="15718" y="20667"/>
                      <a:pt x="14845" y="21548"/>
                      <a:pt x="14307" y="21444"/>
                    </a:cubicBezTo>
                    <a:cubicBezTo>
                      <a:pt x="13307" y="21271"/>
                      <a:pt x="12470" y="18828"/>
                      <a:pt x="12466" y="18734"/>
                    </a:cubicBezTo>
                    <a:cubicBezTo>
                      <a:pt x="12428" y="18237"/>
                      <a:pt x="14727" y="18277"/>
                      <a:pt x="15656" y="16798"/>
                    </a:cubicBezTo>
                    <a:cubicBezTo>
                      <a:pt x="15954" y="16322"/>
                      <a:pt x="15416" y="15366"/>
                      <a:pt x="15282" y="15019"/>
                    </a:cubicBezTo>
                    <a:cubicBezTo>
                      <a:pt x="15169" y="14705"/>
                      <a:pt x="13862" y="12958"/>
                      <a:pt x="13233" y="12793"/>
                    </a:cubicBezTo>
                    <a:cubicBezTo>
                      <a:pt x="13216" y="12788"/>
                      <a:pt x="13196" y="12843"/>
                      <a:pt x="13183" y="12850"/>
                    </a:cubicBezTo>
                    <a:cubicBezTo>
                      <a:pt x="12402" y="13276"/>
                      <a:pt x="10802" y="12395"/>
                      <a:pt x="10010" y="12179"/>
                    </a:cubicBezTo>
                    <a:cubicBezTo>
                      <a:pt x="9529" y="12048"/>
                      <a:pt x="8565" y="11971"/>
                      <a:pt x="8300" y="11392"/>
                    </a:cubicBezTo>
                    <a:cubicBezTo>
                      <a:pt x="8228" y="11230"/>
                      <a:pt x="8182" y="11137"/>
                      <a:pt x="8123" y="10986"/>
                    </a:cubicBezTo>
                    <a:cubicBezTo>
                      <a:pt x="7959" y="10594"/>
                      <a:pt x="8163" y="9412"/>
                      <a:pt x="7903" y="8751"/>
                    </a:cubicBezTo>
                    <a:cubicBezTo>
                      <a:pt x="7462" y="7628"/>
                      <a:pt x="7155" y="6323"/>
                      <a:pt x="6617" y="5815"/>
                    </a:cubicBezTo>
                    <a:cubicBezTo>
                      <a:pt x="5587" y="4843"/>
                      <a:pt x="4692" y="3566"/>
                      <a:pt x="4129" y="3069"/>
                    </a:cubicBezTo>
                    <a:cubicBezTo>
                      <a:pt x="3435" y="2444"/>
                      <a:pt x="2536" y="3646"/>
                      <a:pt x="2065" y="4226"/>
                    </a:cubicBezTo>
                    <a:cubicBezTo>
                      <a:pt x="1720" y="4643"/>
                      <a:pt x="1633" y="5847"/>
                      <a:pt x="1095" y="6194"/>
                    </a:cubicBezTo>
                    <a:cubicBezTo>
                      <a:pt x="939" y="6299"/>
                      <a:pt x="576" y="5524"/>
                      <a:pt x="403" y="5512"/>
                    </a:cubicBezTo>
                    <a:cubicBezTo>
                      <a:pt x="118" y="5501"/>
                      <a:pt x="0" y="3344"/>
                      <a:pt x="0" y="2728"/>
                    </a:cubicBezTo>
                    <a:cubicBezTo>
                      <a:pt x="0" y="1732"/>
                      <a:pt x="1795" y="772"/>
                      <a:pt x="1807" y="701"/>
                    </a:cubicBezTo>
                    <a:cubicBezTo>
                      <a:pt x="1895" y="285"/>
                      <a:pt x="2051" y="297"/>
                      <a:pt x="2274" y="193"/>
                    </a:cubicBezTo>
                    <a:cubicBezTo>
                      <a:pt x="2353" y="158"/>
                      <a:pt x="5383" y="100"/>
                      <a:pt x="5476" y="6"/>
                    </a:cubicBezTo>
                    <a:cubicBezTo>
                      <a:pt x="5531" y="-52"/>
                      <a:pt x="5879" y="343"/>
                      <a:pt x="6678" y="748"/>
                    </a:cubicBezTo>
                    <a:cubicBezTo>
                      <a:pt x="6758" y="783"/>
                      <a:pt x="7077" y="1002"/>
                      <a:pt x="7135" y="1037"/>
                    </a:cubicBezTo>
                    <a:cubicBezTo>
                      <a:pt x="7330" y="1153"/>
                      <a:pt x="7678" y="1199"/>
                      <a:pt x="7867" y="1386"/>
                    </a:cubicBezTo>
                    <a:cubicBezTo>
                      <a:pt x="8561" y="2091"/>
                      <a:pt x="10040" y="5335"/>
                      <a:pt x="11094" y="6979"/>
                    </a:cubicBezTo>
                    <a:cubicBezTo>
                      <a:pt x="11204" y="7140"/>
                      <a:pt x="11355" y="7287"/>
                      <a:pt x="11418" y="7356"/>
                    </a:cubicBezTo>
                    <a:cubicBezTo>
                      <a:pt x="11544" y="7494"/>
                      <a:pt x="11720" y="7507"/>
                      <a:pt x="11838" y="7693"/>
                    </a:cubicBezTo>
                    <a:cubicBezTo>
                      <a:pt x="11906" y="7809"/>
                      <a:pt x="12170" y="8201"/>
                      <a:pt x="12220" y="8248"/>
                    </a:cubicBezTo>
                    <a:cubicBezTo>
                      <a:pt x="12477" y="8459"/>
                      <a:pt x="13400" y="9165"/>
                      <a:pt x="13623" y="9720"/>
                    </a:cubicBezTo>
                    <a:cubicBezTo>
                      <a:pt x="13640" y="9768"/>
                      <a:pt x="13657" y="9800"/>
                      <a:pt x="13678" y="9837"/>
                    </a:cubicBezTo>
                    <a:cubicBezTo>
                      <a:pt x="13682" y="9825"/>
                      <a:pt x="13682" y="9814"/>
                      <a:pt x="13687" y="9814"/>
                    </a:cubicBezTo>
                    <a:cubicBezTo>
                      <a:pt x="13745" y="9814"/>
                      <a:pt x="15495" y="12507"/>
                      <a:pt x="15688" y="12645"/>
                    </a:cubicBezTo>
                    <a:cubicBezTo>
                      <a:pt x="16024" y="12888"/>
                      <a:pt x="16692" y="12040"/>
                      <a:pt x="16776" y="11980"/>
                    </a:cubicBezTo>
                    <a:cubicBezTo>
                      <a:pt x="17108" y="11760"/>
                      <a:pt x="19734" y="14230"/>
                      <a:pt x="20772" y="16442"/>
                    </a:cubicBezTo>
                    <a:cubicBezTo>
                      <a:pt x="21015" y="16962"/>
                      <a:pt x="21600" y="17876"/>
                      <a:pt x="21230" y="18504"/>
                    </a:cubicBezTo>
                    <a:close/>
                    <a:moveTo>
                      <a:pt x="21230" y="18504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22"/>
              <p:cNvSpPr>
                <a:spLocks/>
              </p:cNvSpPr>
              <p:nvPr/>
            </p:nvSpPr>
            <p:spPr bwMode="auto">
              <a:xfrm>
                <a:off x="1536700" y="3683000"/>
                <a:ext cx="1497013" cy="2465388"/>
              </a:xfrm>
              <a:custGeom>
                <a:avLst/>
                <a:gdLst/>
                <a:ahLst/>
                <a:cxnLst/>
                <a:rect l="0" t="0" r="r" b="b"/>
                <a:pathLst>
                  <a:path w="21267" h="21507">
                    <a:moveTo>
                      <a:pt x="21231" y="6376"/>
                    </a:moveTo>
                    <a:cubicBezTo>
                      <a:pt x="21219" y="6414"/>
                      <a:pt x="21089" y="6607"/>
                      <a:pt x="21024" y="6679"/>
                    </a:cubicBezTo>
                    <a:cubicBezTo>
                      <a:pt x="21024" y="6679"/>
                      <a:pt x="20971" y="6742"/>
                      <a:pt x="20971" y="6747"/>
                    </a:cubicBezTo>
                    <a:cubicBezTo>
                      <a:pt x="20951" y="6755"/>
                      <a:pt x="20881" y="6737"/>
                      <a:pt x="20868" y="6747"/>
                    </a:cubicBezTo>
                    <a:cubicBezTo>
                      <a:pt x="20834" y="6777"/>
                      <a:pt x="20849" y="6821"/>
                      <a:pt x="20817" y="6849"/>
                    </a:cubicBezTo>
                    <a:cubicBezTo>
                      <a:pt x="20634" y="7004"/>
                      <a:pt x="20396" y="7168"/>
                      <a:pt x="20196" y="7356"/>
                    </a:cubicBezTo>
                    <a:cubicBezTo>
                      <a:pt x="20071" y="7472"/>
                      <a:pt x="19956" y="7599"/>
                      <a:pt x="19833" y="7727"/>
                    </a:cubicBezTo>
                    <a:cubicBezTo>
                      <a:pt x="19695" y="7871"/>
                      <a:pt x="19500" y="8018"/>
                      <a:pt x="19471" y="8098"/>
                    </a:cubicBezTo>
                    <a:cubicBezTo>
                      <a:pt x="19378" y="8355"/>
                      <a:pt x="19490" y="8664"/>
                      <a:pt x="19471" y="8909"/>
                    </a:cubicBezTo>
                    <a:cubicBezTo>
                      <a:pt x="19456" y="9111"/>
                      <a:pt x="19430" y="9351"/>
                      <a:pt x="19367" y="9586"/>
                    </a:cubicBezTo>
                    <a:cubicBezTo>
                      <a:pt x="19342" y="9676"/>
                      <a:pt x="19242" y="9764"/>
                      <a:pt x="19212" y="9855"/>
                    </a:cubicBezTo>
                    <a:cubicBezTo>
                      <a:pt x="19157" y="10026"/>
                      <a:pt x="19192" y="10144"/>
                      <a:pt x="19108" y="10295"/>
                    </a:cubicBezTo>
                    <a:cubicBezTo>
                      <a:pt x="19057" y="10390"/>
                      <a:pt x="18886" y="10556"/>
                      <a:pt x="18798" y="10666"/>
                    </a:cubicBezTo>
                    <a:cubicBezTo>
                      <a:pt x="18681" y="10813"/>
                      <a:pt x="18592" y="10960"/>
                      <a:pt x="18488" y="11038"/>
                    </a:cubicBezTo>
                    <a:cubicBezTo>
                      <a:pt x="18473" y="11049"/>
                      <a:pt x="18401" y="11027"/>
                      <a:pt x="18385" y="11038"/>
                    </a:cubicBezTo>
                    <a:cubicBezTo>
                      <a:pt x="18367" y="11049"/>
                      <a:pt x="18401" y="11096"/>
                      <a:pt x="18385" y="11106"/>
                    </a:cubicBezTo>
                    <a:cubicBezTo>
                      <a:pt x="18345" y="11128"/>
                      <a:pt x="18272" y="11116"/>
                      <a:pt x="18229" y="11139"/>
                    </a:cubicBezTo>
                    <a:cubicBezTo>
                      <a:pt x="18127" y="11193"/>
                      <a:pt x="18089" y="11261"/>
                      <a:pt x="18022" y="11274"/>
                    </a:cubicBezTo>
                    <a:cubicBezTo>
                      <a:pt x="17874" y="11303"/>
                      <a:pt x="17635" y="11232"/>
                      <a:pt x="17504" y="11241"/>
                    </a:cubicBezTo>
                    <a:cubicBezTo>
                      <a:pt x="17232" y="11259"/>
                      <a:pt x="16785" y="11460"/>
                      <a:pt x="16469" y="11579"/>
                    </a:cubicBezTo>
                    <a:cubicBezTo>
                      <a:pt x="16282" y="11649"/>
                      <a:pt x="16145" y="11702"/>
                      <a:pt x="16003" y="11781"/>
                    </a:cubicBezTo>
                    <a:cubicBezTo>
                      <a:pt x="15846" y="11870"/>
                      <a:pt x="15683" y="11952"/>
                      <a:pt x="15641" y="12052"/>
                    </a:cubicBezTo>
                    <a:cubicBezTo>
                      <a:pt x="15569" y="12220"/>
                      <a:pt x="15689" y="12567"/>
                      <a:pt x="15641" y="12794"/>
                    </a:cubicBezTo>
                    <a:cubicBezTo>
                      <a:pt x="15601" y="12984"/>
                      <a:pt x="15408" y="13218"/>
                      <a:pt x="15227" y="13470"/>
                    </a:cubicBezTo>
                    <a:cubicBezTo>
                      <a:pt x="15109" y="13635"/>
                      <a:pt x="14998" y="13791"/>
                      <a:pt x="14864" y="13943"/>
                    </a:cubicBezTo>
                    <a:cubicBezTo>
                      <a:pt x="14654" y="14183"/>
                      <a:pt x="14408" y="14411"/>
                      <a:pt x="14139" y="14653"/>
                    </a:cubicBezTo>
                    <a:cubicBezTo>
                      <a:pt x="13888" y="14880"/>
                      <a:pt x="13652" y="15048"/>
                      <a:pt x="13363" y="15058"/>
                    </a:cubicBezTo>
                    <a:cubicBezTo>
                      <a:pt x="13150" y="15066"/>
                      <a:pt x="12569" y="14798"/>
                      <a:pt x="12379" y="14923"/>
                    </a:cubicBezTo>
                    <a:cubicBezTo>
                      <a:pt x="12176" y="15058"/>
                      <a:pt x="12688" y="15231"/>
                      <a:pt x="12793" y="15329"/>
                    </a:cubicBezTo>
                    <a:cubicBezTo>
                      <a:pt x="12922" y="15448"/>
                      <a:pt x="13014" y="15788"/>
                      <a:pt x="12898" y="15971"/>
                    </a:cubicBezTo>
                    <a:cubicBezTo>
                      <a:pt x="12887" y="15987"/>
                      <a:pt x="12803" y="15992"/>
                      <a:pt x="12793" y="16004"/>
                    </a:cubicBezTo>
                    <a:cubicBezTo>
                      <a:pt x="12638" y="16229"/>
                      <a:pt x="12203" y="16293"/>
                      <a:pt x="11759" y="16342"/>
                    </a:cubicBezTo>
                    <a:cubicBezTo>
                      <a:pt x="11629" y="16356"/>
                      <a:pt x="11413" y="16355"/>
                      <a:pt x="11344" y="16376"/>
                    </a:cubicBezTo>
                    <a:cubicBezTo>
                      <a:pt x="11295" y="16392"/>
                      <a:pt x="11101" y="16524"/>
                      <a:pt x="11085" y="16545"/>
                    </a:cubicBezTo>
                    <a:cubicBezTo>
                      <a:pt x="10951" y="16724"/>
                      <a:pt x="11162" y="16867"/>
                      <a:pt x="10982" y="16984"/>
                    </a:cubicBezTo>
                    <a:cubicBezTo>
                      <a:pt x="10947" y="17006"/>
                      <a:pt x="10859" y="17048"/>
                      <a:pt x="10775" y="17051"/>
                    </a:cubicBezTo>
                    <a:cubicBezTo>
                      <a:pt x="10683" y="17056"/>
                      <a:pt x="10664" y="17007"/>
                      <a:pt x="10568" y="17018"/>
                    </a:cubicBezTo>
                    <a:cubicBezTo>
                      <a:pt x="10423" y="17035"/>
                      <a:pt x="10248" y="17050"/>
                      <a:pt x="10206" y="17119"/>
                    </a:cubicBezTo>
                    <a:cubicBezTo>
                      <a:pt x="10164" y="17187"/>
                      <a:pt x="10226" y="17175"/>
                      <a:pt x="10309" y="17255"/>
                    </a:cubicBezTo>
                    <a:cubicBezTo>
                      <a:pt x="10511" y="17447"/>
                      <a:pt x="10667" y="17542"/>
                      <a:pt x="10568" y="17862"/>
                    </a:cubicBezTo>
                    <a:cubicBezTo>
                      <a:pt x="10542" y="17947"/>
                      <a:pt x="10546" y="18041"/>
                      <a:pt x="10516" y="18099"/>
                    </a:cubicBezTo>
                    <a:cubicBezTo>
                      <a:pt x="10440" y="18244"/>
                      <a:pt x="10190" y="18337"/>
                      <a:pt x="10206" y="18539"/>
                    </a:cubicBezTo>
                    <a:cubicBezTo>
                      <a:pt x="10225" y="18794"/>
                      <a:pt x="10854" y="18995"/>
                      <a:pt x="10878" y="19281"/>
                    </a:cubicBezTo>
                    <a:cubicBezTo>
                      <a:pt x="10888" y="19387"/>
                      <a:pt x="10756" y="19518"/>
                      <a:pt x="10672" y="19653"/>
                    </a:cubicBezTo>
                    <a:cubicBezTo>
                      <a:pt x="10604" y="19760"/>
                      <a:pt x="10481" y="19884"/>
                      <a:pt x="10465" y="19991"/>
                    </a:cubicBezTo>
                    <a:cubicBezTo>
                      <a:pt x="10453" y="20075"/>
                      <a:pt x="10537" y="20231"/>
                      <a:pt x="10564" y="20375"/>
                    </a:cubicBezTo>
                    <a:cubicBezTo>
                      <a:pt x="10789" y="20504"/>
                      <a:pt x="11144" y="20826"/>
                      <a:pt x="11293" y="20869"/>
                    </a:cubicBezTo>
                    <a:cubicBezTo>
                      <a:pt x="11500" y="20929"/>
                      <a:pt x="12091" y="21107"/>
                      <a:pt x="12742" y="21359"/>
                    </a:cubicBezTo>
                    <a:cubicBezTo>
                      <a:pt x="12761" y="21366"/>
                      <a:pt x="12761" y="21414"/>
                      <a:pt x="12704" y="21418"/>
                    </a:cubicBezTo>
                    <a:cubicBezTo>
                      <a:pt x="12558" y="21432"/>
                      <a:pt x="12207" y="21401"/>
                      <a:pt x="12088" y="21448"/>
                    </a:cubicBezTo>
                    <a:cubicBezTo>
                      <a:pt x="11782" y="21568"/>
                      <a:pt x="11531" y="21475"/>
                      <a:pt x="11241" y="21410"/>
                    </a:cubicBezTo>
                    <a:cubicBezTo>
                      <a:pt x="11106" y="21379"/>
                      <a:pt x="10959" y="21383"/>
                      <a:pt x="10878" y="21343"/>
                    </a:cubicBezTo>
                    <a:cubicBezTo>
                      <a:pt x="10316" y="21054"/>
                      <a:pt x="10595" y="20903"/>
                      <a:pt x="10040" y="20732"/>
                    </a:cubicBezTo>
                    <a:cubicBezTo>
                      <a:pt x="9701" y="20731"/>
                      <a:pt x="9297" y="20626"/>
                      <a:pt x="9118" y="20532"/>
                    </a:cubicBezTo>
                    <a:cubicBezTo>
                      <a:pt x="8816" y="20371"/>
                      <a:pt x="8483" y="20083"/>
                      <a:pt x="8239" y="19856"/>
                    </a:cubicBezTo>
                    <a:cubicBezTo>
                      <a:pt x="8115" y="19740"/>
                      <a:pt x="7968" y="19614"/>
                      <a:pt x="7876" y="19450"/>
                    </a:cubicBezTo>
                    <a:cubicBezTo>
                      <a:pt x="7849" y="19402"/>
                      <a:pt x="7861" y="19334"/>
                      <a:pt x="7824" y="19281"/>
                    </a:cubicBezTo>
                    <a:cubicBezTo>
                      <a:pt x="7581" y="18926"/>
                      <a:pt x="7223" y="18876"/>
                      <a:pt x="7411" y="18471"/>
                    </a:cubicBezTo>
                    <a:cubicBezTo>
                      <a:pt x="7448" y="18390"/>
                      <a:pt x="7510" y="18360"/>
                      <a:pt x="7514" y="18268"/>
                    </a:cubicBezTo>
                    <a:cubicBezTo>
                      <a:pt x="7518" y="18192"/>
                      <a:pt x="7499" y="18078"/>
                      <a:pt x="7463" y="17998"/>
                    </a:cubicBezTo>
                    <a:cubicBezTo>
                      <a:pt x="7437" y="17944"/>
                      <a:pt x="7342" y="17891"/>
                      <a:pt x="7307" y="17829"/>
                    </a:cubicBezTo>
                    <a:cubicBezTo>
                      <a:pt x="7230" y="17691"/>
                      <a:pt x="7185" y="17530"/>
                      <a:pt x="7100" y="17424"/>
                    </a:cubicBezTo>
                    <a:cubicBezTo>
                      <a:pt x="6882" y="17151"/>
                      <a:pt x="6425" y="17037"/>
                      <a:pt x="6324" y="16782"/>
                    </a:cubicBezTo>
                    <a:cubicBezTo>
                      <a:pt x="6275" y="16660"/>
                      <a:pt x="6355" y="16492"/>
                      <a:pt x="6324" y="16342"/>
                    </a:cubicBezTo>
                    <a:cubicBezTo>
                      <a:pt x="6276" y="16109"/>
                      <a:pt x="6079" y="15895"/>
                      <a:pt x="6065" y="15802"/>
                    </a:cubicBezTo>
                    <a:cubicBezTo>
                      <a:pt x="6036" y="15612"/>
                      <a:pt x="6147" y="15419"/>
                      <a:pt x="6169" y="15227"/>
                    </a:cubicBezTo>
                    <a:cubicBezTo>
                      <a:pt x="6193" y="15006"/>
                      <a:pt x="6191" y="14774"/>
                      <a:pt x="6169" y="14552"/>
                    </a:cubicBezTo>
                    <a:cubicBezTo>
                      <a:pt x="6116" y="14037"/>
                      <a:pt x="5866" y="13537"/>
                      <a:pt x="5806" y="13032"/>
                    </a:cubicBezTo>
                    <a:cubicBezTo>
                      <a:pt x="5765" y="12682"/>
                      <a:pt x="5845" y="12323"/>
                      <a:pt x="5806" y="11984"/>
                    </a:cubicBezTo>
                    <a:cubicBezTo>
                      <a:pt x="5787" y="11821"/>
                      <a:pt x="5699" y="11666"/>
                      <a:pt x="5703" y="11511"/>
                    </a:cubicBezTo>
                    <a:cubicBezTo>
                      <a:pt x="5710" y="11253"/>
                      <a:pt x="5839" y="11160"/>
                      <a:pt x="5858" y="11004"/>
                    </a:cubicBezTo>
                    <a:cubicBezTo>
                      <a:pt x="5913" y="10571"/>
                      <a:pt x="5696" y="10178"/>
                      <a:pt x="5444" y="9924"/>
                    </a:cubicBezTo>
                    <a:cubicBezTo>
                      <a:pt x="5303" y="9781"/>
                      <a:pt x="5088" y="9648"/>
                      <a:pt x="4874" y="9518"/>
                    </a:cubicBezTo>
                    <a:cubicBezTo>
                      <a:pt x="4817" y="9482"/>
                      <a:pt x="4777" y="9444"/>
                      <a:pt x="4719" y="9417"/>
                    </a:cubicBezTo>
                    <a:cubicBezTo>
                      <a:pt x="4664" y="9389"/>
                      <a:pt x="4577" y="9383"/>
                      <a:pt x="4512" y="9349"/>
                    </a:cubicBezTo>
                    <a:cubicBezTo>
                      <a:pt x="4409" y="9294"/>
                      <a:pt x="4356" y="9193"/>
                      <a:pt x="4253" y="9146"/>
                    </a:cubicBezTo>
                    <a:cubicBezTo>
                      <a:pt x="4155" y="9101"/>
                      <a:pt x="4010" y="9090"/>
                      <a:pt x="3890" y="9044"/>
                    </a:cubicBezTo>
                    <a:cubicBezTo>
                      <a:pt x="3801" y="9011"/>
                      <a:pt x="3722" y="8942"/>
                      <a:pt x="3632" y="8909"/>
                    </a:cubicBezTo>
                    <a:cubicBezTo>
                      <a:pt x="3446" y="8842"/>
                      <a:pt x="3183" y="8807"/>
                      <a:pt x="3011" y="8707"/>
                    </a:cubicBezTo>
                    <a:cubicBezTo>
                      <a:pt x="2775" y="8572"/>
                      <a:pt x="2517" y="8203"/>
                      <a:pt x="2338" y="7964"/>
                    </a:cubicBezTo>
                    <a:cubicBezTo>
                      <a:pt x="2304" y="7918"/>
                      <a:pt x="2331" y="7927"/>
                      <a:pt x="2286" y="7896"/>
                    </a:cubicBezTo>
                    <a:cubicBezTo>
                      <a:pt x="2244" y="7868"/>
                      <a:pt x="2248" y="7792"/>
                      <a:pt x="2183" y="7727"/>
                    </a:cubicBezTo>
                    <a:cubicBezTo>
                      <a:pt x="2154" y="7699"/>
                      <a:pt x="2055" y="7687"/>
                      <a:pt x="2028" y="7660"/>
                    </a:cubicBezTo>
                    <a:cubicBezTo>
                      <a:pt x="1961" y="7593"/>
                      <a:pt x="1933" y="7484"/>
                      <a:pt x="1872" y="7423"/>
                    </a:cubicBezTo>
                    <a:cubicBezTo>
                      <a:pt x="1727" y="7278"/>
                      <a:pt x="1563" y="7169"/>
                      <a:pt x="1459" y="7051"/>
                    </a:cubicBezTo>
                    <a:cubicBezTo>
                      <a:pt x="1231" y="6795"/>
                      <a:pt x="1094" y="6441"/>
                      <a:pt x="785" y="6139"/>
                    </a:cubicBezTo>
                    <a:cubicBezTo>
                      <a:pt x="317" y="5682"/>
                      <a:pt x="-243" y="5535"/>
                      <a:pt x="112" y="5058"/>
                    </a:cubicBezTo>
                    <a:cubicBezTo>
                      <a:pt x="184" y="4963"/>
                      <a:pt x="300" y="4911"/>
                      <a:pt x="319" y="4788"/>
                    </a:cubicBezTo>
                    <a:cubicBezTo>
                      <a:pt x="336" y="4687"/>
                      <a:pt x="311" y="4592"/>
                      <a:pt x="268" y="4484"/>
                    </a:cubicBezTo>
                    <a:cubicBezTo>
                      <a:pt x="256" y="4454"/>
                      <a:pt x="181" y="4444"/>
                      <a:pt x="164" y="4383"/>
                    </a:cubicBezTo>
                    <a:cubicBezTo>
                      <a:pt x="112" y="4197"/>
                      <a:pt x="209" y="4122"/>
                      <a:pt x="320" y="3977"/>
                    </a:cubicBezTo>
                    <a:cubicBezTo>
                      <a:pt x="382" y="3896"/>
                      <a:pt x="406" y="3804"/>
                      <a:pt x="475" y="3741"/>
                    </a:cubicBezTo>
                    <a:cubicBezTo>
                      <a:pt x="531" y="3688"/>
                      <a:pt x="659" y="3634"/>
                      <a:pt x="734" y="3572"/>
                    </a:cubicBezTo>
                    <a:cubicBezTo>
                      <a:pt x="943" y="3397"/>
                      <a:pt x="1158" y="3192"/>
                      <a:pt x="1354" y="2964"/>
                    </a:cubicBezTo>
                    <a:cubicBezTo>
                      <a:pt x="1415" y="2893"/>
                      <a:pt x="1448" y="2801"/>
                      <a:pt x="1510" y="2727"/>
                    </a:cubicBezTo>
                    <a:cubicBezTo>
                      <a:pt x="1578" y="2646"/>
                      <a:pt x="1677" y="2599"/>
                      <a:pt x="1718" y="2524"/>
                    </a:cubicBezTo>
                    <a:cubicBezTo>
                      <a:pt x="1818" y="2336"/>
                      <a:pt x="1868" y="2068"/>
                      <a:pt x="1769" y="1849"/>
                    </a:cubicBezTo>
                    <a:cubicBezTo>
                      <a:pt x="1718" y="1734"/>
                      <a:pt x="1620" y="1638"/>
                      <a:pt x="1562" y="1511"/>
                    </a:cubicBezTo>
                    <a:cubicBezTo>
                      <a:pt x="1466" y="1299"/>
                      <a:pt x="1392" y="1113"/>
                      <a:pt x="1769" y="1038"/>
                    </a:cubicBezTo>
                    <a:cubicBezTo>
                      <a:pt x="1876" y="1016"/>
                      <a:pt x="2013" y="1045"/>
                      <a:pt x="2131" y="1004"/>
                    </a:cubicBezTo>
                    <a:cubicBezTo>
                      <a:pt x="2315" y="940"/>
                      <a:pt x="2471" y="788"/>
                      <a:pt x="2648" y="666"/>
                    </a:cubicBezTo>
                    <a:cubicBezTo>
                      <a:pt x="2736" y="606"/>
                      <a:pt x="2823" y="561"/>
                      <a:pt x="2907" y="498"/>
                    </a:cubicBezTo>
                    <a:cubicBezTo>
                      <a:pt x="3011" y="420"/>
                      <a:pt x="3082" y="355"/>
                      <a:pt x="3219" y="294"/>
                    </a:cubicBezTo>
                    <a:cubicBezTo>
                      <a:pt x="3464" y="185"/>
                      <a:pt x="3762" y="133"/>
                      <a:pt x="3944" y="58"/>
                    </a:cubicBezTo>
                    <a:cubicBezTo>
                      <a:pt x="3976" y="45"/>
                      <a:pt x="4002" y="29"/>
                      <a:pt x="4046" y="24"/>
                    </a:cubicBezTo>
                    <a:cubicBezTo>
                      <a:pt x="4272" y="3"/>
                      <a:pt x="4348" y="-32"/>
                      <a:pt x="4461" y="58"/>
                    </a:cubicBezTo>
                    <a:cubicBezTo>
                      <a:pt x="4487" y="79"/>
                      <a:pt x="4522" y="117"/>
                      <a:pt x="4512" y="159"/>
                    </a:cubicBezTo>
                    <a:cubicBezTo>
                      <a:pt x="4500" y="159"/>
                      <a:pt x="3983" y="812"/>
                      <a:pt x="4615" y="666"/>
                    </a:cubicBezTo>
                    <a:cubicBezTo>
                      <a:pt x="4786" y="627"/>
                      <a:pt x="4691" y="587"/>
                      <a:pt x="4720" y="498"/>
                    </a:cubicBezTo>
                    <a:cubicBezTo>
                      <a:pt x="4770" y="332"/>
                      <a:pt x="4867" y="119"/>
                      <a:pt x="5133" y="58"/>
                    </a:cubicBezTo>
                    <a:cubicBezTo>
                      <a:pt x="5150" y="54"/>
                      <a:pt x="5390" y="25"/>
                      <a:pt x="5391" y="25"/>
                    </a:cubicBezTo>
                    <a:cubicBezTo>
                      <a:pt x="5708" y="37"/>
                      <a:pt x="5935" y="256"/>
                      <a:pt x="6221" y="362"/>
                    </a:cubicBezTo>
                    <a:cubicBezTo>
                      <a:pt x="6260" y="376"/>
                      <a:pt x="6334" y="350"/>
                      <a:pt x="6375" y="362"/>
                    </a:cubicBezTo>
                    <a:cubicBezTo>
                      <a:pt x="6398" y="370"/>
                      <a:pt x="6410" y="425"/>
                      <a:pt x="6428" y="430"/>
                    </a:cubicBezTo>
                    <a:cubicBezTo>
                      <a:pt x="6473" y="442"/>
                      <a:pt x="6618" y="444"/>
                      <a:pt x="6738" y="464"/>
                    </a:cubicBezTo>
                    <a:cubicBezTo>
                      <a:pt x="6920" y="494"/>
                      <a:pt x="7300" y="592"/>
                      <a:pt x="7566" y="599"/>
                    </a:cubicBezTo>
                    <a:cubicBezTo>
                      <a:pt x="7754" y="604"/>
                      <a:pt x="7978" y="552"/>
                      <a:pt x="8188" y="565"/>
                    </a:cubicBezTo>
                    <a:cubicBezTo>
                      <a:pt x="8292" y="571"/>
                      <a:pt x="8375" y="610"/>
                      <a:pt x="8498" y="633"/>
                    </a:cubicBezTo>
                    <a:cubicBezTo>
                      <a:pt x="8736" y="677"/>
                      <a:pt x="8781" y="673"/>
                      <a:pt x="8964" y="767"/>
                    </a:cubicBezTo>
                    <a:cubicBezTo>
                      <a:pt x="9015" y="794"/>
                      <a:pt x="9066" y="810"/>
                      <a:pt x="9118" y="836"/>
                    </a:cubicBezTo>
                    <a:cubicBezTo>
                      <a:pt x="9182" y="866"/>
                      <a:pt x="9259" y="868"/>
                      <a:pt x="9326" y="903"/>
                    </a:cubicBezTo>
                    <a:cubicBezTo>
                      <a:pt x="9417" y="949"/>
                      <a:pt x="9500" y="1004"/>
                      <a:pt x="9636" y="1072"/>
                    </a:cubicBezTo>
                    <a:cubicBezTo>
                      <a:pt x="9654" y="1080"/>
                      <a:pt x="9673" y="1135"/>
                      <a:pt x="9689" y="1140"/>
                    </a:cubicBezTo>
                    <a:cubicBezTo>
                      <a:pt x="9808" y="1175"/>
                      <a:pt x="9925" y="1233"/>
                      <a:pt x="10051" y="1309"/>
                    </a:cubicBezTo>
                    <a:cubicBezTo>
                      <a:pt x="10335" y="1477"/>
                      <a:pt x="10593" y="1661"/>
                      <a:pt x="10931" y="1815"/>
                    </a:cubicBezTo>
                    <a:cubicBezTo>
                      <a:pt x="11022" y="1857"/>
                      <a:pt x="11145" y="1930"/>
                      <a:pt x="11241" y="1951"/>
                    </a:cubicBezTo>
                    <a:cubicBezTo>
                      <a:pt x="11686" y="2042"/>
                      <a:pt x="12412" y="1912"/>
                      <a:pt x="12743" y="2051"/>
                    </a:cubicBezTo>
                    <a:cubicBezTo>
                      <a:pt x="12835" y="2090"/>
                      <a:pt x="13023" y="2146"/>
                      <a:pt x="13157" y="2220"/>
                    </a:cubicBezTo>
                    <a:cubicBezTo>
                      <a:pt x="13228" y="2261"/>
                      <a:pt x="13288" y="2333"/>
                      <a:pt x="13363" y="2389"/>
                    </a:cubicBezTo>
                    <a:cubicBezTo>
                      <a:pt x="13436" y="2444"/>
                      <a:pt x="13539" y="2486"/>
                      <a:pt x="13570" y="2524"/>
                    </a:cubicBezTo>
                    <a:cubicBezTo>
                      <a:pt x="13625" y="2591"/>
                      <a:pt x="13580" y="2668"/>
                      <a:pt x="13622" y="2761"/>
                    </a:cubicBezTo>
                    <a:cubicBezTo>
                      <a:pt x="13650" y="2822"/>
                      <a:pt x="13744" y="2876"/>
                      <a:pt x="13778" y="2930"/>
                    </a:cubicBezTo>
                    <a:cubicBezTo>
                      <a:pt x="13882" y="3097"/>
                      <a:pt x="13980" y="3210"/>
                      <a:pt x="13985" y="3302"/>
                    </a:cubicBezTo>
                    <a:cubicBezTo>
                      <a:pt x="13990" y="3395"/>
                      <a:pt x="13944" y="3450"/>
                      <a:pt x="13881" y="3572"/>
                    </a:cubicBezTo>
                    <a:cubicBezTo>
                      <a:pt x="13830" y="3671"/>
                      <a:pt x="13729" y="3799"/>
                      <a:pt x="13777" y="3842"/>
                    </a:cubicBezTo>
                    <a:cubicBezTo>
                      <a:pt x="13866" y="3921"/>
                      <a:pt x="14123" y="3871"/>
                      <a:pt x="14192" y="3876"/>
                    </a:cubicBezTo>
                    <a:cubicBezTo>
                      <a:pt x="14375" y="3890"/>
                      <a:pt x="14556" y="3892"/>
                      <a:pt x="14658" y="4011"/>
                    </a:cubicBezTo>
                    <a:cubicBezTo>
                      <a:pt x="14726" y="4092"/>
                      <a:pt x="14626" y="4220"/>
                      <a:pt x="14864" y="4281"/>
                    </a:cubicBezTo>
                    <a:cubicBezTo>
                      <a:pt x="15167" y="4358"/>
                      <a:pt x="15489" y="4112"/>
                      <a:pt x="15901" y="4146"/>
                    </a:cubicBezTo>
                    <a:cubicBezTo>
                      <a:pt x="16057" y="4159"/>
                      <a:pt x="16171" y="4219"/>
                      <a:pt x="16314" y="4281"/>
                    </a:cubicBezTo>
                    <a:cubicBezTo>
                      <a:pt x="16525" y="4372"/>
                      <a:pt x="16554" y="4704"/>
                      <a:pt x="16831" y="4754"/>
                    </a:cubicBezTo>
                    <a:cubicBezTo>
                      <a:pt x="16967" y="4778"/>
                      <a:pt x="17247" y="4665"/>
                      <a:pt x="17402" y="4653"/>
                    </a:cubicBezTo>
                    <a:cubicBezTo>
                      <a:pt x="17954" y="4610"/>
                      <a:pt x="18762" y="4735"/>
                      <a:pt x="19161" y="4890"/>
                    </a:cubicBezTo>
                    <a:cubicBezTo>
                      <a:pt x="19460" y="5005"/>
                      <a:pt x="19710" y="5301"/>
                      <a:pt x="20092" y="5396"/>
                    </a:cubicBezTo>
                    <a:cubicBezTo>
                      <a:pt x="20456" y="5488"/>
                      <a:pt x="20604" y="5467"/>
                      <a:pt x="20868" y="5599"/>
                    </a:cubicBezTo>
                    <a:cubicBezTo>
                      <a:pt x="21128" y="5729"/>
                      <a:pt x="21357" y="5959"/>
                      <a:pt x="21231" y="6376"/>
                    </a:cubicBezTo>
                    <a:close/>
                    <a:moveTo>
                      <a:pt x="21231" y="6376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93702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sv-SE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8" name="Frihandsfigur 6"/>
          <p:cNvSpPr/>
          <p:nvPr/>
        </p:nvSpPr>
        <p:spPr>
          <a:xfrm>
            <a:off x="1403351" y="1657351"/>
            <a:ext cx="4696883" cy="1496483"/>
          </a:xfrm>
          <a:custGeom>
            <a:avLst/>
            <a:gdLst>
              <a:gd name="connsiteX0" fmla="*/ 4840520 w 4873192"/>
              <a:gd name="connsiteY0" fmla="*/ 0 h 1581194"/>
              <a:gd name="connsiteX1" fmla="*/ 4870904 w 4873192"/>
              <a:gd name="connsiteY1" fmla="*/ 315974 h 1581194"/>
              <a:gd name="connsiteX2" fmla="*/ 4785830 w 4873192"/>
              <a:gd name="connsiteY2" fmla="*/ 625872 h 1581194"/>
              <a:gd name="connsiteX3" fmla="*/ 4712908 w 4873192"/>
              <a:gd name="connsiteY3" fmla="*/ 832470 h 1581194"/>
              <a:gd name="connsiteX4" fmla="*/ 4609604 w 4873192"/>
              <a:gd name="connsiteY4" fmla="*/ 1026916 h 1581194"/>
              <a:gd name="connsiteX5" fmla="*/ 4305766 w 4873192"/>
              <a:gd name="connsiteY5" fmla="*/ 1099833 h 1581194"/>
              <a:gd name="connsiteX6" fmla="*/ 4062695 w 4873192"/>
              <a:gd name="connsiteY6" fmla="*/ 996533 h 1581194"/>
              <a:gd name="connsiteX7" fmla="*/ 3898623 w 4873192"/>
              <a:gd name="connsiteY7" fmla="*/ 996533 h 1581194"/>
              <a:gd name="connsiteX8" fmla="*/ 3758858 w 4873192"/>
              <a:gd name="connsiteY8" fmla="*/ 1057298 h 1581194"/>
              <a:gd name="connsiteX9" fmla="*/ 3625169 w 4873192"/>
              <a:gd name="connsiteY9" fmla="*/ 1081603 h 1581194"/>
              <a:gd name="connsiteX10" fmla="*/ 3339561 w 4873192"/>
              <a:gd name="connsiteY10" fmla="*/ 1154520 h 1581194"/>
              <a:gd name="connsiteX11" fmla="*/ 3090414 w 4873192"/>
              <a:gd name="connsiteY11" fmla="*/ 1257820 h 1581194"/>
              <a:gd name="connsiteX12" fmla="*/ 2531353 w 4873192"/>
              <a:gd name="connsiteY12" fmla="*/ 1494800 h 1581194"/>
              <a:gd name="connsiteX13" fmla="*/ 2191054 w 4873192"/>
              <a:gd name="connsiteY13" fmla="*/ 1531258 h 1581194"/>
              <a:gd name="connsiteX14" fmla="*/ 1905447 w 4873192"/>
              <a:gd name="connsiteY14" fmla="*/ 1555564 h 1581194"/>
              <a:gd name="connsiteX15" fmla="*/ 1674530 w 4873192"/>
              <a:gd name="connsiteY15" fmla="*/ 1579870 h 1581194"/>
              <a:gd name="connsiteX16" fmla="*/ 1249157 w 4873192"/>
              <a:gd name="connsiteY16" fmla="*/ 1513029 h 1581194"/>
              <a:gd name="connsiteX17" fmla="*/ 945319 w 4873192"/>
              <a:gd name="connsiteY17" fmla="*/ 1336813 h 1581194"/>
              <a:gd name="connsiteX18" fmla="*/ 568560 w 4873192"/>
              <a:gd name="connsiteY18" fmla="*/ 1209208 h 1581194"/>
              <a:gd name="connsiteX19" fmla="*/ 295106 w 4873192"/>
              <a:gd name="connsiteY19" fmla="*/ 1172750 h 1581194"/>
              <a:gd name="connsiteX20" fmla="*/ 155341 w 4873192"/>
              <a:gd name="connsiteY20" fmla="*/ 899311 h 1581194"/>
              <a:gd name="connsiteX21" fmla="*/ 15575 w 4873192"/>
              <a:gd name="connsiteY21" fmla="*/ 334204 h 1581194"/>
              <a:gd name="connsiteX22" fmla="*/ 3422 w 4873192"/>
              <a:gd name="connsiteY22" fmla="*/ 85070 h 1581194"/>
              <a:gd name="connsiteX0" fmla="*/ 4840520 w 4843957"/>
              <a:gd name="connsiteY0" fmla="*/ 0 h 1581194"/>
              <a:gd name="connsiteX1" fmla="*/ 4779753 w 4843957"/>
              <a:gd name="connsiteY1" fmla="*/ 334203 h 1581194"/>
              <a:gd name="connsiteX2" fmla="*/ 4785830 w 4843957"/>
              <a:gd name="connsiteY2" fmla="*/ 625872 h 1581194"/>
              <a:gd name="connsiteX3" fmla="*/ 4712908 w 4843957"/>
              <a:gd name="connsiteY3" fmla="*/ 832470 h 1581194"/>
              <a:gd name="connsiteX4" fmla="*/ 4609604 w 4843957"/>
              <a:gd name="connsiteY4" fmla="*/ 1026916 h 1581194"/>
              <a:gd name="connsiteX5" fmla="*/ 4305766 w 4843957"/>
              <a:gd name="connsiteY5" fmla="*/ 1099833 h 1581194"/>
              <a:gd name="connsiteX6" fmla="*/ 4062695 w 4843957"/>
              <a:gd name="connsiteY6" fmla="*/ 996533 h 1581194"/>
              <a:gd name="connsiteX7" fmla="*/ 3898623 w 4843957"/>
              <a:gd name="connsiteY7" fmla="*/ 996533 h 1581194"/>
              <a:gd name="connsiteX8" fmla="*/ 3758858 w 4843957"/>
              <a:gd name="connsiteY8" fmla="*/ 1057298 h 1581194"/>
              <a:gd name="connsiteX9" fmla="*/ 3625169 w 4843957"/>
              <a:gd name="connsiteY9" fmla="*/ 1081603 h 1581194"/>
              <a:gd name="connsiteX10" fmla="*/ 3339561 w 4843957"/>
              <a:gd name="connsiteY10" fmla="*/ 1154520 h 1581194"/>
              <a:gd name="connsiteX11" fmla="*/ 3090414 w 4843957"/>
              <a:gd name="connsiteY11" fmla="*/ 1257820 h 1581194"/>
              <a:gd name="connsiteX12" fmla="*/ 2531353 w 4843957"/>
              <a:gd name="connsiteY12" fmla="*/ 1494800 h 1581194"/>
              <a:gd name="connsiteX13" fmla="*/ 2191054 w 4843957"/>
              <a:gd name="connsiteY13" fmla="*/ 1531258 h 1581194"/>
              <a:gd name="connsiteX14" fmla="*/ 1905447 w 4843957"/>
              <a:gd name="connsiteY14" fmla="*/ 1555564 h 1581194"/>
              <a:gd name="connsiteX15" fmla="*/ 1674530 w 4843957"/>
              <a:gd name="connsiteY15" fmla="*/ 1579870 h 1581194"/>
              <a:gd name="connsiteX16" fmla="*/ 1249157 w 4843957"/>
              <a:gd name="connsiteY16" fmla="*/ 1513029 h 1581194"/>
              <a:gd name="connsiteX17" fmla="*/ 945319 w 4843957"/>
              <a:gd name="connsiteY17" fmla="*/ 1336813 h 1581194"/>
              <a:gd name="connsiteX18" fmla="*/ 568560 w 4843957"/>
              <a:gd name="connsiteY18" fmla="*/ 1209208 h 1581194"/>
              <a:gd name="connsiteX19" fmla="*/ 295106 w 4843957"/>
              <a:gd name="connsiteY19" fmla="*/ 1172750 h 1581194"/>
              <a:gd name="connsiteX20" fmla="*/ 155341 w 4843957"/>
              <a:gd name="connsiteY20" fmla="*/ 899311 h 1581194"/>
              <a:gd name="connsiteX21" fmla="*/ 15575 w 4843957"/>
              <a:gd name="connsiteY21" fmla="*/ 334204 h 1581194"/>
              <a:gd name="connsiteX22" fmla="*/ 3422 w 4843957"/>
              <a:gd name="connsiteY22" fmla="*/ 85070 h 1581194"/>
              <a:gd name="connsiteX0" fmla="*/ 4785829 w 4793267"/>
              <a:gd name="connsiteY0" fmla="*/ 0 h 1581194"/>
              <a:gd name="connsiteX1" fmla="*/ 4779753 w 4793267"/>
              <a:gd name="connsiteY1" fmla="*/ 334203 h 1581194"/>
              <a:gd name="connsiteX2" fmla="*/ 4785830 w 4793267"/>
              <a:gd name="connsiteY2" fmla="*/ 625872 h 1581194"/>
              <a:gd name="connsiteX3" fmla="*/ 4712908 w 4793267"/>
              <a:gd name="connsiteY3" fmla="*/ 832470 h 1581194"/>
              <a:gd name="connsiteX4" fmla="*/ 4609604 w 4793267"/>
              <a:gd name="connsiteY4" fmla="*/ 1026916 h 1581194"/>
              <a:gd name="connsiteX5" fmla="*/ 4305766 w 4793267"/>
              <a:gd name="connsiteY5" fmla="*/ 1099833 h 1581194"/>
              <a:gd name="connsiteX6" fmla="*/ 4062695 w 4793267"/>
              <a:gd name="connsiteY6" fmla="*/ 996533 h 1581194"/>
              <a:gd name="connsiteX7" fmla="*/ 3898623 w 4793267"/>
              <a:gd name="connsiteY7" fmla="*/ 996533 h 1581194"/>
              <a:gd name="connsiteX8" fmla="*/ 3758858 w 4793267"/>
              <a:gd name="connsiteY8" fmla="*/ 1057298 h 1581194"/>
              <a:gd name="connsiteX9" fmla="*/ 3625169 w 4793267"/>
              <a:gd name="connsiteY9" fmla="*/ 1081603 h 1581194"/>
              <a:gd name="connsiteX10" fmla="*/ 3339561 w 4793267"/>
              <a:gd name="connsiteY10" fmla="*/ 1154520 h 1581194"/>
              <a:gd name="connsiteX11" fmla="*/ 3090414 w 4793267"/>
              <a:gd name="connsiteY11" fmla="*/ 1257820 h 1581194"/>
              <a:gd name="connsiteX12" fmla="*/ 2531353 w 4793267"/>
              <a:gd name="connsiteY12" fmla="*/ 1494800 h 1581194"/>
              <a:gd name="connsiteX13" fmla="*/ 2191054 w 4793267"/>
              <a:gd name="connsiteY13" fmla="*/ 1531258 h 1581194"/>
              <a:gd name="connsiteX14" fmla="*/ 1905447 w 4793267"/>
              <a:gd name="connsiteY14" fmla="*/ 1555564 h 1581194"/>
              <a:gd name="connsiteX15" fmla="*/ 1674530 w 4793267"/>
              <a:gd name="connsiteY15" fmla="*/ 1579870 h 1581194"/>
              <a:gd name="connsiteX16" fmla="*/ 1249157 w 4793267"/>
              <a:gd name="connsiteY16" fmla="*/ 1513029 h 1581194"/>
              <a:gd name="connsiteX17" fmla="*/ 945319 w 4793267"/>
              <a:gd name="connsiteY17" fmla="*/ 1336813 h 1581194"/>
              <a:gd name="connsiteX18" fmla="*/ 568560 w 4793267"/>
              <a:gd name="connsiteY18" fmla="*/ 1209208 h 1581194"/>
              <a:gd name="connsiteX19" fmla="*/ 295106 w 4793267"/>
              <a:gd name="connsiteY19" fmla="*/ 1172750 h 1581194"/>
              <a:gd name="connsiteX20" fmla="*/ 155341 w 4793267"/>
              <a:gd name="connsiteY20" fmla="*/ 899311 h 1581194"/>
              <a:gd name="connsiteX21" fmla="*/ 15575 w 4793267"/>
              <a:gd name="connsiteY21" fmla="*/ 334204 h 1581194"/>
              <a:gd name="connsiteX22" fmla="*/ 3422 w 4793267"/>
              <a:gd name="connsiteY22" fmla="*/ 85070 h 1581194"/>
              <a:gd name="connsiteX0" fmla="*/ 4785829 w 4794191"/>
              <a:gd name="connsiteY0" fmla="*/ 0 h 1581194"/>
              <a:gd name="connsiteX1" fmla="*/ 4779753 w 4794191"/>
              <a:gd name="connsiteY1" fmla="*/ 334203 h 1581194"/>
              <a:gd name="connsiteX2" fmla="*/ 4755446 w 4794191"/>
              <a:gd name="connsiteY2" fmla="*/ 631948 h 1581194"/>
              <a:gd name="connsiteX3" fmla="*/ 4712908 w 4794191"/>
              <a:gd name="connsiteY3" fmla="*/ 832470 h 1581194"/>
              <a:gd name="connsiteX4" fmla="*/ 4609604 w 4794191"/>
              <a:gd name="connsiteY4" fmla="*/ 1026916 h 1581194"/>
              <a:gd name="connsiteX5" fmla="*/ 4305766 w 4794191"/>
              <a:gd name="connsiteY5" fmla="*/ 1099833 h 1581194"/>
              <a:gd name="connsiteX6" fmla="*/ 4062695 w 4794191"/>
              <a:gd name="connsiteY6" fmla="*/ 996533 h 1581194"/>
              <a:gd name="connsiteX7" fmla="*/ 3898623 w 4794191"/>
              <a:gd name="connsiteY7" fmla="*/ 996533 h 1581194"/>
              <a:gd name="connsiteX8" fmla="*/ 3758858 w 4794191"/>
              <a:gd name="connsiteY8" fmla="*/ 1057298 h 1581194"/>
              <a:gd name="connsiteX9" fmla="*/ 3625169 w 4794191"/>
              <a:gd name="connsiteY9" fmla="*/ 1081603 h 1581194"/>
              <a:gd name="connsiteX10" fmla="*/ 3339561 w 4794191"/>
              <a:gd name="connsiteY10" fmla="*/ 1154520 h 1581194"/>
              <a:gd name="connsiteX11" fmla="*/ 3090414 w 4794191"/>
              <a:gd name="connsiteY11" fmla="*/ 1257820 h 1581194"/>
              <a:gd name="connsiteX12" fmla="*/ 2531353 w 4794191"/>
              <a:gd name="connsiteY12" fmla="*/ 1494800 h 1581194"/>
              <a:gd name="connsiteX13" fmla="*/ 2191054 w 4794191"/>
              <a:gd name="connsiteY13" fmla="*/ 1531258 h 1581194"/>
              <a:gd name="connsiteX14" fmla="*/ 1905447 w 4794191"/>
              <a:gd name="connsiteY14" fmla="*/ 1555564 h 1581194"/>
              <a:gd name="connsiteX15" fmla="*/ 1674530 w 4794191"/>
              <a:gd name="connsiteY15" fmla="*/ 1579870 h 1581194"/>
              <a:gd name="connsiteX16" fmla="*/ 1249157 w 4794191"/>
              <a:gd name="connsiteY16" fmla="*/ 1513029 h 1581194"/>
              <a:gd name="connsiteX17" fmla="*/ 945319 w 4794191"/>
              <a:gd name="connsiteY17" fmla="*/ 1336813 h 1581194"/>
              <a:gd name="connsiteX18" fmla="*/ 568560 w 4794191"/>
              <a:gd name="connsiteY18" fmla="*/ 1209208 h 1581194"/>
              <a:gd name="connsiteX19" fmla="*/ 295106 w 4794191"/>
              <a:gd name="connsiteY19" fmla="*/ 1172750 h 1581194"/>
              <a:gd name="connsiteX20" fmla="*/ 155341 w 4794191"/>
              <a:gd name="connsiteY20" fmla="*/ 899311 h 1581194"/>
              <a:gd name="connsiteX21" fmla="*/ 15575 w 4794191"/>
              <a:gd name="connsiteY21" fmla="*/ 334204 h 1581194"/>
              <a:gd name="connsiteX22" fmla="*/ 3422 w 4794191"/>
              <a:gd name="connsiteY22" fmla="*/ 85070 h 1581194"/>
              <a:gd name="connsiteX0" fmla="*/ 4785829 w 4788907"/>
              <a:gd name="connsiteY0" fmla="*/ 0 h 1581194"/>
              <a:gd name="connsiteX1" fmla="*/ 4718986 w 4788907"/>
              <a:gd name="connsiteY1" fmla="*/ 346356 h 1581194"/>
              <a:gd name="connsiteX2" fmla="*/ 4755446 w 4788907"/>
              <a:gd name="connsiteY2" fmla="*/ 631948 h 1581194"/>
              <a:gd name="connsiteX3" fmla="*/ 4712908 w 4788907"/>
              <a:gd name="connsiteY3" fmla="*/ 832470 h 1581194"/>
              <a:gd name="connsiteX4" fmla="*/ 4609604 w 4788907"/>
              <a:gd name="connsiteY4" fmla="*/ 1026916 h 1581194"/>
              <a:gd name="connsiteX5" fmla="*/ 4305766 w 4788907"/>
              <a:gd name="connsiteY5" fmla="*/ 1099833 h 1581194"/>
              <a:gd name="connsiteX6" fmla="*/ 4062695 w 4788907"/>
              <a:gd name="connsiteY6" fmla="*/ 996533 h 1581194"/>
              <a:gd name="connsiteX7" fmla="*/ 3898623 w 4788907"/>
              <a:gd name="connsiteY7" fmla="*/ 996533 h 1581194"/>
              <a:gd name="connsiteX8" fmla="*/ 3758858 w 4788907"/>
              <a:gd name="connsiteY8" fmla="*/ 1057298 h 1581194"/>
              <a:gd name="connsiteX9" fmla="*/ 3625169 w 4788907"/>
              <a:gd name="connsiteY9" fmla="*/ 1081603 h 1581194"/>
              <a:gd name="connsiteX10" fmla="*/ 3339561 w 4788907"/>
              <a:gd name="connsiteY10" fmla="*/ 1154520 h 1581194"/>
              <a:gd name="connsiteX11" fmla="*/ 3090414 w 4788907"/>
              <a:gd name="connsiteY11" fmla="*/ 1257820 h 1581194"/>
              <a:gd name="connsiteX12" fmla="*/ 2531353 w 4788907"/>
              <a:gd name="connsiteY12" fmla="*/ 1494800 h 1581194"/>
              <a:gd name="connsiteX13" fmla="*/ 2191054 w 4788907"/>
              <a:gd name="connsiteY13" fmla="*/ 1531258 h 1581194"/>
              <a:gd name="connsiteX14" fmla="*/ 1905447 w 4788907"/>
              <a:gd name="connsiteY14" fmla="*/ 1555564 h 1581194"/>
              <a:gd name="connsiteX15" fmla="*/ 1674530 w 4788907"/>
              <a:gd name="connsiteY15" fmla="*/ 1579870 h 1581194"/>
              <a:gd name="connsiteX16" fmla="*/ 1249157 w 4788907"/>
              <a:gd name="connsiteY16" fmla="*/ 1513029 h 1581194"/>
              <a:gd name="connsiteX17" fmla="*/ 945319 w 4788907"/>
              <a:gd name="connsiteY17" fmla="*/ 1336813 h 1581194"/>
              <a:gd name="connsiteX18" fmla="*/ 568560 w 4788907"/>
              <a:gd name="connsiteY18" fmla="*/ 1209208 h 1581194"/>
              <a:gd name="connsiteX19" fmla="*/ 295106 w 4788907"/>
              <a:gd name="connsiteY19" fmla="*/ 1172750 h 1581194"/>
              <a:gd name="connsiteX20" fmla="*/ 155341 w 4788907"/>
              <a:gd name="connsiteY20" fmla="*/ 899311 h 1581194"/>
              <a:gd name="connsiteX21" fmla="*/ 15575 w 4788907"/>
              <a:gd name="connsiteY21" fmla="*/ 334204 h 1581194"/>
              <a:gd name="connsiteX22" fmla="*/ 3422 w 4788907"/>
              <a:gd name="connsiteY22" fmla="*/ 85070 h 1581194"/>
              <a:gd name="connsiteX0" fmla="*/ 4785829 w 4789217"/>
              <a:gd name="connsiteY0" fmla="*/ 0 h 1581194"/>
              <a:gd name="connsiteX1" fmla="*/ 4718986 w 4789217"/>
              <a:gd name="connsiteY1" fmla="*/ 346356 h 1581194"/>
              <a:gd name="connsiteX2" fmla="*/ 4700755 w 4789217"/>
              <a:gd name="connsiteY2" fmla="*/ 631948 h 1581194"/>
              <a:gd name="connsiteX3" fmla="*/ 4712908 w 4789217"/>
              <a:gd name="connsiteY3" fmla="*/ 832470 h 1581194"/>
              <a:gd name="connsiteX4" fmla="*/ 4609604 w 4789217"/>
              <a:gd name="connsiteY4" fmla="*/ 1026916 h 1581194"/>
              <a:gd name="connsiteX5" fmla="*/ 4305766 w 4789217"/>
              <a:gd name="connsiteY5" fmla="*/ 1099833 h 1581194"/>
              <a:gd name="connsiteX6" fmla="*/ 4062695 w 4789217"/>
              <a:gd name="connsiteY6" fmla="*/ 996533 h 1581194"/>
              <a:gd name="connsiteX7" fmla="*/ 3898623 w 4789217"/>
              <a:gd name="connsiteY7" fmla="*/ 996533 h 1581194"/>
              <a:gd name="connsiteX8" fmla="*/ 3758858 w 4789217"/>
              <a:gd name="connsiteY8" fmla="*/ 1057298 h 1581194"/>
              <a:gd name="connsiteX9" fmla="*/ 3625169 w 4789217"/>
              <a:gd name="connsiteY9" fmla="*/ 1081603 h 1581194"/>
              <a:gd name="connsiteX10" fmla="*/ 3339561 w 4789217"/>
              <a:gd name="connsiteY10" fmla="*/ 1154520 h 1581194"/>
              <a:gd name="connsiteX11" fmla="*/ 3090414 w 4789217"/>
              <a:gd name="connsiteY11" fmla="*/ 1257820 h 1581194"/>
              <a:gd name="connsiteX12" fmla="*/ 2531353 w 4789217"/>
              <a:gd name="connsiteY12" fmla="*/ 1494800 h 1581194"/>
              <a:gd name="connsiteX13" fmla="*/ 2191054 w 4789217"/>
              <a:gd name="connsiteY13" fmla="*/ 1531258 h 1581194"/>
              <a:gd name="connsiteX14" fmla="*/ 1905447 w 4789217"/>
              <a:gd name="connsiteY14" fmla="*/ 1555564 h 1581194"/>
              <a:gd name="connsiteX15" fmla="*/ 1674530 w 4789217"/>
              <a:gd name="connsiteY15" fmla="*/ 1579870 h 1581194"/>
              <a:gd name="connsiteX16" fmla="*/ 1249157 w 4789217"/>
              <a:gd name="connsiteY16" fmla="*/ 1513029 h 1581194"/>
              <a:gd name="connsiteX17" fmla="*/ 945319 w 4789217"/>
              <a:gd name="connsiteY17" fmla="*/ 1336813 h 1581194"/>
              <a:gd name="connsiteX18" fmla="*/ 568560 w 4789217"/>
              <a:gd name="connsiteY18" fmla="*/ 1209208 h 1581194"/>
              <a:gd name="connsiteX19" fmla="*/ 295106 w 4789217"/>
              <a:gd name="connsiteY19" fmla="*/ 1172750 h 1581194"/>
              <a:gd name="connsiteX20" fmla="*/ 155341 w 4789217"/>
              <a:gd name="connsiteY20" fmla="*/ 899311 h 1581194"/>
              <a:gd name="connsiteX21" fmla="*/ 15575 w 4789217"/>
              <a:gd name="connsiteY21" fmla="*/ 334204 h 1581194"/>
              <a:gd name="connsiteX22" fmla="*/ 3422 w 4789217"/>
              <a:gd name="connsiteY22" fmla="*/ 85070 h 1581194"/>
              <a:gd name="connsiteX0" fmla="*/ 4785829 w 4789217"/>
              <a:gd name="connsiteY0" fmla="*/ 0 h 1581194"/>
              <a:gd name="connsiteX1" fmla="*/ 4718986 w 4789217"/>
              <a:gd name="connsiteY1" fmla="*/ 346356 h 1581194"/>
              <a:gd name="connsiteX2" fmla="*/ 4700755 w 4789217"/>
              <a:gd name="connsiteY2" fmla="*/ 631948 h 1581194"/>
              <a:gd name="connsiteX3" fmla="*/ 4658218 w 4789217"/>
              <a:gd name="connsiteY3" fmla="*/ 826393 h 1581194"/>
              <a:gd name="connsiteX4" fmla="*/ 4609604 w 4789217"/>
              <a:gd name="connsiteY4" fmla="*/ 1026916 h 1581194"/>
              <a:gd name="connsiteX5" fmla="*/ 4305766 w 4789217"/>
              <a:gd name="connsiteY5" fmla="*/ 1099833 h 1581194"/>
              <a:gd name="connsiteX6" fmla="*/ 4062695 w 4789217"/>
              <a:gd name="connsiteY6" fmla="*/ 996533 h 1581194"/>
              <a:gd name="connsiteX7" fmla="*/ 3898623 w 4789217"/>
              <a:gd name="connsiteY7" fmla="*/ 996533 h 1581194"/>
              <a:gd name="connsiteX8" fmla="*/ 3758858 w 4789217"/>
              <a:gd name="connsiteY8" fmla="*/ 1057298 h 1581194"/>
              <a:gd name="connsiteX9" fmla="*/ 3625169 w 4789217"/>
              <a:gd name="connsiteY9" fmla="*/ 1081603 h 1581194"/>
              <a:gd name="connsiteX10" fmla="*/ 3339561 w 4789217"/>
              <a:gd name="connsiteY10" fmla="*/ 1154520 h 1581194"/>
              <a:gd name="connsiteX11" fmla="*/ 3090414 w 4789217"/>
              <a:gd name="connsiteY11" fmla="*/ 1257820 h 1581194"/>
              <a:gd name="connsiteX12" fmla="*/ 2531353 w 4789217"/>
              <a:gd name="connsiteY12" fmla="*/ 1494800 h 1581194"/>
              <a:gd name="connsiteX13" fmla="*/ 2191054 w 4789217"/>
              <a:gd name="connsiteY13" fmla="*/ 1531258 h 1581194"/>
              <a:gd name="connsiteX14" fmla="*/ 1905447 w 4789217"/>
              <a:gd name="connsiteY14" fmla="*/ 1555564 h 1581194"/>
              <a:gd name="connsiteX15" fmla="*/ 1674530 w 4789217"/>
              <a:gd name="connsiteY15" fmla="*/ 1579870 h 1581194"/>
              <a:gd name="connsiteX16" fmla="*/ 1249157 w 4789217"/>
              <a:gd name="connsiteY16" fmla="*/ 1513029 h 1581194"/>
              <a:gd name="connsiteX17" fmla="*/ 945319 w 4789217"/>
              <a:gd name="connsiteY17" fmla="*/ 1336813 h 1581194"/>
              <a:gd name="connsiteX18" fmla="*/ 568560 w 4789217"/>
              <a:gd name="connsiteY18" fmla="*/ 1209208 h 1581194"/>
              <a:gd name="connsiteX19" fmla="*/ 295106 w 4789217"/>
              <a:gd name="connsiteY19" fmla="*/ 1172750 h 1581194"/>
              <a:gd name="connsiteX20" fmla="*/ 155341 w 4789217"/>
              <a:gd name="connsiteY20" fmla="*/ 899311 h 1581194"/>
              <a:gd name="connsiteX21" fmla="*/ 15575 w 4789217"/>
              <a:gd name="connsiteY21" fmla="*/ 334204 h 1581194"/>
              <a:gd name="connsiteX22" fmla="*/ 3422 w 4789217"/>
              <a:gd name="connsiteY22" fmla="*/ 85070 h 1581194"/>
              <a:gd name="connsiteX0" fmla="*/ 4785829 w 4789217"/>
              <a:gd name="connsiteY0" fmla="*/ 0 h 1581194"/>
              <a:gd name="connsiteX1" fmla="*/ 4718986 w 4789217"/>
              <a:gd name="connsiteY1" fmla="*/ 346356 h 1581194"/>
              <a:gd name="connsiteX2" fmla="*/ 4700755 w 4789217"/>
              <a:gd name="connsiteY2" fmla="*/ 631948 h 1581194"/>
              <a:gd name="connsiteX3" fmla="*/ 4658218 w 4789217"/>
              <a:gd name="connsiteY3" fmla="*/ 826393 h 1581194"/>
              <a:gd name="connsiteX4" fmla="*/ 4573143 w 4789217"/>
              <a:gd name="connsiteY4" fmla="*/ 1020840 h 1581194"/>
              <a:gd name="connsiteX5" fmla="*/ 4305766 w 4789217"/>
              <a:gd name="connsiteY5" fmla="*/ 1099833 h 1581194"/>
              <a:gd name="connsiteX6" fmla="*/ 4062695 w 4789217"/>
              <a:gd name="connsiteY6" fmla="*/ 996533 h 1581194"/>
              <a:gd name="connsiteX7" fmla="*/ 3898623 w 4789217"/>
              <a:gd name="connsiteY7" fmla="*/ 996533 h 1581194"/>
              <a:gd name="connsiteX8" fmla="*/ 3758858 w 4789217"/>
              <a:gd name="connsiteY8" fmla="*/ 1057298 h 1581194"/>
              <a:gd name="connsiteX9" fmla="*/ 3625169 w 4789217"/>
              <a:gd name="connsiteY9" fmla="*/ 1081603 h 1581194"/>
              <a:gd name="connsiteX10" fmla="*/ 3339561 w 4789217"/>
              <a:gd name="connsiteY10" fmla="*/ 1154520 h 1581194"/>
              <a:gd name="connsiteX11" fmla="*/ 3090414 w 4789217"/>
              <a:gd name="connsiteY11" fmla="*/ 1257820 h 1581194"/>
              <a:gd name="connsiteX12" fmla="*/ 2531353 w 4789217"/>
              <a:gd name="connsiteY12" fmla="*/ 1494800 h 1581194"/>
              <a:gd name="connsiteX13" fmla="*/ 2191054 w 4789217"/>
              <a:gd name="connsiteY13" fmla="*/ 1531258 h 1581194"/>
              <a:gd name="connsiteX14" fmla="*/ 1905447 w 4789217"/>
              <a:gd name="connsiteY14" fmla="*/ 1555564 h 1581194"/>
              <a:gd name="connsiteX15" fmla="*/ 1674530 w 4789217"/>
              <a:gd name="connsiteY15" fmla="*/ 1579870 h 1581194"/>
              <a:gd name="connsiteX16" fmla="*/ 1249157 w 4789217"/>
              <a:gd name="connsiteY16" fmla="*/ 1513029 h 1581194"/>
              <a:gd name="connsiteX17" fmla="*/ 945319 w 4789217"/>
              <a:gd name="connsiteY17" fmla="*/ 1336813 h 1581194"/>
              <a:gd name="connsiteX18" fmla="*/ 568560 w 4789217"/>
              <a:gd name="connsiteY18" fmla="*/ 1209208 h 1581194"/>
              <a:gd name="connsiteX19" fmla="*/ 295106 w 4789217"/>
              <a:gd name="connsiteY19" fmla="*/ 1172750 h 1581194"/>
              <a:gd name="connsiteX20" fmla="*/ 155341 w 4789217"/>
              <a:gd name="connsiteY20" fmla="*/ 899311 h 1581194"/>
              <a:gd name="connsiteX21" fmla="*/ 15575 w 4789217"/>
              <a:gd name="connsiteY21" fmla="*/ 334204 h 1581194"/>
              <a:gd name="connsiteX22" fmla="*/ 3422 w 4789217"/>
              <a:gd name="connsiteY22" fmla="*/ 85070 h 1581194"/>
              <a:gd name="connsiteX0" fmla="*/ 4785829 w 4789546"/>
              <a:gd name="connsiteY0" fmla="*/ 0 h 1581194"/>
              <a:gd name="connsiteX1" fmla="*/ 4718986 w 4789546"/>
              <a:gd name="connsiteY1" fmla="*/ 346356 h 1581194"/>
              <a:gd name="connsiteX2" fmla="*/ 4652141 w 4789546"/>
              <a:gd name="connsiteY2" fmla="*/ 625871 h 1581194"/>
              <a:gd name="connsiteX3" fmla="*/ 4658218 w 4789546"/>
              <a:gd name="connsiteY3" fmla="*/ 826393 h 1581194"/>
              <a:gd name="connsiteX4" fmla="*/ 4573143 w 4789546"/>
              <a:gd name="connsiteY4" fmla="*/ 1020840 h 1581194"/>
              <a:gd name="connsiteX5" fmla="*/ 4305766 w 4789546"/>
              <a:gd name="connsiteY5" fmla="*/ 1099833 h 1581194"/>
              <a:gd name="connsiteX6" fmla="*/ 4062695 w 4789546"/>
              <a:gd name="connsiteY6" fmla="*/ 996533 h 1581194"/>
              <a:gd name="connsiteX7" fmla="*/ 3898623 w 4789546"/>
              <a:gd name="connsiteY7" fmla="*/ 996533 h 1581194"/>
              <a:gd name="connsiteX8" fmla="*/ 3758858 w 4789546"/>
              <a:gd name="connsiteY8" fmla="*/ 1057298 h 1581194"/>
              <a:gd name="connsiteX9" fmla="*/ 3625169 w 4789546"/>
              <a:gd name="connsiteY9" fmla="*/ 1081603 h 1581194"/>
              <a:gd name="connsiteX10" fmla="*/ 3339561 w 4789546"/>
              <a:gd name="connsiteY10" fmla="*/ 1154520 h 1581194"/>
              <a:gd name="connsiteX11" fmla="*/ 3090414 w 4789546"/>
              <a:gd name="connsiteY11" fmla="*/ 1257820 h 1581194"/>
              <a:gd name="connsiteX12" fmla="*/ 2531353 w 4789546"/>
              <a:gd name="connsiteY12" fmla="*/ 1494800 h 1581194"/>
              <a:gd name="connsiteX13" fmla="*/ 2191054 w 4789546"/>
              <a:gd name="connsiteY13" fmla="*/ 1531258 h 1581194"/>
              <a:gd name="connsiteX14" fmla="*/ 1905447 w 4789546"/>
              <a:gd name="connsiteY14" fmla="*/ 1555564 h 1581194"/>
              <a:gd name="connsiteX15" fmla="*/ 1674530 w 4789546"/>
              <a:gd name="connsiteY15" fmla="*/ 1579870 h 1581194"/>
              <a:gd name="connsiteX16" fmla="*/ 1249157 w 4789546"/>
              <a:gd name="connsiteY16" fmla="*/ 1513029 h 1581194"/>
              <a:gd name="connsiteX17" fmla="*/ 945319 w 4789546"/>
              <a:gd name="connsiteY17" fmla="*/ 1336813 h 1581194"/>
              <a:gd name="connsiteX18" fmla="*/ 568560 w 4789546"/>
              <a:gd name="connsiteY18" fmla="*/ 1209208 h 1581194"/>
              <a:gd name="connsiteX19" fmla="*/ 295106 w 4789546"/>
              <a:gd name="connsiteY19" fmla="*/ 1172750 h 1581194"/>
              <a:gd name="connsiteX20" fmla="*/ 155341 w 4789546"/>
              <a:gd name="connsiteY20" fmla="*/ 899311 h 1581194"/>
              <a:gd name="connsiteX21" fmla="*/ 15575 w 4789546"/>
              <a:gd name="connsiteY21" fmla="*/ 334204 h 1581194"/>
              <a:gd name="connsiteX22" fmla="*/ 3422 w 4789546"/>
              <a:gd name="connsiteY22" fmla="*/ 85070 h 1581194"/>
              <a:gd name="connsiteX0" fmla="*/ 4785829 w 4789546"/>
              <a:gd name="connsiteY0" fmla="*/ 0 h 1581194"/>
              <a:gd name="connsiteX1" fmla="*/ 4718986 w 4789546"/>
              <a:gd name="connsiteY1" fmla="*/ 346356 h 1581194"/>
              <a:gd name="connsiteX2" fmla="*/ 4652141 w 4789546"/>
              <a:gd name="connsiteY2" fmla="*/ 625871 h 1581194"/>
              <a:gd name="connsiteX3" fmla="*/ 4658218 w 4789546"/>
              <a:gd name="connsiteY3" fmla="*/ 826393 h 1581194"/>
              <a:gd name="connsiteX4" fmla="*/ 4627834 w 4789546"/>
              <a:gd name="connsiteY4" fmla="*/ 1063375 h 1581194"/>
              <a:gd name="connsiteX5" fmla="*/ 4305766 w 4789546"/>
              <a:gd name="connsiteY5" fmla="*/ 1099833 h 1581194"/>
              <a:gd name="connsiteX6" fmla="*/ 4062695 w 4789546"/>
              <a:gd name="connsiteY6" fmla="*/ 996533 h 1581194"/>
              <a:gd name="connsiteX7" fmla="*/ 3898623 w 4789546"/>
              <a:gd name="connsiteY7" fmla="*/ 996533 h 1581194"/>
              <a:gd name="connsiteX8" fmla="*/ 3758858 w 4789546"/>
              <a:gd name="connsiteY8" fmla="*/ 1057298 h 1581194"/>
              <a:gd name="connsiteX9" fmla="*/ 3625169 w 4789546"/>
              <a:gd name="connsiteY9" fmla="*/ 1081603 h 1581194"/>
              <a:gd name="connsiteX10" fmla="*/ 3339561 w 4789546"/>
              <a:gd name="connsiteY10" fmla="*/ 1154520 h 1581194"/>
              <a:gd name="connsiteX11" fmla="*/ 3090414 w 4789546"/>
              <a:gd name="connsiteY11" fmla="*/ 1257820 h 1581194"/>
              <a:gd name="connsiteX12" fmla="*/ 2531353 w 4789546"/>
              <a:gd name="connsiteY12" fmla="*/ 1494800 h 1581194"/>
              <a:gd name="connsiteX13" fmla="*/ 2191054 w 4789546"/>
              <a:gd name="connsiteY13" fmla="*/ 1531258 h 1581194"/>
              <a:gd name="connsiteX14" fmla="*/ 1905447 w 4789546"/>
              <a:gd name="connsiteY14" fmla="*/ 1555564 h 1581194"/>
              <a:gd name="connsiteX15" fmla="*/ 1674530 w 4789546"/>
              <a:gd name="connsiteY15" fmla="*/ 1579870 h 1581194"/>
              <a:gd name="connsiteX16" fmla="*/ 1249157 w 4789546"/>
              <a:gd name="connsiteY16" fmla="*/ 1513029 h 1581194"/>
              <a:gd name="connsiteX17" fmla="*/ 945319 w 4789546"/>
              <a:gd name="connsiteY17" fmla="*/ 1336813 h 1581194"/>
              <a:gd name="connsiteX18" fmla="*/ 568560 w 4789546"/>
              <a:gd name="connsiteY18" fmla="*/ 1209208 h 1581194"/>
              <a:gd name="connsiteX19" fmla="*/ 295106 w 4789546"/>
              <a:gd name="connsiteY19" fmla="*/ 1172750 h 1581194"/>
              <a:gd name="connsiteX20" fmla="*/ 155341 w 4789546"/>
              <a:gd name="connsiteY20" fmla="*/ 899311 h 1581194"/>
              <a:gd name="connsiteX21" fmla="*/ 15575 w 4789546"/>
              <a:gd name="connsiteY21" fmla="*/ 334204 h 1581194"/>
              <a:gd name="connsiteX22" fmla="*/ 3422 w 4789546"/>
              <a:gd name="connsiteY22" fmla="*/ 85070 h 1581194"/>
              <a:gd name="connsiteX0" fmla="*/ 4755445 w 4760894"/>
              <a:gd name="connsiteY0" fmla="*/ 0 h 1538659"/>
              <a:gd name="connsiteX1" fmla="*/ 4718986 w 4760894"/>
              <a:gd name="connsiteY1" fmla="*/ 303821 h 1538659"/>
              <a:gd name="connsiteX2" fmla="*/ 4652141 w 4760894"/>
              <a:gd name="connsiteY2" fmla="*/ 583336 h 1538659"/>
              <a:gd name="connsiteX3" fmla="*/ 4658218 w 4760894"/>
              <a:gd name="connsiteY3" fmla="*/ 783858 h 1538659"/>
              <a:gd name="connsiteX4" fmla="*/ 4627834 w 4760894"/>
              <a:gd name="connsiteY4" fmla="*/ 1020840 h 1538659"/>
              <a:gd name="connsiteX5" fmla="*/ 4305766 w 4760894"/>
              <a:gd name="connsiteY5" fmla="*/ 1057298 h 1538659"/>
              <a:gd name="connsiteX6" fmla="*/ 4062695 w 4760894"/>
              <a:gd name="connsiteY6" fmla="*/ 953998 h 1538659"/>
              <a:gd name="connsiteX7" fmla="*/ 3898623 w 4760894"/>
              <a:gd name="connsiteY7" fmla="*/ 953998 h 1538659"/>
              <a:gd name="connsiteX8" fmla="*/ 3758858 w 4760894"/>
              <a:gd name="connsiteY8" fmla="*/ 1014763 h 1538659"/>
              <a:gd name="connsiteX9" fmla="*/ 3625169 w 4760894"/>
              <a:gd name="connsiteY9" fmla="*/ 1039068 h 1538659"/>
              <a:gd name="connsiteX10" fmla="*/ 3339561 w 4760894"/>
              <a:gd name="connsiteY10" fmla="*/ 1111985 h 1538659"/>
              <a:gd name="connsiteX11" fmla="*/ 3090414 w 4760894"/>
              <a:gd name="connsiteY11" fmla="*/ 1215285 h 1538659"/>
              <a:gd name="connsiteX12" fmla="*/ 2531353 w 4760894"/>
              <a:gd name="connsiteY12" fmla="*/ 1452265 h 1538659"/>
              <a:gd name="connsiteX13" fmla="*/ 2191054 w 4760894"/>
              <a:gd name="connsiteY13" fmla="*/ 1488723 h 1538659"/>
              <a:gd name="connsiteX14" fmla="*/ 1905447 w 4760894"/>
              <a:gd name="connsiteY14" fmla="*/ 1513029 h 1538659"/>
              <a:gd name="connsiteX15" fmla="*/ 1674530 w 4760894"/>
              <a:gd name="connsiteY15" fmla="*/ 1537335 h 1538659"/>
              <a:gd name="connsiteX16" fmla="*/ 1249157 w 4760894"/>
              <a:gd name="connsiteY16" fmla="*/ 1470494 h 1538659"/>
              <a:gd name="connsiteX17" fmla="*/ 945319 w 4760894"/>
              <a:gd name="connsiteY17" fmla="*/ 1294278 h 1538659"/>
              <a:gd name="connsiteX18" fmla="*/ 568560 w 4760894"/>
              <a:gd name="connsiteY18" fmla="*/ 1166673 h 1538659"/>
              <a:gd name="connsiteX19" fmla="*/ 295106 w 4760894"/>
              <a:gd name="connsiteY19" fmla="*/ 1130215 h 1538659"/>
              <a:gd name="connsiteX20" fmla="*/ 155341 w 4760894"/>
              <a:gd name="connsiteY20" fmla="*/ 856776 h 1538659"/>
              <a:gd name="connsiteX21" fmla="*/ 15575 w 4760894"/>
              <a:gd name="connsiteY21" fmla="*/ 291669 h 1538659"/>
              <a:gd name="connsiteX22" fmla="*/ 3422 w 4760894"/>
              <a:gd name="connsiteY22" fmla="*/ 42535 h 1538659"/>
              <a:gd name="connsiteX0" fmla="*/ 4696178 w 4721343"/>
              <a:gd name="connsiteY0" fmla="*/ 25198 h 1496124"/>
              <a:gd name="connsiteX1" fmla="*/ 4718986 w 4721343"/>
              <a:gd name="connsiteY1" fmla="*/ 261286 h 1496124"/>
              <a:gd name="connsiteX2" fmla="*/ 4652141 w 4721343"/>
              <a:gd name="connsiteY2" fmla="*/ 540801 h 1496124"/>
              <a:gd name="connsiteX3" fmla="*/ 4658218 w 4721343"/>
              <a:gd name="connsiteY3" fmla="*/ 741323 h 1496124"/>
              <a:gd name="connsiteX4" fmla="*/ 4627834 w 4721343"/>
              <a:gd name="connsiteY4" fmla="*/ 978305 h 1496124"/>
              <a:gd name="connsiteX5" fmla="*/ 4305766 w 4721343"/>
              <a:gd name="connsiteY5" fmla="*/ 1014763 h 1496124"/>
              <a:gd name="connsiteX6" fmla="*/ 4062695 w 4721343"/>
              <a:gd name="connsiteY6" fmla="*/ 911463 h 1496124"/>
              <a:gd name="connsiteX7" fmla="*/ 3898623 w 4721343"/>
              <a:gd name="connsiteY7" fmla="*/ 911463 h 1496124"/>
              <a:gd name="connsiteX8" fmla="*/ 3758858 w 4721343"/>
              <a:gd name="connsiteY8" fmla="*/ 972228 h 1496124"/>
              <a:gd name="connsiteX9" fmla="*/ 3625169 w 4721343"/>
              <a:gd name="connsiteY9" fmla="*/ 996533 h 1496124"/>
              <a:gd name="connsiteX10" fmla="*/ 3339561 w 4721343"/>
              <a:gd name="connsiteY10" fmla="*/ 1069450 h 1496124"/>
              <a:gd name="connsiteX11" fmla="*/ 3090414 w 4721343"/>
              <a:gd name="connsiteY11" fmla="*/ 1172750 h 1496124"/>
              <a:gd name="connsiteX12" fmla="*/ 2531353 w 4721343"/>
              <a:gd name="connsiteY12" fmla="*/ 1409730 h 1496124"/>
              <a:gd name="connsiteX13" fmla="*/ 2191054 w 4721343"/>
              <a:gd name="connsiteY13" fmla="*/ 1446188 h 1496124"/>
              <a:gd name="connsiteX14" fmla="*/ 1905447 w 4721343"/>
              <a:gd name="connsiteY14" fmla="*/ 1470494 h 1496124"/>
              <a:gd name="connsiteX15" fmla="*/ 1674530 w 4721343"/>
              <a:gd name="connsiteY15" fmla="*/ 1494800 h 1496124"/>
              <a:gd name="connsiteX16" fmla="*/ 1249157 w 4721343"/>
              <a:gd name="connsiteY16" fmla="*/ 1427959 h 1496124"/>
              <a:gd name="connsiteX17" fmla="*/ 945319 w 4721343"/>
              <a:gd name="connsiteY17" fmla="*/ 1251743 h 1496124"/>
              <a:gd name="connsiteX18" fmla="*/ 568560 w 4721343"/>
              <a:gd name="connsiteY18" fmla="*/ 1124138 h 1496124"/>
              <a:gd name="connsiteX19" fmla="*/ 295106 w 4721343"/>
              <a:gd name="connsiteY19" fmla="*/ 1087680 h 1496124"/>
              <a:gd name="connsiteX20" fmla="*/ 155341 w 4721343"/>
              <a:gd name="connsiteY20" fmla="*/ 814241 h 1496124"/>
              <a:gd name="connsiteX21" fmla="*/ 15575 w 4721343"/>
              <a:gd name="connsiteY21" fmla="*/ 249134 h 1496124"/>
              <a:gd name="connsiteX22" fmla="*/ 3422 w 4721343"/>
              <a:gd name="connsiteY22" fmla="*/ 0 h 1496124"/>
              <a:gd name="connsiteX0" fmla="*/ 4696178 w 4703906"/>
              <a:gd name="connsiteY0" fmla="*/ 25198 h 1496124"/>
              <a:gd name="connsiteX1" fmla="*/ 4685120 w 4703906"/>
              <a:gd name="connsiteY1" fmla="*/ 295153 h 1496124"/>
              <a:gd name="connsiteX2" fmla="*/ 4652141 w 4703906"/>
              <a:gd name="connsiteY2" fmla="*/ 540801 h 1496124"/>
              <a:gd name="connsiteX3" fmla="*/ 4658218 w 4703906"/>
              <a:gd name="connsiteY3" fmla="*/ 741323 h 1496124"/>
              <a:gd name="connsiteX4" fmla="*/ 4627834 w 4703906"/>
              <a:gd name="connsiteY4" fmla="*/ 978305 h 1496124"/>
              <a:gd name="connsiteX5" fmla="*/ 4305766 w 4703906"/>
              <a:gd name="connsiteY5" fmla="*/ 1014763 h 1496124"/>
              <a:gd name="connsiteX6" fmla="*/ 4062695 w 4703906"/>
              <a:gd name="connsiteY6" fmla="*/ 911463 h 1496124"/>
              <a:gd name="connsiteX7" fmla="*/ 3898623 w 4703906"/>
              <a:gd name="connsiteY7" fmla="*/ 911463 h 1496124"/>
              <a:gd name="connsiteX8" fmla="*/ 3758858 w 4703906"/>
              <a:gd name="connsiteY8" fmla="*/ 972228 h 1496124"/>
              <a:gd name="connsiteX9" fmla="*/ 3625169 w 4703906"/>
              <a:gd name="connsiteY9" fmla="*/ 996533 h 1496124"/>
              <a:gd name="connsiteX10" fmla="*/ 3339561 w 4703906"/>
              <a:gd name="connsiteY10" fmla="*/ 1069450 h 1496124"/>
              <a:gd name="connsiteX11" fmla="*/ 3090414 w 4703906"/>
              <a:gd name="connsiteY11" fmla="*/ 1172750 h 1496124"/>
              <a:gd name="connsiteX12" fmla="*/ 2531353 w 4703906"/>
              <a:gd name="connsiteY12" fmla="*/ 1409730 h 1496124"/>
              <a:gd name="connsiteX13" fmla="*/ 2191054 w 4703906"/>
              <a:gd name="connsiteY13" fmla="*/ 1446188 h 1496124"/>
              <a:gd name="connsiteX14" fmla="*/ 1905447 w 4703906"/>
              <a:gd name="connsiteY14" fmla="*/ 1470494 h 1496124"/>
              <a:gd name="connsiteX15" fmla="*/ 1674530 w 4703906"/>
              <a:gd name="connsiteY15" fmla="*/ 1494800 h 1496124"/>
              <a:gd name="connsiteX16" fmla="*/ 1249157 w 4703906"/>
              <a:gd name="connsiteY16" fmla="*/ 1427959 h 1496124"/>
              <a:gd name="connsiteX17" fmla="*/ 945319 w 4703906"/>
              <a:gd name="connsiteY17" fmla="*/ 1251743 h 1496124"/>
              <a:gd name="connsiteX18" fmla="*/ 568560 w 4703906"/>
              <a:gd name="connsiteY18" fmla="*/ 1124138 h 1496124"/>
              <a:gd name="connsiteX19" fmla="*/ 295106 w 4703906"/>
              <a:gd name="connsiteY19" fmla="*/ 1087680 h 1496124"/>
              <a:gd name="connsiteX20" fmla="*/ 155341 w 4703906"/>
              <a:gd name="connsiteY20" fmla="*/ 814241 h 1496124"/>
              <a:gd name="connsiteX21" fmla="*/ 15575 w 4703906"/>
              <a:gd name="connsiteY21" fmla="*/ 249134 h 1496124"/>
              <a:gd name="connsiteX22" fmla="*/ 3422 w 4703906"/>
              <a:gd name="connsiteY22" fmla="*/ 0 h 1496124"/>
              <a:gd name="connsiteX0" fmla="*/ 4696178 w 4696178"/>
              <a:gd name="connsiteY0" fmla="*/ 25198 h 1496124"/>
              <a:gd name="connsiteX1" fmla="*/ 4685120 w 4696178"/>
              <a:gd name="connsiteY1" fmla="*/ 295153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96533 h 1496124"/>
              <a:gd name="connsiteX10" fmla="*/ 3339561 w 4696178"/>
              <a:gd name="connsiteY10" fmla="*/ 1069450 h 1496124"/>
              <a:gd name="connsiteX11" fmla="*/ 3090414 w 4696178"/>
              <a:gd name="connsiteY11" fmla="*/ 1172750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721578 w 4721578"/>
              <a:gd name="connsiteY0" fmla="*/ 16732 h 1496124"/>
              <a:gd name="connsiteX1" fmla="*/ 4685120 w 4721578"/>
              <a:gd name="connsiteY1" fmla="*/ 295153 h 1496124"/>
              <a:gd name="connsiteX2" fmla="*/ 4652141 w 4721578"/>
              <a:gd name="connsiteY2" fmla="*/ 540801 h 1496124"/>
              <a:gd name="connsiteX3" fmla="*/ 4658218 w 4721578"/>
              <a:gd name="connsiteY3" fmla="*/ 741323 h 1496124"/>
              <a:gd name="connsiteX4" fmla="*/ 4627834 w 4721578"/>
              <a:gd name="connsiteY4" fmla="*/ 978305 h 1496124"/>
              <a:gd name="connsiteX5" fmla="*/ 4305766 w 4721578"/>
              <a:gd name="connsiteY5" fmla="*/ 1014763 h 1496124"/>
              <a:gd name="connsiteX6" fmla="*/ 4062695 w 4721578"/>
              <a:gd name="connsiteY6" fmla="*/ 911463 h 1496124"/>
              <a:gd name="connsiteX7" fmla="*/ 3898623 w 4721578"/>
              <a:gd name="connsiteY7" fmla="*/ 911463 h 1496124"/>
              <a:gd name="connsiteX8" fmla="*/ 3758858 w 4721578"/>
              <a:gd name="connsiteY8" fmla="*/ 972228 h 1496124"/>
              <a:gd name="connsiteX9" fmla="*/ 3625169 w 4721578"/>
              <a:gd name="connsiteY9" fmla="*/ 996533 h 1496124"/>
              <a:gd name="connsiteX10" fmla="*/ 3339561 w 4721578"/>
              <a:gd name="connsiteY10" fmla="*/ 1069450 h 1496124"/>
              <a:gd name="connsiteX11" fmla="*/ 3090414 w 4721578"/>
              <a:gd name="connsiteY11" fmla="*/ 1172750 h 1496124"/>
              <a:gd name="connsiteX12" fmla="*/ 2531353 w 4721578"/>
              <a:gd name="connsiteY12" fmla="*/ 1409730 h 1496124"/>
              <a:gd name="connsiteX13" fmla="*/ 2191054 w 4721578"/>
              <a:gd name="connsiteY13" fmla="*/ 1446188 h 1496124"/>
              <a:gd name="connsiteX14" fmla="*/ 1905447 w 4721578"/>
              <a:gd name="connsiteY14" fmla="*/ 1470494 h 1496124"/>
              <a:gd name="connsiteX15" fmla="*/ 1674530 w 4721578"/>
              <a:gd name="connsiteY15" fmla="*/ 1494800 h 1496124"/>
              <a:gd name="connsiteX16" fmla="*/ 1249157 w 4721578"/>
              <a:gd name="connsiteY16" fmla="*/ 1427959 h 1496124"/>
              <a:gd name="connsiteX17" fmla="*/ 945319 w 4721578"/>
              <a:gd name="connsiteY17" fmla="*/ 1251743 h 1496124"/>
              <a:gd name="connsiteX18" fmla="*/ 568560 w 4721578"/>
              <a:gd name="connsiteY18" fmla="*/ 1124138 h 1496124"/>
              <a:gd name="connsiteX19" fmla="*/ 295106 w 4721578"/>
              <a:gd name="connsiteY19" fmla="*/ 1087680 h 1496124"/>
              <a:gd name="connsiteX20" fmla="*/ 155341 w 4721578"/>
              <a:gd name="connsiteY20" fmla="*/ 814241 h 1496124"/>
              <a:gd name="connsiteX21" fmla="*/ 15575 w 4721578"/>
              <a:gd name="connsiteY21" fmla="*/ 249134 h 1496124"/>
              <a:gd name="connsiteX22" fmla="*/ 3422 w 4721578"/>
              <a:gd name="connsiteY22" fmla="*/ 0 h 1496124"/>
              <a:gd name="connsiteX0" fmla="*/ 4696178 w 4696178"/>
              <a:gd name="connsiteY0" fmla="*/ 8265 h 1496124"/>
              <a:gd name="connsiteX1" fmla="*/ 4685120 w 4696178"/>
              <a:gd name="connsiteY1" fmla="*/ 295153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96533 h 1496124"/>
              <a:gd name="connsiteX10" fmla="*/ 3339561 w 4696178"/>
              <a:gd name="connsiteY10" fmla="*/ 1069450 h 1496124"/>
              <a:gd name="connsiteX11" fmla="*/ 3090414 w 4696178"/>
              <a:gd name="connsiteY11" fmla="*/ 1172750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96533 h 1496124"/>
              <a:gd name="connsiteX10" fmla="*/ 3339561 w 4696178"/>
              <a:gd name="connsiteY10" fmla="*/ 1069450 h 1496124"/>
              <a:gd name="connsiteX11" fmla="*/ 3090414 w 4696178"/>
              <a:gd name="connsiteY11" fmla="*/ 1172750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96533 h 1496124"/>
              <a:gd name="connsiteX10" fmla="*/ 3339561 w 4696178"/>
              <a:gd name="connsiteY10" fmla="*/ 1069450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96533 h 1496124"/>
              <a:gd name="connsiteX10" fmla="*/ 3350447 w 4696178"/>
              <a:gd name="connsiteY10" fmla="*/ 884393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96533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62695 w 4696178"/>
              <a:gd name="connsiteY6" fmla="*/ 911463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42105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51809 w 4696178"/>
              <a:gd name="connsiteY6" fmla="*/ 824377 h 1496124"/>
              <a:gd name="connsiteX7" fmla="*/ 3898623 w 4696178"/>
              <a:gd name="connsiteY7" fmla="*/ 911463 h 1496124"/>
              <a:gd name="connsiteX8" fmla="*/ 3758858 w 4696178"/>
              <a:gd name="connsiteY8" fmla="*/ 972228 h 1496124"/>
              <a:gd name="connsiteX9" fmla="*/ 3625169 w 4696178"/>
              <a:gd name="connsiteY9" fmla="*/ 942105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741323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51809 w 4696178"/>
              <a:gd name="connsiteY6" fmla="*/ 824377 h 1496124"/>
              <a:gd name="connsiteX7" fmla="*/ 3887737 w 4696178"/>
              <a:gd name="connsiteY7" fmla="*/ 878806 h 1496124"/>
              <a:gd name="connsiteX8" fmla="*/ 3758858 w 4696178"/>
              <a:gd name="connsiteY8" fmla="*/ 972228 h 1496124"/>
              <a:gd name="connsiteX9" fmla="*/ 3625169 w 4696178"/>
              <a:gd name="connsiteY9" fmla="*/ 942105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828408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51809 w 4696178"/>
              <a:gd name="connsiteY6" fmla="*/ 824377 h 1496124"/>
              <a:gd name="connsiteX7" fmla="*/ 3887737 w 4696178"/>
              <a:gd name="connsiteY7" fmla="*/ 878806 h 1496124"/>
              <a:gd name="connsiteX8" fmla="*/ 3758858 w 4696178"/>
              <a:gd name="connsiteY8" fmla="*/ 972228 h 1496124"/>
              <a:gd name="connsiteX9" fmla="*/ 3625169 w 4696178"/>
              <a:gd name="connsiteY9" fmla="*/ 942105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828408 h 1496124"/>
              <a:gd name="connsiteX4" fmla="*/ 4627834 w 4696178"/>
              <a:gd name="connsiteY4" fmla="*/ 978305 h 1496124"/>
              <a:gd name="connsiteX5" fmla="*/ 4305766 w 4696178"/>
              <a:gd name="connsiteY5" fmla="*/ 1014763 h 1496124"/>
              <a:gd name="connsiteX6" fmla="*/ 4051809 w 4696178"/>
              <a:gd name="connsiteY6" fmla="*/ 824377 h 1496124"/>
              <a:gd name="connsiteX7" fmla="*/ 3887737 w 4696178"/>
              <a:gd name="connsiteY7" fmla="*/ 878806 h 1496124"/>
              <a:gd name="connsiteX8" fmla="*/ 3758858 w 4696178"/>
              <a:gd name="connsiteY8" fmla="*/ 972228 h 1496124"/>
              <a:gd name="connsiteX9" fmla="*/ 3625169 w 4696178"/>
              <a:gd name="connsiteY9" fmla="*/ 942105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  <a:gd name="connsiteX0" fmla="*/ 4696178 w 4696178"/>
              <a:gd name="connsiteY0" fmla="*/ 8265 h 1496124"/>
              <a:gd name="connsiteX1" fmla="*/ 4625854 w 4696178"/>
              <a:gd name="connsiteY1" fmla="*/ 303620 h 1496124"/>
              <a:gd name="connsiteX2" fmla="*/ 4652141 w 4696178"/>
              <a:gd name="connsiteY2" fmla="*/ 540801 h 1496124"/>
              <a:gd name="connsiteX3" fmla="*/ 4658218 w 4696178"/>
              <a:gd name="connsiteY3" fmla="*/ 828408 h 1496124"/>
              <a:gd name="connsiteX4" fmla="*/ 4551634 w 4696178"/>
              <a:gd name="connsiteY4" fmla="*/ 934762 h 1496124"/>
              <a:gd name="connsiteX5" fmla="*/ 4305766 w 4696178"/>
              <a:gd name="connsiteY5" fmla="*/ 1014763 h 1496124"/>
              <a:gd name="connsiteX6" fmla="*/ 4051809 w 4696178"/>
              <a:gd name="connsiteY6" fmla="*/ 824377 h 1496124"/>
              <a:gd name="connsiteX7" fmla="*/ 3887737 w 4696178"/>
              <a:gd name="connsiteY7" fmla="*/ 878806 h 1496124"/>
              <a:gd name="connsiteX8" fmla="*/ 3758858 w 4696178"/>
              <a:gd name="connsiteY8" fmla="*/ 972228 h 1496124"/>
              <a:gd name="connsiteX9" fmla="*/ 3625169 w 4696178"/>
              <a:gd name="connsiteY9" fmla="*/ 942105 h 1496124"/>
              <a:gd name="connsiteX10" fmla="*/ 3372219 w 4696178"/>
              <a:gd name="connsiteY10" fmla="*/ 819079 h 1496124"/>
              <a:gd name="connsiteX11" fmla="*/ 3057757 w 4696178"/>
              <a:gd name="connsiteY11" fmla="*/ 1085664 h 1496124"/>
              <a:gd name="connsiteX12" fmla="*/ 2531353 w 4696178"/>
              <a:gd name="connsiteY12" fmla="*/ 1409730 h 1496124"/>
              <a:gd name="connsiteX13" fmla="*/ 2191054 w 4696178"/>
              <a:gd name="connsiteY13" fmla="*/ 1446188 h 1496124"/>
              <a:gd name="connsiteX14" fmla="*/ 1905447 w 4696178"/>
              <a:gd name="connsiteY14" fmla="*/ 1470494 h 1496124"/>
              <a:gd name="connsiteX15" fmla="*/ 1674530 w 4696178"/>
              <a:gd name="connsiteY15" fmla="*/ 1494800 h 1496124"/>
              <a:gd name="connsiteX16" fmla="*/ 1249157 w 4696178"/>
              <a:gd name="connsiteY16" fmla="*/ 1427959 h 1496124"/>
              <a:gd name="connsiteX17" fmla="*/ 945319 w 4696178"/>
              <a:gd name="connsiteY17" fmla="*/ 1251743 h 1496124"/>
              <a:gd name="connsiteX18" fmla="*/ 568560 w 4696178"/>
              <a:gd name="connsiteY18" fmla="*/ 1124138 h 1496124"/>
              <a:gd name="connsiteX19" fmla="*/ 295106 w 4696178"/>
              <a:gd name="connsiteY19" fmla="*/ 1087680 h 1496124"/>
              <a:gd name="connsiteX20" fmla="*/ 155341 w 4696178"/>
              <a:gd name="connsiteY20" fmla="*/ 814241 h 1496124"/>
              <a:gd name="connsiteX21" fmla="*/ 15575 w 4696178"/>
              <a:gd name="connsiteY21" fmla="*/ 249134 h 1496124"/>
              <a:gd name="connsiteX22" fmla="*/ 3422 w 4696178"/>
              <a:gd name="connsiteY22" fmla="*/ 0 h 1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6178" h="1496124">
                <a:moveTo>
                  <a:pt x="4696178" y="8265"/>
                </a:moveTo>
                <a:cubicBezTo>
                  <a:pt x="4665127" y="131030"/>
                  <a:pt x="4633193" y="214864"/>
                  <a:pt x="4625854" y="303620"/>
                </a:cubicBezTo>
                <a:cubicBezTo>
                  <a:pt x="4618515" y="392376"/>
                  <a:pt x="4646747" y="453336"/>
                  <a:pt x="4652141" y="540801"/>
                </a:cubicBezTo>
                <a:cubicBezTo>
                  <a:pt x="4657535" y="628266"/>
                  <a:pt x="4674969" y="762748"/>
                  <a:pt x="4658218" y="828408"/>
                </a:cubicBezTo>
                <a:cubicBezTo>
                  <a:pt x="4641467" y="894068"/>
                  <a:pt x="4610376" y="903703"/>
                  <a:pt x="4551634" y="934762"/>
                </a:cubicBezTo>
                <a:cubicBezTo>
                  <a:pt x="4492892" y="965821"/>
                  <a:pt x="4389070" y="1033160"/>
                  <a:pt x="4305766" y="1014763"/>
                </a:cubicBezTo>
                <a:cubicBezTo>
                  <a:pt x="4222462" y="996366"/>
                  <a:pt x="4121480" y="847036"/>
                  <a:pt x="4051809" y="824377"/>
                </a:cubicBezTo>
                <a:cubicBezTo>
                  <a:pt x="3982138" y="801718"/>
                  <a:pt x="3936562" y="854164"/>
                  <a:pt x="3887737" y="878806"/>
                </a:cubicBezTo>
                <a:cubicBezTo>
                  <a:pt x="3838912" y="903448"/>
                  <a:pt x="3802619" y="961678"/>
                  <a:pt x="3758858" y="972228"/>
                </a:cubicBezTo>
                <a:cubicBezTo>
                  <a:pt x="3715097" y="982778"/>
                  <a:pt x="3689609" y="967630"/>
                  <a:pt x="3625169" y="942105"/>
                </a:cubicBezTo>
                <a:cubicBezTo>
                  <a:pt x="3560729" y="916580"/>
                  <a:pt x="3466788" y="795153"/>
                  <a:pt x="3372219" y="819079"/>
                </a:cubicBezTo>
                <a:cubicBezTo>
                  <a:pt x="3277650" y="843005"/>
                  <a:pt x="3197901" y="987222"/>
                  <a:pt x="3057757" y="1085664"/>
                </a:cubicBezTo>
                <a:cubicBezTo>
                  <a:pt x="2917613" y="1184106"/>
                  <a:pt x="2675803" y="1349643"/>
                  <a:pt x="2531353" y="1409730"/>
                </a:cubicBezTo>
                <a:cubicBezTo>
                  <a:pt x="2386903" y="1469817"/>
                  <a:pt x="2295372" y="1436061"/>
                  <a:pt x="2191054" y="1446188"/>
                </a:cubicBezTo>
                <a:cubicBezTo>
                  <a:pt x="2086736" y="1456315"/>
                  <a:pt x="1991534" y="1462392"/>
                  <a:pt x="1905447" y="1470494"/>
                </a:cubicBezTo>
                <a:cubicBezTo>
                  <a:pt x="1819360" y="1478596"/>
                  <a:pt x="1783912" y="1501889"/>
                  <a:pt x="1674530" y="1494800"/>
                </a:cubicBezTo>
                <a:cubicBezTo>
                  <a:pt x="1565148" y="1487711"/>
                  <a:pt x="1370692" y="1468468"/>
                  <a:pt x="1249157" y="1427959"/>
                </a:cubicBezTo>
                <a:cubicBezTo>
                  <a:pt x="1127622" y="1387450"/>
                  <a:pt x="1058752" y="1302380"/>
                  <a:pt x="945319" y="1251743"/>
                </a:cubicBezTo>
                <a:cubicBezTo>
                  <a:pt x="831886" y="1201106"/>
                  <a:pt x="676929" y="1151482"/>
                  <a:pt x="568560" y="1124138"/>
                </a:cubicBezTo>
                <a:cubicBezTo>
                  <a:pt x="460191" y="1096794"/>
                  <a:pt x="363976" y="1139329"/>
                  <a:pt x="295106" y="1087680"/>
                </a:cubicBezTo>
                <a:cubicBezTo>
                  <a:pt x="226236" y="1036031"/>
                  <a:pt x="201929" y="953998"/>
                  <a:pt x="155341" y="814241"/>
                </a:cubicBezTo>
                <a:cubicBezTo>
                  <a:pt x="108753" y="674484"/>
                  <a:pt x="40895" y="384841"/>
                  <a:pt x="15575" y="249134"/>
                </a:cubicBezTo>
                <a:cubicBezTo>
                  <a:pt x="-9745" y="113427"/>
                  <a:pt x="3422" y="0"/>
                  <a:pt x="3422" y="0"/>
                </a:cubicBezTo>
              </a:path>
            </a:pathLst>
          </a:custGeom>
          <a:ln w="6985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lstStyle/>
          <a:p>
            <a:pPr algn="ctr" defTabSz="493702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sv-SE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916" name="Rectangle 85"/>
          <p:cNvSpPr>
            <a:spLocks/>
          </p:cNvSpPr>
          <p:nvPr/>
        </p:nvSpPr>
        <p:spPr bwMode="auto">
          <a:xfrm>
            <a:off x="4876800" y="-29634"/>
            <a:ext cx="2133600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189">
              <a:lnSpc>
                <a:spcPct val="93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6667" b="1">
                <a:solidFill>
                  <a:srgbClr val="7EA2AA"/>
                </a:solidFill>
                <a:latin typeface="Arial Rounded MT Bold" charset="0"/>
                <a:sym typeface="Arial Bold" charset="0"/>
              </a:rPr>
              <a:t>2100</a:t>
            </a:r>
          </a:p>
        </p:txBody>
      </p:sp>
      <p:grpSp>
        <p:nvGrpSpPr>
          <p:cNvPr id="38917" name="Group 1"/>
          <p:cNvGrpSpPr>
            <a:grpSpLocks/>
          </p:cNvGrpSpPr>
          <p:nvPr/>
        </p:nvGrpSpPr>
        <p:grpSpPr bwMode="auto">
          <a:xfrm>
            <a:off x="5149851" y="2535767"/>
            <a:ext cx="510116" cy="1265767"/>
            <a:chOff x="0" y="0"/>
            <a:chExt cx="318" cy="746"/>
          </a:xfrm>
        </p:grpSpPr>
        <p:sp>
          <p:nvSpPr>
            <p:cNvPr id="39024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25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26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099D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9027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9028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6" name="Group 1"/>
          <p:cNvGrpSpPr>
            <a:grpSpLocks/>
          </p:cNvGrpSpPr>
          <p:nvPr/>
        </p:nvGrpSpPr>
        <p:grpSpPr bwMode="auto">
          <a:xfrm>
            <a:off x="3052234" y="2978151"/>
            <a:ext cx="275167" cy="641349"/>
            <a:chOff x="0" y="0"/>
            <a:chExt cx="318" cy="746"/>
          </a:xfrm>
        </p:grpSpPr>
        <p:sp>
          <p:nvSpPr>
            <p:cNvPr id="39019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20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72EE08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21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17B106"/>
            </a:solidFill>
            <a:ln w="12700" cap="flat" cmpd="sng">
              <a:solidFill>
                <a:srgbClr val="17B10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9022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9023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5594351" y="1566334"/>
            <a:ext cx="275167" cy="641351"/>
            <a:chOff x="0" y="0"/>
            <a:chExt cx="318" cy="746"/>
          </a:xfrm>
        </p:grpSpPr>
        <p:sp>
          <p:nvSpPr>
            <p:cNvPr id="39014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15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E609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16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9920D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9017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9018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8920" name="Grupp 141"/>
          <p:cNvGrpSpPr>
            <a:grpSpLocks/>
          </p:cNvGrpSpPr>
          <p:nvPr/>
        </p:nvGrpSpPr>
        <p:grpSpPr bwMode="auto">
          <a:xfrm>
            <a:off x="5670552" y="2533651"/>
            <a:ext cx="512233" cy="1267883"/>
            <a:chOff x="4774383" y="2506652"/>
            <a:chExt cx="531042" cy="1316048"/>
          </a:xfrm>
        </p:grpSpPr>
        <p:sp>
          <p:nvSpPr>
            <p:cNvPr id="39005" name="AutoShape 2"/>
            <p:cNvSpPr>
              <a:spLocks/>
            </p:cNvSpPr>
            <p:nvPr/>
          </p:nvSpPr>
          <p:spPr bwMode="auto">
            <a:xfrm>
              <a:off x="5147061" y="3692154"/>
              <a:ext cx="158364" cy="111141"/>
            </a:xfrm>
            <a:custGeom>
              <a:avLst/>
              <a:gdLst>
                <a:gd name="T0" fmla="*/ 2147483646 w 21254"/>
                <a:gd name="T1" fmla="*/ 2147483646 h 21600"/>
                <a:gd name="T2" fmla="*/ 2147483646 w 21254"/>
                <a:gd name="T3" fmla="*/ 2147483646 h 21600"/>
                <a:gd name="T4" fmla="*/ 0 w 21254"/>
                <a:gd name="T5" fmla="*/ 2147483646 h 21600"/>
                <a:gd name="T6" fmla="*/ 2147483646 w 21254"/>
                <a:gd name="T7" fmla="*/ 0 h 21600"/>
                <a:gd name="T8" fmla="*/ 2147483646 w 21254"/>
                <a:gd name="T9" fmla="*/ 2147483646 h 21600"/>
                <a:gd name="T10" fmla="*/ 2147483646 w 21254"/>
                <a:gd name="T11" fmla="*/ 2147483646 h 21600"/>
                <a:gd name="T12" fmla="*/ 2147483646 w 21254"/>
                <a:gd name="T13" fmla="*/ 2147483646 h 21600"/>
                <a:gd name="T14" fmla="*/ 2147483646 w 21254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06" name="AutoShape 3"/>
            <p:cNvSpPr>
              <a:spLocks/>
            </p:cNvSpPr>
            <p:nvPr/>
          </p:nvSpPr>
          <p:spPr bwMode="auto">
            <a:xfrm>
              <a:off x="4788658" y="2520765"/>
              <a:ext cx="475092" cy="1273709"/>
            </a:xfrm>
            <a:custGeom>
              <a:avLst/>
              <a:gdLst>
                <a:gd name="T0" fmla="*/ 2147483646 w 21509"/>
                <a:gd name="T1" fmla="*/ 2147483646 h 21335"/>
                <a:gd name="T2" fmla="*/ 2147483646 w 21509"/>
                <a:gd name="T3" fmla="*/ 2147483646 h 21335"/>
                <a:gd name="T4" fmla="*/ 2147483646 w 21509"/>
                <a:gd name="T5" fmla="*/ 2147483646 h 21335"/>
                <a:gd name="T6" fmla="*/ 2147483646 w 21509"/>
                <a:gd name="T7" fmla="*/ 2147483646 h 21335"/>
                <a:gd name="T8" fmla="*/ 2147483646 w 21509"/>
                <a:gd name="T9" fmla="*/ 2147483646 h 21335"/>
                <a:gd name="T10" fmla="*/ 2147483646 w 21509"/>
                <a:gd name="T11" fmla="*/ 2147483646 h 21335"/>
                <a:gd name="T12" fmla="*/ 2147483646 w 21509"/>
                <a:gd name="T13" fmla="*/ 2147483646 h 21335"/>
                <a:gd name="T14" fmla="*/ 2147483646 w 21509"/>
                <a:gd name="T15" fmla="*/ 2147483646 h 21335"/>
                <a:gd name="T16" fmla="*/ 2147483646 w 21509"/>
                <a:gd name="T17" fmla="*/ 2147483646 h 21335"/>
                <a:gd name="T18" fmla="*/ 2147483646 w 21509"/>
                <a:gd name="T19" fmla="*/ 2147483646 h 21335"/>
                <a:gd name="T20" fmla="*/ 2147483646 w 21509"/>
                <a:gd name="T21" fmla="*/ 2147483646 h 21335"/>
                <a:gd name="T22" fmla="*/ 2147483646 w 21509"/>
                <a:gd name="T23" fmla="*/ 2147483646 h 21335"/>
                <a:gd name="T24" fmla="*/ 2147483646 w 21509"/>
                <a:gd name="T25" fmla="*/ 2147483646 h 21335"/>
                <a:gd name="T26" fmla="*/ 2147483646 w 21509"/>
                <a:gd name="T27" fmla="*/ 2147483646 h 21335"/>
                <a:gd name="T28" fmla="*/ 2147483646 w 21509"/>
                <a:gd name="T29" fmla="*/ 2147483646 h 21335"/>
                <a:gd name="T30" fmla="*/ 2147483646 w 21509"/>
                <a:gd name="T31" fmla="*/ 2147483646 h 21335"/>
                <a:gd name="T32" fmla="*/ 2147483646 w 21509"/>
                <a:gd name="T33" fmla="*/ 2147483646 h 21335"/>
                <a:gd name="T34" fmla="*/ 2147483646 w 21509"/>
                <a:gd name="T35" fmla="*/ 2147483646 h 21335"/>
                <a:gd name="T36" fmla="*/ 2147483646 w 21509"/>
                <a:gd name="T37" fmla="*/ 2147483646 h 21335"/>
                <a:gd name="T38" fmla="*/ 2147483646 w 21509"/>
                <a:gd name="T39" fmla="*/ 2147483646 h 21335"/>
                <a:gd name="T40" fmla="*/ 2147483646 w 21509"/>
                <a:gd name="T41" fmla="*/ 2147483646 h 21335"/>
                <a:gd name="T42" fmla="*/ 2147483646 w 21509"/>
                <a:gd name="T43" fmla="*/ 2147483646 h 21335"/>
                <a:gd name="T44" fmla="*/ 2147483646 w 21509"/>
                <a:gd name="T45" fmla="*/ 2147483646 h 21335"/>
                <a:gd name="T46" fmla="*/ 2147483646 w 21509"/>
                <a:gd name="T47" fmla="*/ 2147483646 h 21335"/>
                <a:gd name="T48" fmla="*/ 2147483646 w 21509"/>
                <a:gd name="T49" fmla="*/ 2147483646 h 21335"/>
                <a:gd name="T50" fmla="*/ 2147483646 w 21509"/>
                <a:gd name="T51" fmla="*/ 2147483646 h 21335"/>
                <a:gd name="T52" fmla="*/ 2147483646 w 21509"/>
                <a:gd name="T53" fmla="*/ 2147483646 h 21335"/>
                <a:gd name="T54" fmla="*/ 2147483646 w 21509"/>
                <a:gd name="T55" fmla="*/ 2147483646 h 21335"/>
                <a:gd name="T56" fmla="*/ 2147483646 w 21509"/>
                <a:gd name="T57" fmla="*/ 2147483646 h 21335"/>
                <a:gd name="T58" fmla="*/ 2147483646 w 21509"/>
                <a:gd name="T59" fmla="*/ 2147483646 h 21335"/>
                <a:gd name="T60" fmla="*/ 2147483646 w 21509"/>
                <a:gd name="T61" fmla="*/ 2147483646 h 21335"/>
                <a:gd name="T62" fmla="*/ 0 w 21509"/>
                <a:gd name="T63" fmla="*/ 2147483646 h 21335"/>
                <a:gd name="T64" fmla="*/ 0 w 21509"/>
                <a:gd name="T65" fmla="*/ 2147483646 h 21335"/>
                <a:gd name="T66" fmla="*/ 2147483646 w 21509"/>
                <a:gd name="T67" fmla="*/ 2147483646 h 21335"/>
                <a:gd name="T68" fmla="*/ 2147483646 w 21509"/>
                <a:gd name="T69" fmla="*/ 2147483646 h 21335"/>
                <a:gd name="T70" fmla="*/ 2147483646 w 21509"/>
                <a:gd name="T71" fmla="*/ 2147483646 h 21335"/>
                <a:gd name="T72" fmla="*/ 2147483646 w 21509"/>
                <a:gd name="T73" fmla="*/ 2147483646 h 21335"/>
                <a:gd name="T74" fmla="*/ 2147483646 w 21509"/>
                <a:gd name="T75" fmla="*/ 2147483646 h 21335"/>
                <a:gd name="T76" fmla="*/ 2147483646 w 21509"/>
                <a:gd name="T77" fmla="*/ 2147483646 h 21335"/>
                <a:gd name="T78" fmla="*/ 2147483646 w 21509"/>
                <a:gd name="T79" fmla="*/ 2147483646 h 21335"/>
                <a:gd name="T80" fmla="*/ 2147483646 w 21509"/>
                <a:gd name="T81" fmla="*/ 2147483646 h 21335"/>
                <a:gd name="T82" fmla="*/ 2147483646 w 21509"/>
                <a:gd name="T83" fmla="*/ 2147483646 h 21335"/>
                <a:gd name="T84" fmla="*/ 2147483646 w 21509"/>
                <a:gd name="T85" fmla="*/ 2147483646 h 21335"/>
                <a:gd name="T86" fmla="*/ 2147483646 w 21509"/>
                <a:gd name="T87" fmla="*/ 2147483646 h 21335"/>
                <a:gd name="T88" fmla="*/ 2147483646 w 21509"/>
                <a:gd name="T89" fmla="*/ 2147483646 h 21335"/>
                <a:gd name="T90" fmla="*/ 2147483646 w 21509"/>
                <a:gd name="T91" fmla="*/ 2147483646 h 21335"/>
                <a:gd name="T92" fmla="*/ 2147483646 w 21509"/>
                <a:gd name="T93" fmla="*/ 2147483646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07" name="AutoShape 4"/>
            <p:cNvSpPr>
              <a:spLocks/>
            </p:cNvSpPr>
            <p:nvPr/>
          </p:nvSpPr>
          <p:spPr bwMode="auto">
            <a:xfrm>
              <a:off x="4801994" y="2534878"/>
              <a:ext cx="461756" cy="1256067"/>
            </a:xfrm>
            <a:custGeom>
              <a:avLst/>
              <a:gdLst>
                <a:gd name="T0" fmla="*/ 2147483646 w 21426"/>
                <a:gd name="T1" fmla="*/ 2147483646 h 21543"/>
                <a:gd name="T2" fmla="*/ 2147483646 w 21426"/>
                <a:gd name="T3" fmla="*/ 2147483646 h 21543"/>
                <a:gd name="T4" fmla="*/ 2147483646 w 21426"/>
                <a:gd name="T5" fmla="*/ 2147483646 h 21543"/>
                <a:gd name="T6" fmla="*/ 2147483646 w 21426"/>
                <a:gd name="T7" fmla="*/ 2147483646 h 21543"/>
                <a:gd name="T8" fmla="*/ 2147483646 w 21426"/>
                <a:gd name="T9" fmla="*/ 2147483646 h 21543"/>
                <a:gd name="T10" fmla="*/ 2147483646 w 21426"/>
                <a:gd name="T11" fmla="*/ 2147483646 h 21543"/>
                <a:gd name="T12" fmla="*/ 2147483646 w 21426"/>
                <a:gd name="T13" fmla="*/ 0 h 21543"/>
                <a:gd name="T14" fmla="*/ 2147483646 w 21426"/>
                <a:gd name="T15" fmla="*/ 2147483646 h 21543"/>
                <a:gd name="T16" fmla="*/ 2147483646 w 21426"/>
                <a:gd name="T17" fmla="*/ 2147483646 h 21543"/>
                <a:gd name="T18" fmla="*/ 2147483646 w 21426"/>
                <a:gd name="T19" fmla="*/ 2147483646 h 21543"/>
                <a:gd name="T20" fmla="*/ 2147483646 w 21426"/>
                <a:gd name="T21" fmla="*/ 2147483646 h 21543"/>
                <a:gd name="T22" fmla="*/ 2147483646 w 21426"/>
                <a:gd name="T23" fmla="*/ 2147483646 h 21543"/>
                <a:gd name="T24" fmla="*/ 0 w 21426"/>
                <a:gd name="T25" fmla="*/ 2147483646 h 21543"/>
                <a:gd name="T26" fmla="*/ 2147483646 w 21426"/>
                <a:gd name="T27" fmla="*/ 2147483646 h 21543"/>
                <a:gd name="T28" fmla="*/ 2147483646 w 21426"/>
                <a:gd name="T29" fmla="*/ 2147483646 h 21543"/>
                <a:gd name="T30" fmla="*/ 2147483646 w 21426"/>
                <a:gd name="T31" fmla="*/ 2147483646 h 21543"/>
                <a:gd name="T32" fmla="*/ 2147483646 w 21426"/>
                <a:gd name="T33" fmla="*/ 2147483646 h 21543"/>
                <a:gd name="T34" fmla="*/ 2147483646 w 21426"/>
                <a:gd name="T35" fmla="*/ 2147483646 h 21543"/>
                <a:gd name="T36" fmla="*/ 2147483646 w 21426"/>
                <a:gd name="T37" fmla="*/ 2147483646 h 21543"/>
                <a:gd name="T38" fmla="*/ 2147483646 w 21426"/>
                <a:gd name="T39" fmla="*/ 2147483646 h 21543"/>
                <a:gd name="T40" fmla="*/ 2147483646 w 21426"/>
                <a:gd name="T41" fmla="*/ 2147483646 h 21543"/>
                <a:gd name="T42" fmla="*/ 2147483646 w 21426"/>
                <a:gd name="T43" fmla="*/ 2147483646 h 21543"/>
                <a:gd name="T44" fmla="*/ 2147483646 w 21426"/>
                <a:gd name="T45" fmla="*/ 2147483646 h 21543"/>
                <a:gd name="T46" fmla="*/ 2147483646 w 21426"/>
                <a:gd name="T47" fmla="*/ 2147483646 h 21543"/>
                <a:gd name="T48" fmla="*/ 2147483646 w 21426"/>
                <a:gd name="T49" fmla="*/ 2147483646 h 21543"/>
                <a:gd name="T50" fmla="*/ 2147483646 w 21426"/>
                <a:gd name="T51" fmla="*/ 2147483646 h 21543"/>
                <a:gd name="T52" fmla="*/ 2147483646 w 21426"/>
                <a:gd name="T53" fmla="*/ 2147483646 h 21543"/>
                <a:gd name="T54" fmla="*/ 2147483646 w 21426"/>
                <a:gd name="T55" fmla="*/ 2147483646 h 21543"/>
                <a:gd name="T56" fmla="*/ 2147483646 w 21426"/>
                <a:gd name="T57" fmla="*/ 2147483646 h 21543"/>
                <a:gd name="T58" fmla="*/ 2147483646 w 21426"/>
                <a:gd name="T59" fmla="*/ 2147483646 h 21543"/>
                <a:gd name="T60" fmla="*/ 2147483646 w 21426"/>
                <a:gd name="T61" fmla="*/ 2147483646 h 21543"/>
                <a:gd name="T62" fmla="*/ 2147483646 w 21426"/>
                <a:gd name="T63" fmla="*/ 2147483646 h 21543"/>
                <a:gd name="T64" fmla="*/ 2147483646 w 21426"/>
                <a:gd name="T65" fmla="*/ 2147483646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F85D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9008" name="Group 5"/>
            <p:cNvGrpSpPr>
              <a:grpSpLocks/>
            </p:cNvGrpSpPr>
            <p:nvPr/>
          </p:nvGrpSpPr>
          <p:grpSpPr bwMode="auto">
            <a:xfrm>
              <a:off x="4775322" y="2506652"/>
              <a:ext cx="518434" cy="1316048"/>
              <a:chOff x="0" y="0"/>
              <a:chExt cx="311" cy="746"/>
            </a:xfrm>
          </p:grpSpPr>
          <p:sp>
            <p:nvSpPr>
              <p:cNvPr id="39013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  <p:grpSp>
          <p:nvGrpSpPr>
            <p:cNvPr id="39009" name="Grupp 146"/>
            <p:cNvGrpSpPr>
              <a:grpSpLocks/>
            </p:cNvGrpSpPr>
            <p:nvPr/>
          </p:nvGrpSpPr>
          <p:grpSpPr bwMode="auto">
            <a:xfrm>
              <a:off x="4774383" y="2511425"/>
              <a:ext cx="515167" cy="1307755"/>
              <a:chOff x="2939363" y="667781"/>
              <a:chExt cx="2212453" cy="5616325"/>
            </a:xfrm>
          </p:grpSpPr>
          <p:grpSp>
            <p:nvGrpSpPr>
              <p:cNvPr id="54" name="Grupp 147"/>
              <p:cNvGrpSpPr/>
              <p:nvPr/>
            </p:nvGrpSpPr>
            <p:grpSpPr>
              <a:xfrm>
                <a:off x="2999166" y="753331"/>
                <a:ext cx="2076450" cy="5454624"/>
                <a:chOff x="2997200" y="752501"/>
                <a:chExt cx="2076450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57" name="Frihandsfigur 155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Frihandsfigur 156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Frihandsfigur 157"/>
                <p:cNvSpPr/>
                <p:nvPr/>
              </p:nvSpPr>
              <p:spPr>
                <a:xfrm>
                  <a:off x="2997200" y="2835275"/>
                  <a:ext cx="2076450" cy="1720850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ihandsfigur 158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Frihandsfigur 226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011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9012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63" name="Group 1"/>
          <p:cNvGrpSpPr>
            <a:grpSpLocks/>
          </p:cNvGrpSpPr>
          <p:nvPr/>
        </p:nvGrpSpPr>
        <p:grpSpPr bwMode="auto">
          <a:xfrm>
            <a:off x="3090334" y="3067051"/>
            <a:ext cx="275167" cy="641349"/>
            <a:chOff x="0" y="0"/>
            <a:chExt cx="318" cy="746"/>
          </a:xfrm>
        </p:grpSpPr>
        <p:sp>
          <p:nvSpPr>
            <p:cNvPr id="3900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0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72EE08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900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17B106"/>
            </a:solidFill>
            <a:ln w="12700" cap="flat" cmpd="sng">
              <a:solidFill>
                <a:srgbClr val="17B10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900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900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69" name="Group 1"/>
          <p:cNvGrpSpPr>
            <a:grpSpLocks/>
          </p:cNvGrpSpPr>
          <p:nvPr/>
        </p:nvGrpSpPr>
        <p:grpSpPr bwMode="auto">
          <a:xfrm>
            <a:off x="5596467" y="1585385"/>
            <a:ext cx="273051" cy="639233"/>
            <a:chOff x="0" y="0"/>
            <a:chExt cx="318" cy="746"/>
          </a:xfrm>
        </p:grpSpPr>
        <p:sp>
          <p:nvSpPr>
            <p:cNvPr id="3899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9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E609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9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9920D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9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9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75" name="Group 1"/>
          <p:cNvGrpSpPr>
            <a:grpSpLocks/>
          </p:cNvGrpSpPr>
          <p:nvPr/>
        </p:nvGrpSpPr>
        <p:grpSpPr bwMode="auto">
          <a:xfrm>
            <a:off x="2916767" y="2609851"/>
            <a:ext cx="510117" cy="1265767"/>
            <a:chOff x="0" y="0"/>
            <a:chExt cx="318" cy="746"/>
          </a:xfrm>
        </p:grpSpPr>
        <p:sp>
          <p:nvSpPr>
            <p:cNvPr id="3899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9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72EE08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9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17B106"/>
            </a:solidFill>
            <a:ln w="12700" cap="flat" cmpd="sng">
              <a:solidFill>
                <a:srgbClr val="17B10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9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9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sp>
        <p:nvSpPr>
          <p:cNvPr id="81" name="Frihandsfigur 7"/>
          <p:cNvSpPr/>
          <p:nvPr/>
        </p:nvSpPr>
        <p:spPr>
          <a:xfrm>
            <a:off x="1405467" y="927101"/>
            <a:ext cx="4699000" cy="825500"/>
          </a:xfrm>
          <a:custGeom>
            <a:avLst/>
            <a:gdLst>
              <a:gd name="connsiteX0" fmla="*/ 1830 w 4895874"/>
              <a:gd name="connsiteY0" fmla="*/ 394967 h 394967"/>
              <a:gd name="connsiteX1" fmla="*/ 44367 w 4895874"/>
              <a:gd name="connsiteY1" fmla="*/ 224828 h 394967"/>
              <a:gd name="connsiteX2" fmla="*/ 299591 w 4895874"/>
              <a:gd name="connsiteY2" fmla="*/ 103299 h 394967"/>
              <a:gd name="connsiteX3" fmla="*/ 1338716 w 4895874"/>
              <a:gd name="connsiteY3" fmla="*/ 78994 h 394967"/>
              <a:gd name="connsiteX4" fmla="*/ 2165155 w 4895874"/>
              <a:gd name="connsiteY4" fmla="*/ 60764 h 394967"/>
              <a:gd name="connsiteX5" fmla="*/ 2639142 w 4895874"/>
              <a:gd name="connsiteY5" fmla="*/ 42535 h 394967"/>
              <a:gd name="connsiteX6" fmla="*/ 3277202 w 4895874"/>
              <a:gd name="connsiteY6" fmla="*/ 0 h 394967"/>
              <a:gd name="connsiteX7" fmla="*/ 4450016 w 4895874"/>
              <a:gd name="connsiteY7" fmla="*/ 42535 h 394967"/>
              <a:gd name="connsiteX8" fmla="*/ 4838928 w 4895874"/>
              <a:gd name="connsiteY8" fmla="*/ 212675 h 394967"/>
              <a:gd name="connsiteX9" fmla="*/ 4893619 w 4895874"/>
              <a:gd name="connsiteY9" fmla="*/ 322050 h 394967"/>
              <a:gd name="connsiteX0" fmla="*/ 1830 w 4865792"/>
              <a:gd name="connsiteY0" fmla="*/ 394967 h 394967"/>
              <a:gd name="connsiteX1" fmla="*/ 44367 w 4865792"/>
              <a:gd name="connsiteY1" fmla="*/ 224828 h 394967"/>
              <a:gd name="connsiteX2" fmla="*/ 299591 w 4865792"/>
              <a:gd name="connsiteY2" fmla="*/ 103299 h 394967"/>
              <a:gd name="connsiteX3" fmla="*/ 1338716 w 4865792"/>
              <a:gd name="connsiteY3" fmla="*/ 78994 h 394967"/>
              <a:gd name="connsiteX4" fmla="*/ 2165155 w 4865792"/>
              <a:gd name="connsiteY4" fmla="*/ 60764 h 394967"/>
              <a:gd name="connsiteX5" fmla="*/ 2639142 w 4865792"/>
              <a:gd name="connsiteY5" fmla="*/ 42535 h 394967"/>
              <a:gd name="connsiteX6" fmla="*/ 3277202 w 4865792"/>
              <a:gd name="connsiteY6" fmla="*/ 0 h 394967"/>
              <a:gd name="connsiteX7" fmla="*/ 4450016 w 4865792"/>
              <a:gd name="connsiteY7" fmla="*/ 42535 h 394967"/>
              <a:gd name="connsiteX8" fmla="*/ 4838928 w 4865792"/>
              <a:gd name="connsiteY8" fmla="*/ 212675 h 394967"/>
              <a:gd name="connsiteX9" fmla="*/ 4832851 w 4865792"/>
              <a:gd name="connsiteY9" fmla="*/ 322050 h 394967"/>
              <a:gd name="connsiteX0" fmla="*/ 1830 w 4832851"/>
              <a:gd name="connsiteY0" fmla="*/ 394967 h 394967"/>
              <a:gd name="connsiteX1" fmla="*/ 44367 w 4832851"/>
              <a:gd name="connsiteY1" fmla="*/ 224828 h 394967"/>
              <a:gd name="connsiteX2" fmla="*/ 299591 w 4832851"/>
              <a:gd name="connsiteY2" fmla="*/ 103299 h 394967"/>
              <a:gd name="connsiteX3" fmla="*/ 1338716 w 4832851"/>
              <a:gd name="connsiteY3" fmla="*/ 78994 h 394967"/>
              <a:gd name="connsiteX4" fmla="*/ 2165155 w 4832851"/>
              <a:gd name="connsiteY4" fmla="*/ 60764 h 394967"/>
              <a:gd name="connsiteX5" fmla="*/ 2639142 w 4832851"/>
              <a:gd name="connsiteY5" fmla="*/ 42535 h 394967"/>
              <a:gd name="connsiteX6" fmla="*/ 3277202 w 4832851"/>
              <a:gd name="connsiteY6" fmla="*/ 0 h 394967"/>
              <a:gd name="connsiteX7" fmla="*/ 4450016 w 4832851"/>
              <a:gd name="connsiteY7" fmla="*/ 42535 h 394967"/>
              <a:gd name="connsiteX8" fmla="*/ 4711316 w 4832851"/>
              <a:gd name="connsiteY8" fmla="*/ 151911 h 394967"/>
              <a:gd name="connsiteX9" fmla="*/ 4832851 w 4832851"/>
              <a:gd name="connsiteY9" fmla="*/ 322050 h 394967"/>
              <a:gd name="connsiteX0" fmla="*/ 1830 w 4832851"/>
              <a:gd name="connsiteY0" fmla="*/ 394967 h 394967"/>
              <a:gd name="connsiteX1" fmla="*/ 44367 w 4832851"/>
              <a:gd name="connsiteY1" fmla="*/ 224828 h 394967"/>
              <a:gd name="connsiteX2" fmla="*/ 299591 w 4832851"/>
              <a:gd name="connsiteY2" fmla="*/ 103299 h 394967"/>
              <a:gd name="connsiteX3" fmla="*/ 1338716 w 4832851"/>
              <a:gd name="connsiteY3" fmla="*/ 78994 h 394967"/>
              <a:gd name="connsiteX4" fmla="*/ 2165155 w 4832851"/>
              <a:gd name="connsiteY4" fmla="*/ 60764 h 394967"/>
              <a:gd name="connsiteX5" fmla="*/ 2639142 w 4832851"/>
              <a:gd name="connsiteY5" fmla="*/ 42535 h 394967"/>
              <a:gd name="connsiteX6" fmla="*/ 3277202 w 4832851"/>
              <a:gd name="connsiteY6" fmla="*/ 0 h 394967"/>
              <a:gd name="connsiteX7" fmla="*/ 4450016 w 4832851"/>
              <a:gd name="connsiteY7" fmla="*/ 42535 h 394967"/>
              <a:gd name="connsiteX8" fmla="*/ 4711316 w 4832851"/>
              <a:gd name="connsiteY8" fmla="*/ 151911 h 394967"/>
              <a:gd name="connsiteX9" fmla="*/ 4832851 w 4832851"/>
              <a:gd name="connsiteY9" fmla="*/ 322050 h 394967"/>
              <a:gd name="connsiteX0" fmla="*/ 1830 w 4783805"/>
              <a:gd name="connsiteY0" fmla="*/ 394967 h 394967"/>
              <a:gd name="connsiteX1" fmla="*/ 44367 w 4783805"/>
              <a:gd name="connsiteY1" fmla="*/ 224828 h 394967"/>
              <a:gd name="connsiteX2" fmla="*/ 299591 w 4783805"/>
              <a:gd name="connsiteY2" fmla="*/ 103299 h 394967"/>
              <a:gd name="connsiteX3" fmla="*/ 1338716 w 4783805"/>
              <a:gd name="connsiteY3" fmla="*/ 78994 h 394967"/>
              <a:gd name="connsiteX4" fmla="*/ 2165155 w 4783805"/>
              <a:gd name="connsiteY4" fmla="*/ 60764 h 394967"/>
              <a:gd name="connsiteX5" fmla="*/ 2639142 w 4783805"/>
              <a:gd name="connsiteY5" fmla="*/ 42535 h 394967"/>
              <a:gd name="connsiteX6" fmla="*/ 3277202 w 4783805"/>
              <a:gd name="connsiteY6" fmla="*/ 0 h 394967"/>
              <a:gd name="connsiteX7" fmla="*/ 4450016 w 4783805"/>
              <a:gd name="connsiteY7" fmla="*/ 42535 h 394967"/>
              <a:gd name="connsiteX8" fmla="*/ 4711316 w 4783805"/>
              <a:gd name="connsiteY8" fmla="*/ 151911 h 394967"/>
              <a:gd name="connsiteX9" fmla="*/ 4783805 w 4783805"/>
              <a:gd name="connsiteY9" fmla="*/ 322050 h 394967"/>
              <a:gd name="connsiteX0" fmla="*/ 1830 w 4808328"/>
              <a:gd name="connsiteY0" fmla="*/ 394967 h 394967"/>
              <a:gd name="connsiteX1" fmla="*/ 44367 w 4808328"/>
              <a:gd name="connsiteY1" fmla="*/ 224828 h 394967"/>
              <a:gd name="connsiteX2" fmla="*/ 299591 w 4808328"/>
              <a:gd name="connsiteY2" fmla="*/ 103299 h 394967"/>
              <a:gd name="connsiteX3" fmla="*/ 1338716 w 4808328"/>
              <a:gd name="connsiteY3" fmla="*/ 78994 h 394967"/>
              <a:gd name="connsiteX4" fmla="*/ 2165155 w 4808328"/>
              <a:gd name="connsiteY4" fmla="*/ 60764 h 394967"/>
              <a:gd name="connsiteX5" fmla="*/ 2639142 w 4808328"/>
              <a:gd name="connsiteY5" fmla="*/ 42535 h 394967"/>
              <a:gd name="connsiteX6" fmla="*/ 3277202 w 4808328"/>
              <a:gd name="connsiteY6" fmla="*/ 0 h 394967"/>
              <a:gd name="connsiteX7" fmla="*/ 4450016 w 4808328"/>
              <a:gd name="connsiteY7" fmla="*/ 42535 h 394967"/>
              <a:gd name="connsiteX8" fmla="*/ 4711316 w 4808328"/>
              <a:gd name="connsiteY8" fmla="*/ 151911 h 394967"/>
              <a:gd name="connsiteX9" fmla="*/ 4808328 w 4808328"/>
              <a:gd name="connsiteY9" fmla="*/ 388891 h 394967"/>
              <a:gd name="connsiteX0" fmla="*/ 1830 w 4834377"/>
              <a:gd name="connsiteY0" fmla="*/ 394967 h 414291"/>
              <a:gd name="connsiteX1" fmla="*/ 44367 w 4834377"/>
              <a:gd name="connsiteY1" fmla="*/ 224828 h 414291"/>
              <a:gd name="connsiteX2" fmla="*/ 299591 w 4834377"/>
              <a:gd name="connsiteY2" fmla="*/ 103299 h 414291"/>
              <a:gd name="connsiteX3" fmla="*/ 1338716 w 4834377"/>
              <a:gd name="connsiteY3" fmla="*/ 78994 h 414291"/>
              <a:gd name="connsiteX4" fmla="*/ 2165155 w 4834377"/>
              <a:gd name="connsiteY4" fmla="*/ 60764 h 414291"/>
              <a:gd name="connsiteX5" fmla="*/ 2639142 w 4834377"/>
              <a:gd name="connsiteY5" fmla="*/ 42535 h 414291"/>
              <a:gd name="connsiteX6" fmla="*/ 3277202 w 4834377"/>
              <a:gd name="connsiteY6" fmla="*/ 0 h 414291"/>
              <a:gd name="connsiteX7" fmla="*/ 4450016 w 4834377"/>
              <a:gd name="connsiteY7" fmla="*/ 42535 h 414291"/>
              <a:gd name="connsiteX8" fmla="*/ 4711316 w 4834377"/>
              <a:gd name="connsiteY8" fmla="*/ 151911 h 414291"/>
              <a:gd name="connsiteX9" fmla="*/ 4834377 w 4834377"/>
              <a:gd name="connsiteY9" fmla="*/ 414291 h 414291"/>
              <a:gd name="connsiteX0" fmla="*/ 1830 w 4861631"/>
              <a:gd name="connsiteY0" fmla="*/ 394967 h 414291"/>
              <a:gd name="connsiteX1" fmla="*/ 44367 w 4861631"/>
              <a:gd name="connsiteY1" fmla="*/ 224828 h 414291"/>
              <a:gd name="connsiteX2" fmla="*/ 299591 w 4861631"/>
              <a:gd name="connsiteY2" fmla="*/ 103299 h 414291"/>
              <a:gd name="connsiteX3" fmla="*/ 1338716 w 4861631"/>
              <a:gd name="connsiteY3" fmla="*/ 78994 h 414291"/>
              <a:gd name="connsiteX4" fmla="*/ 2165155 w 4861631"/>
              <a:gd name="connsiteY4" fmla="*/ 60764 h 414291"/>
              <a:gd name="connsiteX5" fmla="*/ 2639142 w 4861631"/>
              <a:gd name="connsiteY5" fmla="*/ 42535 h 414291"/>
              <a:gd name="connsiteX6" fmla="*/ 3277202 w 4861631"/>
              <a:gd name="connsiteY6" fmla="*/ 0 h 414291"/>
              <a:gd name="connsiteX7" fmla="*/ 4450016 w 4861631"/>
              <a:gd name="connsiteY7" fmla="*/ 42535 h 414291"/>
              <a:gd name="connsiteX8" fmla="*/ 4832880 w 4861631"/>
              <a:gd name="connsiteY8" fmla="*/ 160377 h 414291"/>
              <a:gd name="connsiteX9" fmla="*/ 4834377 w 4861631"/>
              <a:gd name="connsiteY9" fmla="*/ 414291 h 414291"/>
              <a:gd name="connsiteX0" fmla="*/ 1830 w 4834977"/>
              <a:gd name="connsiteY0" fmla="*/ 394967 h 414291"/>
              <a:gd name="connsiteX1" fmla="*/ 44367 w 4834977"/>
              <a:gd name="connsiteY1" fmla="*/ 224828 h 414291"/>
              <a:gd name="connsiteX2" fmla="*/ 299591 w 4834977"/>
              <a:gd name="connsiteY2" fmla="*/ 103299 h 414291"/>
              <a:gd name="connsiteX3" fmla="*/ 1338716 w 4834977"/>
              <a:gd name="connsiteY3" fmla="*/ 78994 h 414291"/>
              <a:gd name="connsiteX4" fmla="*/ 2165155 w 4834977"/>
              <a:gd name="connsiteY4" fmla="*/ 60764 h 414291"/>
              <a:gd name="connsiteX5" fmla="*/ 2639142 w 4834977"/>
              <a:gd name="connsiteY5" fmla="*/ 42535 h 414291"/>
              <a:gd name="connsiteX6" fmla="*/ 3277202 w 4834977"/>
              <a:gd name="connsiteY6" fmla="*/ 0 h 414291"/>
              <a:gd name="connsiteX7" fmla="*/ 4450016 w 4834977"/>
              <a:gd name="connsiteY7" fmla="*/ 42535 h 414291"/>
              <a:gd name="connsiteX8" fmla="*/ 4780782 w 4834977"/>
              <a:gd name="connsiteY8" fmla="*/ 143443 h 414291"/>
              <a:gd name="connsiteX9" fmla="*/ 4834377 w 4834977"/>
              <a:gd name="connsiteY9" fmla="*/ 414291 h 414291"/>
              <a:gd name="connsiteX0" fmla="*/ 1830 w 4818588"/>
              <a:gd name="connsiteY0" fmla="*/ 394967 h 422757"/>
              <a:gd name="connsiteX1" fmla="*/ 44367 w 4818588"/>
              <a:gd name="connsiteY1" fmla="*/ 224828 h 422757"/>
              <a:gd name="connsiteX2" fmla="*/ 299591 w 4818588"/>
              <a:gd name="connsiteY2" fmla="*/ 103299 h 422757"/>
              <a:gd name="connsiteX3" fmla="*/ 1338716 w 4818588"/>
              <a:gd name="connsiteY3" fmla="*/ 78994 h 422757"/>
              <a:gd name="connsiteX4" fmla="*/ 2165155 w 4818588"/>
              <a:gd name="connsiteY4" fmla="*/ 60764 h 422757"/>
              <a:gd name="connsiteX5" fmla="*/ 2639142 w 4818588"/>
              <a:gd name="connsiteY5" fmla="*/ 42535 h 422757"/>
              <a:gd name="connsiteX6" fmla="*/ 3277202 w 4818588"/>
              <a:gd name="connsiteY6" fmla="*/ 0 h 422757"/>
              <a:gd name="connsiteX7" fmla="*/ 4450016 w 4818588"/>
              <a:gd name="connsiteY7" fmla="*/ 42535 h 422757"/>
              <a:gd name="connsiteX8" fmla="*/ 4780782 w 4818588"/>
              <a:gd name="connsiteY8" fmla="*/ 143443 h 422757"/>
              <a:gd name="connsiteX9" fmla="*/ 4808328 w 4818588"/>
              <a:gd name="connsiteY9" fmla="*/ 422757 h 422757"/>
              <a:gd name="connsiteX0" fmla="*/ 1535 w 4818293"/>
              <a:gd name="connsiteY0" fmla="*/ 394967 h 422757"/>
              <a:gd name="connsiteX1" fmla="*/ 44072 w 4818293"/>
              <a:gd name="connsiteY1" fmla="*/ 224828 h 422757"/>
              <a:gd name="connsiteX2" fmla="*/ 286271 w 4818293"/>
              <a:gd name="connsiteY2" fmla="*/ 77300 h 422757"/>
              <a:gd name="connsiteX3" fmla="*/ 1338421 w 4818293"/>
              <a:gd name="connsiteY3" fmla="*/ 78994 h 422757"/>
              <a:gd name="connsiteX4" fmla="*/ 2164860 w 4818293"/>
              <a:gd name="connsiteY4" fmla="*/ 60764 h 422757"/>
              <a:gd name="connsiteX5" fmla="*/ 2638847 w 4818293"/>
              <a:gd name="connsiteY5" fmla="*/ 42535 h 422757"/>
              <a:gd name="connsiteX6" fmla="*/ 3276907 w 4818293"/>
              <a:gd name="connsiteY6" fmla="*/ 0 h 422757"/>
              <a:gd name="connsiteX7" fmla="*/ 4449721 w 4818293"/>
              <a:gd name="connsiteY7" fmla="*/ 42535 h 422757"/>
              <a:gd name="connsiteX8" fmla="*/ 4780487 w 4818293"/>
              <a:gd name="connsiteY8" fmla="*/ 143443 h 422757"/>
              <a:gd name="connsiteX9" fmla="*/ 4808033 w 4818293"/>
              <a:gd name="connsiteY9" fmla="*/ 422757 h 422757"/>
              <a:gd name="connsiteX0" fmla="*/ 1535 w 4818293"/>
              <a:gd name="connsiteY0" fmla="*/ 394967 h 422757"/>
              <a:gd name="connsiteX1" fmla="*/ 44072 w 4818293"/>
              <a:gd name="connsiteY1" fmla="*/ 224828 h 422757"/>
              <a:gd name="connsiteX2" fmla="*/ 286271 w 4818293"/>
              <a:gd name="connsiteY2" fmla="*/ 77300 h 422757"/>
              <a:gd name="connsiteX3" fmla="*/ 1344934 w 4818293"/>
              <a:gd name="connsiteY3" fmla="*/ 56245 h 422757"/>
              <a:gd name="connsiteX4" fmla="*/ 2164860 w 4818293"/>
              <a:gd name="connsiteY4" fmla="*/ 60764 h 422757"/>
              <a:gd name="connsiteX5" fmla="*/ 2638847 w 4818293"/>
              <a:gd name="connsiteY5" fmla="*/ 42535 h 422757"/>
              <a:gd name="connsiteX6" fmla="*/ 3276907 w 4818293"/>
              <a:gd name="connsiteY6" fmla="*/ 0 h 422757"/>
              <a:gd name="connsiteX7" fmla="*/ 4449721 w 4818293"/>
              <a:gd name="connsiteY7" fmla="*/ 42535 h 422757"/>
              <a:gd name="connsiteX8" fmla="*/ 4780487 w 4818293"/>
              <a:gd name="connsiteY8" fmla="*/ 143443 h 422757"/>
              <a:gd name="connsiteX9" fmla="*/ 4808033 w 4818293"/>
              <a:gd name="connsiteY9" fmla="*/ 422757 h 4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8293" h="422757">
                <a:moveTo>
                  <a:pt x="1535" y="394967"/>
                </a:moveTo>
                <a:cubicBezTo>
                  <a:pt x="-2010" y="334203"/>
                  <a:pt x="-3384" y="277772"/>
                  <a:pt x="44072" y="224828"/>
                </a:cubicBezTo>
                <a:cubicBezTo>
                  <a:pt x="91528" y="171884"/>
                  <a:pt x="69461" y="105397"/>
                  <a:pt x="286271" y="77300"/>
                </a:cubicBezTo>
                <a:cubicBezTo>
                  <a:pt x="503081" y="49203"/>
                  <a:pt x="1344934" y="56245"/>
                  <a:pt x="1344934" y="56245"/>
                </a:cubicBezTo>
                <a:lnTo>
                  <a:pt x="2164860" y="60764"/>
                </a:lnTo>
                <a:cubicBezTo>
                  <a:pt x="2381598" y="54688"/>
                  <a:pt x="2453506" y="52662"/>
                  <a:pt x="2638847" y="42535"/>
                </a:cubicBezTo>
                <a:cubicBezTo>
                  <a:pt x="2824188" y="32408"/>
                  <a:pt x="2975095" y="0"/>
                  <a:pt x="3276907" y="0"/>
                </a:cubicBezTo>
                <a:cubicBezTo>
                  <a:pt x="3578719" y="0"/>
                  <a:pt x="4199124" y="18628"/>
                  <a:pt x="4449721" y="42535"/>
                </a:cubicBezTo>
                <a:cubicBezTo>
                  <a:pt x="4700318" y="66442"/>
                  <a:pt x="4716681" y="96857"/>
                  <a:pt x="4780487" y="143443"/>
                </a:cubicBezTo>
                <a:cubicBezTo>
                  <a:pt x="4844293" y="190029"/>
                  <a:pt x="4808033" y="422757"/>
                  <a:pt x="4808033" y="422757"/>
                </a:cubicBezTo>
              </a:path>
            </a:pathLst>
          </a:custGeom>
          <a:ln w="6985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lstStyle/>
          <a:p>
            <a:pPr algn="ctr" defTabSz="493702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sv-SE" sz="240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2" name="Group 1"/>
          <p:cNvGrpSpPr>
            <a:grpSpLocks/>
          </p:cNvGrpSpPr>
          <p:nvPr/>
        </p:nvGrpSpPr>
        <p:grpSpPr bwMode="auto">
          <a:xfrm>
            <a:off x="5395385" y="1107018"/>
            <a:ext cx="510116" cy="1265767"/>
            <a:chOff x="0" y="0"/>
            <a:chExt cx="318" cy="746"/>
          </a:xfrm>
        </p:grpSpPr>
        <p:sp>
          <p:nvSpPr>
            <p:cNvPr id="3898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FE609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F9920D"/>
            </a:solidFill>
            <a:ln w="12700" cap="flat" cmpd="sng">
              <a:solidFill>
                <a:srgbClr val="F9920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8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8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8926" name="Group 1"/>
          <p:cNvGrpSpPr>
            <a:grpSpLocks/>
          </p:cNvGrpSpPr>
          <p:nvPr/>
        </p:nvGrpSpPr>
        <p:grpSpPr bwMode="auto">
          <a:xfrm>
            <a:off x="6485467" y="1725085"/>
            <a:ext cx="510117" cy="1265767"/>
            <a:chOff x="0" y="0"/>
            <a:chExt cx="318" cy="746"/>
          </a:xfrm>
        </p:grpSpPr>
        <p:sp>
          <p:nvSpPr>
            <p:cNvPr id="3898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8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8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8927" name="Group 1"/>
          <p:cNvGrpSpPr>
            <a:grpSpLocks/>
          </p:cNvGrpSpPr>
          <p:nvPr/>
        </p:nvGrpSpPr>
        <p:grpSpPr bwMode="auto">
          <a:xfrm>
            <a:off x="7014633" y="1725085"/>
            <a:ext cx="508000" cy="1265767"/>
            <a:chOff x="0" y="0"/>
            <a:chExt cx="318" cy="746"/>
          </a:xfrm>
        </p:grpSpPr>
        <p:sp>
          <p:nvSpPr>
            <p:cNvPr id="3897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7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7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8928" name="Group 1"/>
          <p:cNvGrpSpPr>
            <a:grpSpLocks/>
          </p:cNvGrpSpPr>
          <p:nvPr/>
        </p:nvGrpSpPr>
        <p:grpSpPr bwMode="auto">
          <a:xfrm>
            <a:off x="7543800" y="1725085"/>
            <a:ext cx="508000" cy="1265767"/>
            <a:chOff x="0" y="0"/>
            <a:chExt cx="318" cy="746"/>
          </a:xfrm>
        </p:grpSpPr>
        <p:sp>
          <p:nvSpPr>
            <p:cNvPr id="38970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1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2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73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7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8929" name="Group 1"/>
          <p:cNvGrpSpPr>
            <a:grpSpLocks/>
          </p:cNvGrpSpPr>
          <p:nvPr/>
        </p:nvGrpSpPr>
        <p:grpSpPr bwMode="auto">
          <a:xfrm>
            <a:off x="8072967" y="1725085"/>
            <a:ext cx="508000" cy="1265767"/>
            <a:chOff x="0" y="0"/>
            <a:chExt cx="318" cy="746"/>
          </a:xfrm>
        </p:grpSpPr>
        <p:sp>
          <p:nvSpPr>
            <p:cNvPr id="38965" name="AutoShape 2"/>
            <p:cNvSpPr>
              <a:spLocks/>
            </p:cNvSpPr>
            <p:nvPr/>
          </p:nvSpPr>
          <p:spPr bwMode="auto">
            <a:xfrm>
              <a:off x="223" y="672"/>
              <a:ext cx="95" cy="63"/>
            </a:xfrm>
            <a:custGeom>
              <a:avLst/>
              <a:gdLst>
                <a:gd name="T0" fmla="*/ 0 w 21254"/>
                <a:gd name="T1" fmla="*/ 0 h 21600"/>
                <a:gd name="T2" fmla="*/ 0 w 21254"/>
                <a:gd name="T3" fmla="*/ 0 h 21600"/>
                <a:gd name="T4" fmla="*/ 0 w 21254"/>
                <a:gd name="T5" fmla="*/ 0 h 21600"/>
                <a:gd name="T6" fmla="*/ 0 w 21254"/>
                <a:gd name="T7" fmla="*/ 0 h 21600"/>
                <a:gd name="T8" fmla="*/ 0 w 21254"/>
                <a:gd name="T9" fmla="*/ 0 h 21600"/>
                <a:gd name="T10" fmla="*/ 0 w 21254"/>
                <a:gd name="T11" fmla="*/ 0 h 21600"/>
                <a:gd name="T12" fmla="*/ 0 w 21254"/>
                <a:gd name="T13" fmla="*/ 0 h 21600"/>
                <a:gd name="T14" fmla="*/ 0 w 2125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6" name="AutoShape 3"/>
            <p:cNvSpPr>
              <a:spLocks/>
            </p:cNvSpPr>
            <p:nvPr/>
          </p:nvSpPr>
          <p:spPr bwMode="auto">
            <a:xfrm>
              <a:off x="8" y="8"/>
              <a:ext cx="285" cy="722"/>
            </a:xfrm>
            <a:custGeom>
              <a:avLst/>
              <a:gdLst>
                <a:gd name="T0" fmla="*/ 0 w 21509"/>
                <a:gd name="T1" fmla="*/ 0 h 21335"/>
                <a:gd name="T2" fmla="*/ 0 w 21509"/>
                <a:gd name="T3" fmla="*/ 0 h 21335"/>
                <a:gd name="T4" fmla="*/ 0 w 21509"/>
                <a:gd name="T5" fmla="*/ 0 h 21335"/>
                <a:gd name="T6" fmla="*/ 0 w 21509"/>
                <a:gd name="T7" fmla="*/ 0 h 21335"/>
                <a:gd name="T8" fmla="*/ 0 w 21509"/>
                <a:gd name="T9" fmla="*/ 0 h 21335"/>
                <a:gd name="T10" fmla="*/ 0 w 21509"/>
                <a:gd name="T11" fmla="*/ 0 h 21335"/>
                <a:gd name="T12" fmla="*/ 0 w 21509"/>
                <a:gd name="T13" fmla="*/ 0 h 21335"/>
                <a:gd name="T14" fmla="*/ 0 w 21509"/>
                <a:gd name="T15" fmla="*/ 0 h 21335"/>
                <a:gd name="T16" fmla="*/ 0 w 21509"/>
                <a:gd name="T17" fmla="*/ 0 h 21335"/>
                <a:gd name="T18" fmla="*/ 0 w 21509"/>
                <a:gd name="T19" fmla="*/ 0 h 21335"/>
                <a:gd name="T20" fmla="*/ 0 w 21509"/>
                <a:gd name="T21" fmla="*/ 0 h 21335"/>
                <a:gd name="T22" fmla="*/ 0 w 21509"/>
                <a:gd name="T23" fmla="*/ 0 h 21335"/>
                <a:gd name="T24" fmla="*/ 0 w 21509"/>
                <a:gd name="T25" fmla="*/ 0 h 21335"/>
                <a:gd name="T26" fmla="*/ 0 w 21509"/>
                <a:gd name="T27" fmla="*/ 0 h 21335"/>
                <a:gd name="T28" fmla="*/ 0 w 21509"/>
                <a:gd name="T29" fmla="*/ 0 h 21335"/>
                <a:gd name="T30" fmla="*/ 0 w 21509"/>
                <a:gd name="T31" fmla="*/ 0 h 21335"/>
                <a:gd name="T32" fmla="*/ 0 w 21509"/>
                <a:gd name="T33" fmla="*/ 0 h 21335"/>
                <a:gd name="T34" fmla="*/ 0 w 21509"/>
                <a:gd name="T35" fmla="*/ 0 h 21335"/>
                <a:gd name="T36" fmla="*/ 0 w 21509"/>
                <a:gd name="T37" fmla="*/ 0 h 21335"/>
                <a:gd name="T38" fmla="*/ 0 w 21509"/>
                <a:gd name="T39" fmla="*/ 0 h 21335"/>
                <a:gd name="T40" fmla="*/ 0 w 21509"/>
                <a:gd name="T41" fmla="*/ 0 h 21335"/>
                <a:gd name="T42" fmla="*/ 0 w 21509"/>
                <a:gd name="T43" fmla="*/ 0 h 21335"/>
                <a:gd name="T44" fmla="*/ 0 w 21509"/>
                <a:gd name="T45" fmla="*/ 0 h 21335"/>
                <a:gd name="T46" fmla="*/ 0 w 21509"/>
                <a:gd name="T47" fmla="*/ 0 h 21335"/>
                <a:gd name="T48" fmla="*/ 0 w 21509"/>
                <a:gd name="T49" fmla="*/ 0 h 21335"/>
                <a:gd name="T50" fmla="*/ 0 w 21509"/>
                <a:gd name="T51" fmla="*/ 0 h 21335"/>
                <a:gd name="T52" fmla="*/ 0 w 21509"/>
                <a:gd name="T53" fmla="*/ 0 h 21335"/>
                <a:gd name="T54" fmla="*/ 0 w 21509"/>
                <a:gd name="T55" fmla="*/ 0 h 21335"/>
                <a:gd name="T56" fmla="*/ 0 w 21509"/>
                <a:gd name="T57" fmla="*/ 0 h 21335"/>
                <a:gd name="T58" fmla="*/ 0 w 21509"/>
                <a:gd name="T59" fmla="*/ 0 h 21335"/>
                <a:gd name="T60" fmla="*/ 0 w 21509"/>
                <a:gd name="T61" fmla="*/ 0 h 21335"/>
                <a:gd name="T62" fmla="*/ 0 w 21509"/>
                <a:gd name="T63" fmla="*/ 0 h 21335"/>
                <a:gd name="T64" fmla="*/ 0 w 21509"/>
                <a:gd name="T65" fmla="*/ 0 h 21335"/>
                <a:gd name="T66" fmla="*/ 0 w 21509"/>
                <a:gd name="T67" fmla="*/ 0 h 21335"/>
                <a:gd name="T68" fmla="*/ 0 w 21509"/>
                <a:gd name="T69" fmla="*/ 0 h 21335"/>
                <a:gd name="T70" fmla="*/ 0 w 21509"/>
                <a:gd name="T71" fmla="*/ 0 h 21335"/>
                <a:gd name="T72" fmla="*/ 0 w 21509"/>
                <a:gd name="T73" fmla="*/ 0 h 21335"/>
                <a:gd name="T74" fmla="*/ 0 w 21509"/>
                <a:gd name="T75" fmla="*/ 0 h 21335"/>
                <a:gd name="T76" fmla="*/ 0 w 21509"/>
                <a:gd name="T77" fmla="*/ 0 h 21335"/>
                <a:gd name="T78" fmla="*/ 0 w 21509"/>
                <a:gd name="T79" fmla="*/ 0 h 21335"/>
                <a:gd name="T80" fmla="*/ 0 w 21509"/>
                <a:gd name="T81" fmla="*/ 0 h 21335"/>
                <a:gd name="T82" fmla="*/ 0 w 21509"/>
                <a:gd name="T83" fmla="*/ 0 h 21335"/>
                <a:gd name="T84" fmla="*/ 0 w 21509"/>
                <a:gd name="T85" fmla="*/ 0 h 21335"/>
                <a:gd name="T86" fmla="*/ 0 w 21509"/>
                <a:gd name="T87" fmla="*/ 0 h 21335"/>
                <a:gd name="T88" fmla="*/ 0 w 21509"/>
                <a:gd name="T89" fmla="*/ 0 h 21335"/>
                <a:gd name="T90" fmla="*/ 0 w 21509"/>
                <a:gd name="T91" fmla="*/ 0 h 21335"/>
                <a:gd name="T92" fmla="*/ 0 w 21509"/>
                <a:gd name="T93" fmla="*/ 0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FD3E60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7" name="AutoShape 4"/>
            <p:cNvSpPr>
              <a:spLocks/>
            </p:cNvSpPr>
            <p:nvPr/>
          </p:nvSpPr>
          <p:spPr bwMode="auto">
            <a:xfrm>
              <a:off x="16" y="16"/>
              <a:ext cx="277" cy="712"/>
            </a:xfrm>
            <a:custGeom>
              <a:avLst/>
              <a:gdLst>
                <a:gd name="T0" fmla="*/ 0 w 21426"/>
                <a:gd name="T1" fmla="*/ 0 h 21543"/>
                <a:gd name="T2" fmla="*/ 0 w 21426"/>
                <a:gd name="T3" fmla="*/ 0 h 21543"/>
                <a:gd name="T4" fmla="*/ 0 w 21426"/>
                <a:gd name="T5" fmla="*/ 0 h 21543"/>
                <a:gd name="T6" fmla="*/ 0 w 21426"/>
                <a:gd name="T7" fmla="*/ 0 h 21543"/>
                <a:gd name="T8" fmla="*/ 0 w 21426"/>
                <a:gd name="T9" fmla="*/ 0 h 21543"/>
                <a:gd name="T10" fmla="*/ 0 w 21426"/>
                <a:gd name="T11" fmla="*/ 0 h 21543"/>
                <a:gd name="T12" fmla="*/ 0 w 21426"/>
                <a:gd name="T13" fmla="*/ 0 h 21543"/>
                <a:gd name="T14" fmla="*/ 0 w 21426"/>
                <a:gd name="T15" fmla="*/ 0 h 21543"/>
                <a:gd name="T16" fmla="*/ 0 w 21426"/>
                <a:gd name="T17" fmla="*/ 0 h 21543"/>
                <a:gd name="T18" fmla="*/ 0 w 21426"/>
                <a:gd name="T19" fmla="*/ 0 h 21543"/>
                <a:gd name="T20" fmla="*/ 0 w 21426"/>
                <a:gd name="T21" fmla="*/ 0 h 21543"/>
                <a:gd name="T22" fmla="*/ 0 w 21426"/>
                <a:gd name="T23" fmla="*/ 0 h 21543"/>
                <a:gd name="T24" fmla="*/ 0 w 21426"/>
                <a:gd name="T25" fmla="*/ 0 h 21543"/>
                <a:gd name="T26" fmla="*/ 0 w 21426"/>
                <a:gd name="T27" fmla="*/ 0 h 21543"/>
                <a:gd name="T28" fmla="*/ 0 w 21426"/>
                <a:gd name="T29" fmla="*/ 0 h 21543"/>
                <a:gd name="T30" fmla="*/ 0 w 21426"/>
                <a:gd name="T31" fmla="*/ 0 h 21543"/>
                <a:gd name="T32" fmla="*/ 0 w 21426"/>
                <a:gd name="T33" fmla="*/ 0 h 21543"/>
                <a:gd name="T34" fmla="*/ 0 w 21426"/>
                <a:gd name="T35" fmla="*/ 0 h 21543"/>
                <a:gd name="T36" fmla="*/ 0 w 21426"/>
                <a:gd name="T37" fmla="*/ 0 h 21543"/>
                <a:gd name="T38" fmla="*/ 0 w 21426"/>
                <a:gd name="T39" fmla="*/ 0 h 21543"/>
                <a:gd name="T40" fmla="*/ 0 w 21426"/>
                <a:gd name="T41" fmla="*/ 0 h 21543"/>
                <a:gd name="T42" fmla="*/ 0 w 21426"/>
                <a:gd name="T43" fmla="*/ 0 h 21543"/>
                <a:gd name="T44" fmla="*/ 0 w 21426"/>
                <a:gd name="T45" fmla="*/ 0 h 21543"/>
                <a:gd name="T46" fmla="*/ 0 w 21426"/>
                <a:gd name="T47" fmla="*/ 0 h 21543"/>
                <a:gd name="T48" fmla="*/ 0 w 21426"/>
                <a:gd name="T49" fmla="*/ 0 h 21543"/>
                <a:gd name="T50" fmla="*/ 0 w 21426"/>
                <a:gd name="T51" fmla="*/ 0 h 21543"/>
                <a:gd name="T52" fmla="*/ 0 w 21426"/>
                <a:gd name="T53" fmla="*/ 0 h 21543"/>
                <a:gd name="T54" fmla="*/ 0 w 21426"/>
                <a:gd name="T55" fmla="*/ 0 h 21543"/>
                <a:gd name="T56" fmla="*/ 0 w 21426"/>
                <a:gd name="T57" fmla="*/ 0 h 21543"/>
                <a:gd name="T58" fmla="*/ 0 w 21426"/>
                <a:gd name="T59" fmla="*/ 0 h 21543"/>
                <a:gd name="T60" fmla="*/ 0 w 21426"/>
                <a:gd name="T61" fmla="*/ 0 h 21543"/>
                <a:gd name="T62" fmla="*/ 0 w 21426"/>
                <a:gd name="T63" fmla="*/ 0 h 21543"/>
                <a:gd name="T64" fmla="*/ 0 w 21426"/>
                <a:gd name="T65" fmla="*/ 0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D0001D"/>
            </a:solidFill>
            <a:ln w="12700" cap="flat" cmpd="sng">
              <a:solidFill>
                <a:srgbClr val="D0001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68" name="Group 5"/>
            <p:cNvGrpSpPr>
              <a:grpSpLocks/>
            </p:cNvGrpSpPr>
            <p:nvPr/>
          </p:nvGrpSpPr>
          <p:grpSpPr bwMode="auto">
            <a:xfrm>
              <a:off x="0" y="0"/>
              <a:ext cx="311" cy="746"/>
              <a:chOff x="0" y="0"/>
              <a:chExt cx="311" cy="746"/>
            </a:xfrm>
          </p:grpSpPr>
          <p:sp>
            <p:nvSpPr>
              <p:cNvPr id="38969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</p:grpSp>
      <p:grpSp>
        <p:nvGrpSpPr>
          <p:cNvPr id="38930" name="Grupp 241"/>
          <p:cNvGrpSpPr>
            <a:grpSpLocks/>
          </p:cNvGrpSpPr>
          <p:nvPr/>
        </p:nvGrpSpPr>
        <p:grpSpPr bwMode="auto">
          <a:xfrm>
            <a:off x="8606367" y="1727201"/>
            <a:ext cx="510117" cy="1265767"/>
            <a:chOff x="7596327" y="1448334"/>
            <a:chExt cx="530112" cy="1316048"/>
          </a:xfrm>
        </p:grpSpPr>
        <p:grpSp>
          <p:nvGrpSpPr>
            <p:cNvPr id="38955" name="Group 1"/>
            <p:cNvGrpSpPr>
              <a:grpSpLocks/>
            </p:cNvGrpSpPr>
            <p:nvPr/>
          </p:nvGrpSpPr>
          <p:grpSpPr bwMode="auto">
            <a:xfrm>
              <a:off x="7596336" y="1448334"/>
              <a:ext cx="530103" cy="1316048"/>
              <a:chOff x="0" y="0"/>
              <a:chExt cx="318" cy="746"/>
            </a:xfrm>
          </p:grpSpPr>
          <p:sp>
            <p:nvSpPr>
              <p:cNvPr id="38960" name="AutoShape 2"/>
              <p:cNvSpPr>
                <a:spLocks/>
              </p:cNvSpPr>
              <p:nvPr/>
            </p:nvSpPr>
            <p:spPr bwMode="auto">
              <a:xfrm>
                <a:off x="223" y="672"/>
                <a:ext cx="95" cy="63"/>
              </a:xfrm>
              <a:custGeom>
                <a:avLst/>
                <a:gdLst>
                  <a:gd name="T0" fmla="*/ 0 w 21254"/>
                  <a:gd name="T1" fmla="*/ 0 h 21600"/>
                  <a:gd name="T2" fmla="*/ 0 w 21254"/>
                  <a:gd name="T3" fmla="*/ 0 h 21600"/>
                  <a:gd name="T4" fmla="*/ 0 w 21254"/>
                  <a:gd name="T5" fmla="*/ 0 h 21600"/>
                  <a:gd name="T6" fmla="*/ 0 w 21254"/>
                  <a:gd name="T7" fmla="*/ 0 h 21600"/>
                  <a:gd name="T8" fmla="*/ 0 w 21254"/>
                  <a:gd name="T9" fmla="*/ 0 h 21600"/>
                  <a:gd name="T10" fmla="*/ 0 w 21254"/>
                  <a:gd name="T11" fmla="*/ 0 h 21600"/>
                  <a:gd name="T12" fmla="*/ 0 w 21254"/>
                  <a:gd name="T13" fmla="*/ 0 h 21600"/>
                  <a:gd name="T14" fmla="*/ 0 w 21254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254" h="21600">
                    <a:moveTo>
                      <a:pt x="19711" y="12595"/>
                    </a:moveTo>
                    <a:cubicBezTo>
                      <a:pt x="16983" y="17232"/>
                      <a:pt x="10935" y="18607"/>
                      <a:pt x="7141" y="19945"/>
                    </a:cubicBezTo>
                    <a:cubicBezTo>
                      <a:pt x="4807" y="20613"/>
                      <a:pt x="2351" y="21077"/>
                      <a:pt x="0" y="21600"/>
                    </a:cubicBezTo>
                    <a:cubicBezTo>
                      <a:pt x="7508" y="19019"/>
                      <a:pt x="11032" y="11768"/>
                      <a:pt x="10430" y="0"/>
                    </a:cubicBezTo>
                    <a:cubicBezTo>
                      <a:pt x="13544" y="363"/>
                      <a:pt x="19583" y="725"/>
                      <a:pt x="20972" y="5839"/>
                    </a:cubicBezTo>
                    <a:cubicBezTo>
                      <a:pt x="21600" y="7939"/>
                      <a:pt x="21181" y="10189"/>
                      <a:pt x="19711" y="12595"/>
                    </a:cubicBezTo>
                    <a:cubicBezTo>
                      <a:pt x="18269" y="15047"/>
                      <a:pt x="21181" y="10189"/>
                      <a:pt x="19711" y="12595"/>
                    </a:cubicBezTo>
                    <a:close/>
                    <a:moveTo>
                      <a:pt x="19711" y="12595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38961" name="AutoShape 3"/>
              <p:cNvSpPr>
                <a:spLocks/>
              </p:cNvSpPr>
              <p:nvPr/>
            </p:nvSpPr>
            <p:spPr bwMode="auto">
              <a:xfrm>
                <a:off x="8" y="8"/>
                <a:ext cx="285" cy="722"/>
              </a:xfrm>
              <a:custGeom>
                <a:avLst/>
                <a:gdLst>
                  <a:gd name="T0" fmla="*/ 0 w 21509"/>
                  <a:gd name="T1" fmla="*/ 0 h 21335"/>
                  <a:gd name="T2" fmla="*/ 0 w 21509"/>
                  <a:gd name="T3" fmla="*/ 0 h 21335"/>
                  <a:gd name="T4" fmla="*/ 0 w 21509"/>
                  <a:gd name="T5" fmla="*/ 0 h 21335"/>
                  <a:gd name="T6" fmla="*/ 0 w 21509"/>
                  <a:gd name="T7" fmla="*/ 0 h 21335"/>
                  <a:gd name="T8" fmla="*/ 0 w 21509"/>
                  <a:gd name="T9" fmla="*/ 0 h 21335"/>
                  <a:gd name="T10" fmla="*/ 0 w 21509"/>
                  <a:gd name="T11" fmla="*/ 0 h 21335"/>
                  <a:gd name="T12" fmla="*/ 0 w 21509"/>
                  <a:gd name="T13" fmla="*/ 0 h 21335"/>
                  <a:gd name="T14" fmla="*/ 0 w 21509"/>
                  <a:gd name="T15" fmla="*/ 0 h 21335"/>
                  <a:gd name="T16" fmla="*/ 0 w 21509"/>
                  <a:gd name="T17" fmla="*/ 0 h 21335"/>
                  <a:gd name="T18" fmla="*/ 0 w 21509"/>
                  <a:gd name="T19" fmla="*/ 0 h 21335"/>
                  <a:gd name="T20" fmla="*/ 0 w 21509"/>
                  <a:gd name="T21" fmla="*/ 0 h 21335"/>
                  <a:gd name="T22" fmla="*/ 0 w 21509"/>
                  <a:gd name="T23" fmla="*/ 0 h 21335"/>
                  <a:gd name="T24" fmla="*/ 0 w 21509"/>
                  <a:gd name="T25" fmla="*/ 0 h 21335"/>
                  <a:gd name="T26" fmla="*/ 0 w 21509"/>
                  <a:gd name="T27" fmla="*/ 0 h 21335"/>
                  <a:gd name="T28" fmla="*/ 0 w 21509"/>
                  <a:gd name="T29" fmla="*/ 0 h 21335"/>
                  <a:gd name="T30" fmla="*/ 0 w 21509"/>
                  <a:gd name="T31" fmla="*/ 0 h 21335"/>
                  <a:gd name="T32" fmla="*/ 0 w 21509"/>
                  <a:gd name="T33" fmla="*/ 0 h 21335"/>
                  <a:gd name="T34" fmla="*/ 0 w 21509"/>
                  <a:gd name="T35" fmla="*/ 0 h 21335"/>
                  <a:gd name="T36" fmla="*/ 0 w 21509"/>
                  <a:gd name="T37" fmla="*/ 0 h 21335"/>
                  <a:gd name="T38" fmla="*/ 0 w 21509"/>
                  <a:gd name="T39" fmla="*/ 0 h 21335"/>
                  <a:gd name="T40" fmla="*/ 0 w 21509"/>
                  <a:gd name="T41" fmla="*/ 0 h 21335"/>
                  <a:gd name="T42" fmla="*/ 0 w 21509"/>
                  <a:gd name="T43" fmla="*/ 0 h 21335"/>
                  <a:gd name="T44" fmla="*/ 0 w 21509"/>
                  <a:gd name="T45" fmla="*/ 0 h 21335"/>
                  <a:gd name="T46" fmla="*/ 0 w 21509"/>
                  <a:gd name="T47" fmla="*/ 0 h 21335"/>
                  <a:gd name="T48" fmla="*/ 0 w 21509"/>
                  <a:gd name="T49" fmla="*/ 0 h 21335"/>
                  <a:gd name="T50" fmla="*/ 0 w 21509"/>
                  <a:gd name="T51" fmla="*/ 0 h 21335"/>
                  <a:gd name="T52" fmla="*/ 0 w 21509"/>
                  <a:gd name="T53" fmla="*/ 0 h 21335"/>
                  <a:gd name="T54" fmla="*/ 0 w 21509"/>
                  <a:gd name="T55" fmla="*/ 0 h 21335"/>
                  <a:gd name="T56" fmla="*/ 0 w 21509"/>
                  <a:gd name="T57" fmla="*/ 0 h 21335"/>
                  <a:gd name="T58" fmla="*/ 0 w 21509"/>
                  <a:gd name="T59" fmla="*/ 0 h 21335"/>
                  <a:gd name="T60" fmla="*/ 0 w 21509"/>
                  <a:gd name="T61" fmla="*/ 0 h 21335"/>
                  <a:gd name="T62" fmla="*/ 0 w 21509"/>
                  <a:gd name="T63" fmla="*/ 0 h 21335"/>
                  <a:gd name="T64" fmla="*/ 0 w 21509"/>
                  <a:gd name="T65" fmla="*/ 0 h 21335"/>
                  <a:gd name="T66" fmla="*/ 0 w 21509"/>
                  <a:gd name="T67" fmla="*/ 0 h 21335"/>
                  <a:gd name="T68" fmla="*/ 0 w 21509"/>
                  <a:gd name="T69" fmla="*/ 0 h 21335"/>
                  <a:gd name="T70" fmla="*/ 0 w 21509"/>
                  <a:gd name="T71" fmla="*/ 0 h 21335"/>
                  <a:gd name="T72" fmla="*/ 0 w 21509"/>
                  <a:gd name="T73" fmla="*/ 0 h 21335"/>
                  <a:gd name="T74" fmla="*/ 0 w 21509"/>
                  <a:gd name="T75" fmla="*/ 0 h 21335"/>
                  <a:gd name="T76" fmla="*/ 0 w 21509"/>
                  <a:gd name="T77" fmla="*/ 0 h 21335"/>
                  <a:gd name="T78" fmla="*/ 0 w 21509"/>
                  <a:gd name="T79" fmla="*/ 0 h 21335"/>
                  <a:gd name="T80" fmla="*/ 0 w 21509"/>
                  <a:gd name="T81" fmla="*/ 0 h 21335"/>
                  <a:gd name="T82" fmla="*/ 0 w 21509"/>
                  <a:gd name="T83" fmla="*/ 0 h 21335"/>
                  <a:gd name="T84" fmla="*/ 0 w 21509"/>
                  <a:gd name="T85" fmla="*/ 0 h 21335"/>
                  <a:gd name="T86" fmla="*/ 0 w 21509"/>
                  <a:gd name="T87" fmla="*/ 0 h 21335"/>
                  <a:gd name="T88" fmla="*/ 0 w 21509"/>
                  <a:gd name="T89" fmla="*/ 0 h 21335"/>
                  <a:gd name="T90" fmla="*/ 0 w 21509"/>
                  <a:gd name="T91" fmla="*/ 0 h 21335"/>
                  <a:gd name="T92" fmla="*/ 0 w 21509"/>
                  <a:gd name="T93" fmla="*/ 0 h 213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509" h="21335">
                    <a:moveTo>
                      <a:pt x="17134" y="1099"/>
                    </a:moveTo>
                    <a:cubicBezTo>
                      <a:pt x="18914" y="1753"/>
                      <a:pt x="19798" y="2781"/>
                      <a:pt x="19317" y="3698"/>
                    </a:cubicBezTo>
                    <a:cubicBezTo>
                      <a:pt x="19086" y="4137"/>
                      <a:pt x="18520" y="4571"/>
                      <a:pt x="17832" y="4935"/>
                    </a:cubicBezTo>
                    <a:cubicBezTo>
                      <a:pt x="17499" y="5112"/>
                      <a:pt x="17120" y="5284"/>
                      <a:pt x="16715" y="5438"/>
                    </a:cubicBezTo>
                    <a:cubicBezTo>
                      <a:pt x="16442" y="5542"/>
                      <a:pt x="15414" y="5743"/>
                      <a:pt x="15571" y="5899"/>
                    </a:cubicBezTo>
                    <a:cubicBezTo>
                      <a:pt x="15750" y="6033"/>
                      <a:pt x="16529" y="5785"/>
                      <a:pt x="16679" y="5735"/>
                    </a:cubicBezTo>
                    <a:cubicBezTo>
                      <a:pt x="16913" y="5619"/>
                      <a:pt x="17887" y="5789"/>
                      <a:pt x="18136" y="5832"/>
                    </a:cubicBezTo>
                    <a:cubicBezTo>
                      <a:pt x="19334" y="6023"/>
                      <a:pt x="20727" y="6238"/>
                      <a:pt x="21180" y="6736"/>
                    </a:cubicBezTo>
                    <a:cubicBezTo>
                      <a:pt x="21599" y="7197"/>
                      <a:pt x="21505" y="7746"/>
                      <a:pt x="21490" y="8226"/>
                    </a:cubicBezTo>
                    <a:cubicBezTo>
                      <a:pt x="21469" y="8824"/>
                      <a:pt x="21459" y="9422"/>
                      <a:pt x="21459" y="10021"/>
                    </a:cubicBezTo>
                    <a:cubicBezTo>
                      <a:pt x="21459" y="11177"/>
                      <a:pt x="21459" y="12334"/>
                      <a:pt x="21459" y="13490"/>
                    </a:cubicBezTo>
                    <a:cubicBezTo>
                      <a:pt x="21459" y="13695"/>
                      <a:pt x="21362" y="13893"/>
                      <a:pt x="21355" y="14107"/>
                    </a:cubicBezTo>
                    <a:cubicBezTo>
                      <a:pt x="21348" y="14358"/>
                      <a:pt x="21338" y="14634"/>
                      <a:pt x="21144" y="14878"/>
                    </a:cubicBezTo>
                    <a:cubicBezTo>
                      <a:pt x="20980" y="15085"/>
                      <a:pt x="20614" y="15223"/>
                      <a:pt x="20172" y="15353"/>
                    </a:cubicBezTo>
                    <a:cubicBezTo>
                      <a:pt x="19899" y="15433"/>
                      <a:pt x="18493" y="15696"/>
                      <a:pt x="18849" y="15863"/>
                    </a:cubicBezTo>
                    <a:cubicBezTo>
                      <a:pt x="18970" y="15855"/>
                      <a:pt x="19091" y="15851"/>
                      <a:pt x="19213" y="15851"/>
                    </a:cubicBezTo>
                    <a:cubicBezTo>
                      <a:pt x="19678" y="16025"/>
                      <a:pt x="19365" y="16573"/>
                      <a:pt x="19356" y="16797"/>
                    </a:cubicBezTo>
                    <a:cubicBezTo>
                      <a:pt x="19340" y="17195"/>
                      <a:pt x="19336" y="17594"/>
                      <a:pt x="19335" y="17992"/>
                    </a:cubicBezTo>
                    <a:cubicBezTo>
                      <a:pt x="19332" y="18714"/>
                      <a:pt x="19482" y="19481"/>
                      <a:pt x="19218" y="20198"/>
                    </a:cubicBezTo>
                    <a:cubicBezTo>
                      <a:pt x="18998" y="20792"/>
                      <a:pt x="16679" y="21022"/>
                      <a:pt x="15360" y="21140"/>
                    </a:cubicBezTo>
                    <a:cubicBezTo>
                      <a:pt x="13574" y="21299"/>
                      <a:pt x="11833" y="21347"/>
                      <a:pt x="9994" y="21332"/>
                    </a:cubicBezTo>
                    <a:cubicBezTo>
                      <a:pt x="7755" y="21314"/>
                      <a:pt x="2747" y="21274"/>
                      <a:pt x="2561" y="20114"/>
                    </a:cubicBezTo>
                    <a:cubicBezTo>
                      <a:pt x="2506" y="19768"/>
                      <a:pt x="2558" y="19425"/>
                      <a:pt x="2557" y="19079"/>
                    </a:cubicBezTo>
                    <a:cubicBezTo>
                      <a:pt x="2555" y="18727"/>
                      <a:pt x="2443" y="18379"/>
                      <a:pt x="2444" y="18027"/>
                    </a:cubicBezTo>
                    <a:cubicBezTo>
                      <a:pt x="2446" y="17646"/>
                      <a:pt x="2446" y="17265"/>
                      <a:pt x="2464" y="16884"/>
                    </a:cubicBezTo>
                    <a:cubicBezTo>
                      <a:pt x="2479" y="16563"/>
                      <a:pt x="2368" y="16239"/>
                      <a:pt x="2368" y="15925"/>
                    </a:cubicBezTo>
                    <a:cubicBezTo>
                      <a:pt x="2739" y="15965"/>
                      <a:pt x="2778" y="15892"/>
                      <a:pt x="2778" y="15772"/>
                    </a:cubicBezTo>
                    <a:cubicBezTo>
                      <a:pt x="2423" y="15772"/>
                      <a:pt x="1838" y="15550"/>
                      <a:pt x="1549" y="15478"/>
                    </a:cubicBezTo>
                    <a:cubicBezTo>
                      <a:pt x="1277" y="15377"/>
                      <a:pt x="891" y="15310"/>
                      <a:pt x="714" y="15178"/>
                    </a:cubicBezTo>
                    <a:cubicBezTo>
                      <a:pt x="81" y="14820"/>
                      <a:pt x="227" y="14190"/>
                      <a:pt x="178" y="13784"/>
                    </a:cubicBezTo>
                    <a:cubicBezTo>
                      <a:pt x="47" y="12692"/>
                      <a:pt x="75" y="11595"/>
                      <a:pt x="27" y="10502"/>
                    </a:cubicBezTo>
                    <a:cubicBezTo>
                      <a:pt x="3" y="9929"/>
                      <a:pt x="0" y="9356"/>
                      <a:pt x="0" y="8782"/>
                    </a:cubicBezTo>
                    <a:cubicBezTo>
                      <a:pt x="0" y="8502"/>
                      <a:pt x="0" y="8222"/>
                      <a:pt x="0" y="7942"/>
                    </a:cubicBezTo>
                    <a:cubicBezTo>
                      <a:pt x="0" y="7702"/>
                      <a:pt x="149" y="7451"/>
                      <a:pt x="107" y="7219"/>
                    </a:cubicBezTo>
                    <a:cubicBezTo>
                      <a:pt x="-1" y="6797"/>
                      <a:pt x="553" y="6372"/>
                      <a:pt x="1568" y="6163"/>
                    </a:cubicBezTo>
                    <a:cubicBezTo>
                      <a:pt x="2053" y="6063"/>
                      <a:pt x="2498" y="5946"/>
                      <a:pt x="3020" y="5871"/>
                    </a:cubicBezTo>
                    <a:cubicBezTo>
                      <a:pt x="3549" y="5787"/>
                      <a:pt x="4262" y="5776"/>
                      <a:pt x="4736" y="5668"/>
                    </a:cubicBezTo>
                    <a:cubicBezTo>
                      <a:pt x="4967" y="5732"/>
                      <a:pt x="5507" y="5939"/>
                      <a:pt x="5798" y="5939"/>
                    </a:cubicBezTo>
                    <a:cubicBezTo>
                      <a:pt x="6071" y="5966"/>
                      <a:pt x="6183" y="5926"/>
                      <a:pt x="6132" y="5820"/>
                    </a:cubicBezTo>
                    <a:cubicBezTo>
                      <a:pt x="6052" y="5671"/>
                      <a:pt x="5064" y="5462"/>
                      <a:pt x="4770" y="5353"/>
                    </a:cubicBezTo>
                    <a:cubicBezTo>
                      <a:pt x="4194" y="5139"/>
                      <a:pt x="3662" y="4905"/>
                      <a:pt x="3255" y="4642"/>
                    </a:cubicBezTo>
                    <a:cubicBezTo>
                      <a:pt x="2425" y="4106"/>
                      <a:pt x="2086" y="3480"/>
                      <a:pt x="2126" y="2865"/>
                    </a:cubicBezTo>
                    <a:cubicBezTo>
                      <a:pt x="2146" y="2865"/>
                      <a:pt x="2172" y="2865"/>
                      <a:pt x="2202" y="2865"/>
                    </a:cubicBezTo>
                    <a:cubicBezTo>
                      <a:pt x="2202" y="1626"/>
                      <a:pt x="5298" y="490"/>
                      <a:pt x="8306" y="134"/>
                    </a:cubicBezTo>
                    <a:cubicBezTo>
                      <a:pt x="11573" y="-253"/>
                      <a:pt x="14818" y="235"/>
                      <a:pt x="17134" y="1099"/>
                    </a:cubicBezTo>
                    <a:cubicBezTo>
                      <a:pt x="17833" y="1356"/>
                      <a:pt x="17114" y="1091"/>
                      <a:pt x="17134" y="1099"/>
                    </a:cubicBezTo>
                    <a:close/>
                    <a:moveTo>
                      <a:pt x="17134" y="1099"/>
                    </a:moveTo>
                  </a:path>
                </a:pathLst>
              </a:custGeom>
              <a:solidFill>
                <a:srgbClr val="FD3E60"/>
              </a:solidFill>
              <a:ln w="12700" cap="flat" cmpd="sng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38962" name="AutoShape 4"/>
              <p:cNvSpPr>
                <a:spLocks/>
              </p:cNvSpPr>
              <p:nvPr/>
            </p:nvSpPr>
            <p:spPr bwMode="auto">
              <a:xfrm>
                <a:off x="16" y="16"/>
                <a:ext cx="277" cy="712"/>
              </a:xfrm>
              <a:custGeom>
                <a:avLst/>
                <a:gdLst>
                  <a:gd name="T0" fmla="*/ 0 w 21426"/>
                  <a:gd name="T1" fmla="*/ 0 h 21543"/>
                  <a:gd name="T2" fmla="*/ 0 w 21426"/>
                  <a:gd name="T3" fmla="*/ 0 h 21543"/>
                  <a:gd name="T4" fmla="*/ 0 w 21426"/>
                  <a:gd name="T5" fmla="*/ 0 h 21543"/>
                  <a:gd name="T6" fmla="*/ 0 w 21426"/>
                  <a:gd name="T7" fmla="*/ 0 h 21543"/>
                  <a:gd name="T8" fmla="*/ 0 w 21426"/>
                  <a:gd name="T9" fmla="*/ 0 h 21543"/>
                  <a:gd name="T10" fmla="*/ 0 w 21426"/>
                  <a:gd name="T11" fmla="*/ 0 h 21543"/>
                  <a:gd name="T12" fmla="*/ 0 w 21426"/>
                  <a:gd name="T13" fmla="*/ 0 h 21543"/>
                  <a:gd name="T14" fmla="*/ 0 w 21426"/>
                  <a:gd name="T15" fmla="*/ 0 h 21543"/>
                  <a:gd name="T16" fmla="*/ 0 w 21426"/>
                  <a:gd name="T17" fmla="*/ 0 h 21543"/>
                  <a:gd name="T18" fmla="*/ 0 w 21426"/>
                  <a:gd name="T19" fmla="*/ 0 h 21543"/>
                  <a:gd name="T20" fmla="*/ 0 w 21426"/>
                  <a:gd name="T21" fmla="*/ 0 h 21543"/>
                  <a:gd name="T22" fmla="*/ 0 w 21426"/>
                  <a:gd name="T23" fmla="*/ 0 h 21543"/>
                  <a:gd name="T24" fmla="*/ 0 w 21426"/>
                  <a:gd name="T25" fmla="*/ 0 h 21543"/>
                  <a:gd name="T26" fmla="*/ 0 w 21426"/>
                  <a:gd name="T27" fmla="*/ 0 h 21543"/>
                  <a:gd name="T28" fmla="*/ 0 w 21426"/>
                  <a:gd name="T29" fmla="*/ 0 h 21543"/>
                  <a:gd name="T30" fmla="*/ 0 w 21426"/>
                  <a:gd name="T31" fmla="*/ 0 h 21543"/>
                  <a:gd name="T32" fmla="*/ 0 w 21426"/>
                  <a:gd name="T33" fmla="*/ 0 h 21543"/>
                  <a:gd name="T34" fmla="*/ 0 w 21426"/>
                  <a:gd name="T35" fmla="*/ 0 h 21543"/>
                  <a:gd name="T36" fmla="*/ 0 w 21426"/>
                  <a:gd name="T37" fmla="*/ 0 h 21543"/>
                  <a:gd name="T38" fmla="*/ 0 w 21426"/>
                  <a:gd name="T39" fmla="*/ 0 h 21543"/>
                  <a:gd name="T40" fmla="*/ 0 w 21426"/>
                  <a:gd name="T41" fmla="*/ 0 h 21543"/>
                  <a:gd name="T42" fmla="*/ 0 w 21426"/>
                  <a:gd name="T43" fmla="*/ 0 h 21543"/>
                  <a:gd name="T44" fmla="*/ 0 w 21426"/>
                  <a:gd name="T45" fmla="*/ 0 h 21543"/>
                  <a:gd name="T46" fmla="*/ 0 w 21426"/>
                  <a:gd name="T47" fmla="*/ 0 h 21543"/>
                  <a:gd name="T48" fmla="*/ 0 w 21426"/>
                  <a:gd name="T49" fmla="*/ 0 h 21543"/>
                  <a:gd name="T50" fmla="*/ 0 w 21426"/>
                  <a:gd name="T51" fmla="*/ 0 h 21543"/>
                  <a:gd name="T52" fmla="*/ 0 w 21426"/>
                  <a:gd name="T53" fmla="*/ 0 h 21543"/>
                  <a:gd name="T54" fmla="*/ 0 w 21426"/>
                  <a:gd name="T55" fmla="*/ 0 h 21543"/>
                  <a:gd name="T56" fmla="*/ 0 w 21426"/>
                  <a:gd name="T57" fmla="*/ 0 h 21543"/>
                  <a:gd name="T58" fmla="*/ 0 w 21426"/>
                  <a:gd name="T59" fmla="*/ 0 h 21543"/>
                  <a:gd name="T60" fmla="*/ 0 w 21426"/>
                  <a:gd name="T61" fmla="*/ 0 h 21543"/>
                  <a:gd name="T62" fmla="*/ 0 w 21426"/>
                  <a:gd name="T63" fmla="*/ 0 h 21543"/>
                  <a:gd name="T64" fmla="*/ 0 w 21426"/>
                  <a:gd name="T65" fmla="*/ 0 h 215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426" h="21543">
                    <a:moveTo>
                      <a:pt x="13979" y="6062"/>
                    </a:moveTo>
                    <a:cubicBezTo>
                      <a:pt x="12936" y="6156"/>
                      <a:pt x="11866" y="6198"/>
                      <a:pt x="10793" y="6203"/>
                    </a:cubicBezTo>
                    <a:cubicBezTo>
                      <a:pt x="9693" y="6208"/>
                      <a:pt x="8549" y="6198"/>
                      <a:pt x="7469" y="6117"/>
                    </a:cubicBezTo>
                    <a:cubicBezTo>
                      <a:pt x="7059" y="6086"/>
                      <a:pt x="6667" y="6039"/>
                      <a:pt x="6283" y="5977"/>
                    </a:cubicBezTo>
                    <a:cubicBezTo>
                      <a:pt x="5907" y="5931"/>
                      <a:pt x="5611" y="6028"/>
                      <a:pt x="5272" y="5890"/>
                    </a:cubicBezTo>
                    <a:cubicBezTo>
                      <a:pt x="5552" y="5913"/>
                      <a:pt x="5666" y="5873"/>
                      <a:pt x="5614" y="5769"/>
                    </a:cubicBezTo>
                    <a:cubicBezTo>
                      <a:pt x="5547" y="5618"/>
                      <a:pt x="4514" y="5397"/>
                      <a:pt x="4219" y="5289"/>
                    </a:cubicBezTo>
                    <a:cubicBezTo>
                      <a:pt x="3624" y="5071"/>
                      <a:pt x="3083" y="4830"/>
                      <a:pt x="2667" y="4560"/>
                    </a:cubicBezTo>
                    <a:cubicBezTo>
                      <a:pt x="1818" y="4010"/>
                      <a:pt x="1468" y="3372"/>
                      <a:pt x="1509" y="2742"/>
                    </a:cubicBezTo>
                    <a:cubicBezTo>
                      <a:pt x="1530" y="2742"/>
                      <a:pt x="1556" y="2742"/>
                      <a:pt x="1587" y="2742"/>
                    </a:cubicBezTo>
                    <a:cubicBezTo>
                      <a:pt x="1587" y="3733"/>
                      <a:pt x="2855" y="4591"/>
                      <a:pt x="5298" y="5030"/>
                    </a:cubicBezTo>
                    <a:cubicBezTo>
                      <a:pt x="7766" y="5473"/>
                      <a:pt x="10794" y="5424"/>
                      <a:pt x="13105" y="4864"/>
                    </a:cubicBezTo>
                    <a:cubicBezTo>
                      <a:pt x="15349" y="4321"/>
                      <a:pt x="16950" y="3418"/>
                      <a:pt x="17061" y="2403"/>
                    </a:cubicBezTo>
                    <a:cubicBezTo>
                      <a:pt x="17174" y="1363"/>
                      <a:pt x="15436" y="474"/>
                      <a:pt x="13049" y="0"/>
                    </a:cubicBezTo>
                    <a:cubicBezTo>
                      <a:pt x="14505" y="115"/>
                      <a:pt x="15850" y="492"/>
                      <a:pt x="16813" y="904"/>
                    </a:cubicBezTo>
                    <a:cubicBezTo>
                      <a:pt x="16843" y="916"/>
                      <a:pt x="16045" y="576"/>
                      <a:pt x="16813" y="904"/>
                    </a:cubicBezTo>
                    <a:cubicBezTo>
                      <a:pt x="18662" y="1594"/>
                      <a:pt x="19635" y="2627"/>
                      <a:pt x="19126" y="3595"/>
                    </a:cubicBezTo>
                    <a:cubicBezTo>
                      <a:pt x="18890" y="4045"/>
                      <a:pt x="18297" y="4486"/>
                      <a:pt x="17599" y="4860"/>
                    </a:cubicBezTo>
                    <a:cubicBezTo>
                      <a:pt x="17261" y="5042"/>
                      <a:pt x="16876" y="5218"/>
                      <a:pt x="16460" y="5377"/>
                    </a:cubicBezTo>
                    <a:cubicBezTo>
                      <a:pt x="16181" y="5483"/>
                      <a:pt x="15128" y="5689"/>
                      <a:pt x="15289" y="5849"/>
                    </a:cubicBezTo>
                    <a:cubicBezTo>
                      <a:pt x="15426" y="5871"/>
                      <a:pt x="15430" y="5856"/>
                      <a:pt x="15583" y="5842"/>
                    </a:cubicBezTo>
                    <a:lnTo>
                      <a:pt x="13979" y="6062"/>
                    </a:lnTo>
                    <a:close/>
                    <a:moveTo>
                      <a:pt x="2985" y="16238"/>
                    </a:moveTo>
                    <a:cubicBezTo>
                      <a:pt x="2653" y="16209"/>
                      <a:pt x="2542" y="16230"/>
                      <a:pt x="2333" y="16203"/>
                    </a:cubicBezTo>
                    <a:cubicBezTo>
                      <a:pt x="2333" y="16003"/>
                      <a:pt x="1399" y="15788"/>
                      <a:pt x="1057" y="15694"/>
                    </a:cubicBezTo>
                    <a:cubicBezTo>
                      <a:pt x="750" y="15616"/>
                      <a:pt x="0" y="15451"/>
                      <a:pt x="0" y="15288"/>
                    </a:cubicBezTo>
                    <a:cubicBezTo>
                      <a:pt x="1136" y="15635"/>
                      <a:pt x="2227" y="15906"/>
                      <a:pt x="3661" y="16046"/>
                    </a:cubicBezTo>
                    <a:cubicBezTo>
                      <a:pt x="5742" y="16249"/>
                      <a:pt x="7980" y="16287"/>
                      <a:pt x="10122" y="16266"/>
                    </a:cubicBezTo>
                    <a:cubicBezTo>
                      <a:pt x="11818" y="16250"/>
                      <a:pt x="13957" y="16228"/>
                      <a:pt x="15494" y="15932"/>
                    </a:cubicBezTo>
                    <a:cubicBezTo>
                      <a:pt x="17168" y="15610"/>
                      <a:pt x="17040" y="14527"/>
                      <a:pt x="17045" y="14030"/>
                    </a:cubicBezTo>
                    <a:cubicBezTo>
                      <a:pt x="17048" y="13746"/>
                      <a:pt x="17126" y="13180"/>
                      <a:pt x="17154" y="12897"/>
                    </a:cubicBezTo>
                    <a:cubicBezTo>
                      <a:pt x="17181" y="12618"/>
                      <a:pt x="17244" y="12060"/>
                      <a:pt x="17263" y="11780"/>
                    </a:cubicBezTo>
                    <a:cubicBezTo>
                      <a:pt x="17306" y="11148"/>
                      <a:pt x="17328" y="10081"/>
                      <a:pt x="17433" y="9250"/>
                    </a:cubicBezTo>
                    <a:cubicBezTo>
                      <a:pt x="17510" y="8646"/>
                      <a:pt x="17240" y="7553"/>
                      <a:pt x="18911" y="7201"/>
                    </a:cubicBezTo>
                    <a:cubicBezTo>
                      <a:pt x="19653" y="7037"/>
                      <a:pt x="19789" y="6640"/>
                      <a:pt x="19316" y="6389"/>
                    </a:cubicBezTo>
                    <a:cubicBezTo>
                      <a:pt x="19046" y="6245"/>
                      <a:pt x="18746" y="6077"/>
                      <a:pt x="18320" y="5996"/>
                    </a:cubicBezTo>
                    <a:cubicBezTo>
                      <a:pt x="18114" y="5957"/>
                      <a:pt x="17898" y="5915"/>
                      <a:pt x="17738" y="5891"/>
                    </a:cubicBezTo>
                    <a:cubicBezTo>
                      <a:pt x="17535" y="5861"/>
                      <a:pt x="17290" y="5839"/>
                      <a:pt x="16901" y="5822"/>
                    </a:cubicBezTo>
                    <a:cubicBezTo>
                      <a:pt x="16400" y="5822"/>
                      <a:pt x="16631" y="5809"/>
                      <a:pt x="16143" y="5769"/>
                    </a:cubicBezTo>
                    <a:cubicBezTo>
                      <a:pt x="16622" y="5630"/>
                      <a:pt x="16895" y="5644"/>
                      <a:pt x="17481" y="5717"/>
                    </a:cubicBezTo>
                    <a:cubicBezTo>
                      <a:pt x="18102" y="5794"/>
                      <a:pt x="18732" y="5900"/>
                      <a:pt x="19300" y="6021"/>
                    </a:cubicBezTo>
                    <a:cubicBezTo>
                      <a:pt x="20496" y="6276"/>
                      <a:pt x="21084" y="6585"/>
                      <a:pt x="21248" y="7095"/>
                    </a:cubicBezTo>
                    <a:cubicBezTo>
                      <a:pt x="21600" y="8188"/>
                      <a:pt x="21322" y="9332"/>
                      <a:pt x="21322" y="10431"/>
                    </a:cubicBezTo>
                    <a:cubicBezTo>
                      <a:pt x="21322" y="11005"/>
                      <a:pt x="21322" y="11580"/>
                      <a:pt x="21322" y="12154"/>
                    </a:cubicBezTo>
                    <a:cubicBezTo>
                      <a:pt x="21322" y="12440"/>
                      <a:pt x="21322" y="12726"/>
                      <a:pt x="21322" y="13012"/>
                    </a:cubicBezTo>
                    <a:cubicBezTo>
                      <a:pt x="21322" y="13125"/>
                      <a:pt x="21513" y="13733"/>
                      <a:pt x="21275" y="13792"/>
                    </a:cubicBezTo>
                    <a:cubicBezTo>
                      <a:pt x="21006" y="13876"/>
                      <a:pt x="21216" y="14348"/>
                      <a:pt x="21196" y="14479"/>
                    </a:cubicBezTo>
                    <a:cubicBezTo>
                      <a:pt x="21166" y="14693"/>
                      <a:pt x="21142" y="14933"/>
                      <a:pt x="20915" y="15133"/>
                    </a:cubicBezTo>
                    <a:cubicBezTo>
                      <a:pt x="20683" y="15338"/>
                      <a:pt x="20231" y="15468"/>
                      <a:pt x="19768" y="15599"/>
                    </a:cubicBezTo>
                    <a:cubicBezTo>
                      <a:pt x="19508" y="15672"/>
                      <a:pt x="18289" y="15886"/>
                      <a:pt x="18647" y="16053"/>
                    </a:cubicBezTo>
                    <a:cubicBezTo>
                      <a:pt x="18771" y="16045"/>
                      <a:pt x="18896" y="16041"/>
                      <a:pt x="19021" y="16042"/>
                    </a:cubicBezTo>
                    <a:cubicBezTo>
                      <a:pt x="19421" y="16190"/>
                      <a:pt x="19188" y="16577"/>
                      <a:pt x="19178" y="16765"/>
                    </a:cubicBezTo>
                    <a:cubicBezTo>
                      <a:pt x="19163" y="17091"/>
                      <a:pt x="19152" y="17418"/>
                      <a:pt x="19148" y="17745"/>
                    </a:cubicBezTo>
                    <a:cubicBezTo>
                      <a:pt x="19139" y="18357"/>
                      <a:pt x="19140" y="18970"/>
                      <a:pt x="19116" y="19582"/>
                    </a:cubicBezTo>
                    <a:cubicBezTo>
                      <a:pt x="19095" y="20104"/>
                      <a:pt x="19355" y="20675"/>
                      <a:pt x="18079" y="21005"/>
                    </a:cubicBezTo>
                    <a:cubicBezTo>
                      <a:pt x="16879" y="21316"/>
                      <a:pt x="15313" y="21462"/>
                      <a:pt x="13889" y="21543"/>
                    </a:cubicBezTo>
                    <a:cubicBezTo>
                      <a:pt x="13889" y="21531"/>
                      <a:pt x="13889" y="21520"/>
                      <a:pt x="13889" y="21508"/>
                    </a:cubicBezTo>
                    <a:cubicBezTo>
                      <a:pt x="14747" y="21600"/>
                      <a:pt x="15408" y="21112"/>
                      <a:pt x="15527" y="20870"/>
                    </a:cubicBezTo>
                    <a:cubicBezTo>
                      <a:pt x="15744" y="20434"/>
                      <a:pt x="15660" y="19959"/>
                      <a:pt x="15684" y="19517"/>
                    </a:cubicBezTo>
                    <a:cubicBezTo>
                      <a:pt x="15740" y="18472"/>
                      <a:pt x="15815" y="17428"/>
                      <a:pt x="15771" y="16383"/>
                    </a:cubicBezTo>
                    <a:cubicBezTo>
                      <a:pt x="15453" y="16369"/>
                      <a:pt x="15199" y="16431"/>
                      <a:pt x="14892" y="16447"/>
                    </a:cubicBezTo>
                    <a:cubicBezTo>
                      <a:pt x="14420" y="16473"/>
                      <a:pt x="13946" y="16511"/>
                      <a:pt x="13469" y="16523"/>
                    </a:cubicBezTo>
                    <a:cubicBezTo>
                      <a:pt x="12325" y="16564"/>
                      <a:pt x="11175" y="16582"/>
                      <a:pt x="10026" y="16582"/>
                    </a:cubicBezTo>
                    <a:cubicBezTo>
                      <a:pt x="7775" y="16583"/>
                      <a:pt x="5509" y="16518"/>
                      <a:pt x="3345" y="16273"/>
                    </a:cubicBezTo>
                    <a:lnTo>
                      <a:pt x="2985" y="16238"/>
                    </a:lnTo>
                    <a:close/>
                    <a:moveTo>
                      <a:pt x="2985" y="16238"/>
                    </a:moveTo>
                  </a:path>
                </a:pathLst>
              </a:custGeom>
              <a:solidFill>
                <a:srgbClr val="D0001D"/>
              </a:solidFill>
              <a:ln w="12700" cap="flat" cmpd="sng">
                <a:solidFill>
                  <a:srgbClr val="D0001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grpSp>
            <p:nvGrpSpPr>
              <p:cNvPr id="3896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11" cy="746"/>
                <a:chOff x="0" y="0"/>
                <a:chExt cx="311" cy="746"/>
              </a:xfrm>
            </p:grpSpPr>
            <p:sp>
              <p:nvSpPr>
                <p:cNvPr id="38964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  <p:grpSp>
          <p:nvGrpSpPr>
            <p:cNvPr id="38956" name="Grupp 243"/>
            <p:cNvGrpSpPr>
              <a:grpSpLocks/>
            </p:cNvGrpSpPr>
            <p:nvPr/>
          </p:nvGrpSpPr>
          <p:grpSpPr bwMode="auto">
            <a:xfrm>
              <a:off x="7596327" y="1451360"/>
              <a:ext cx="515166" cy="1307755"/>
              <a:chOff x="2939363" y="667781"/>
              <a:chExt cx="2212453" cy="5616325"/>
            </a:xfrm>
          </p:grpSpPr>
          <p:grpSp>
            <p:nvGrpSpPr>
              <p:cNvPr id="115" name="Grupp 244"/>
              <p:cNvGrpSpPr/>
              <p:nvPr/>
            </p:nvGrpSpPr>
            <p:grpSpPr>
              <a:xfrm>
                <a:off x="2999232" y="753331"/>
                <a:ext cx="2076453" cy="5454624"/>
                <a:chOff x="2997266" y="752501"/>
                <a:chExt cx="2076453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118" name="Frihandsfigur 247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Frihandsfigur 248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Frihandsfigur 249"/>
                <p:cNvSpPr/>
                <p:nvPr/>
              </p:nvSpPr>
              <p:spPr>
                <a:xfrm>
                  <a:off x="2997266" y="2835274"/>
                  <a:ext cx="2076453" cy="1720848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ihandsfigur 258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Frihandsfigur 259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958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8959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128" name="Rectangle 85"/>
          <p:cNvSpPr>
            <a:spLocks/>
          </p:cNvSpPr>
          <p:nvPr/>
        </p:nvSpPr>
        <p:spPr bwMode="auto">
          <a:xfrm>
            <a:off x="1183217" y="1305985"/>
            <a:ext cx="4140200" cy="56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5073">
              <a:lnSpc>
                <a:spcPct val="80000"/>
              </a:lnSpc>
              <a:buClr>
                <a:srgbClr val="000000"/>
              </a:buClr>
              <a:buSzPct val="100000"/>
              <a:tabLst>
                <a:tab pos="1064657" algn="l"/>
              </a:tabLst>
            </a:pPr>
            <a:r>
              <a:rPr lang="en-US" sz="4000" b="1">
                <a:solidFill>
                  <a:srgbClr val="595959"/>
                </a:solidFill>
                <a:latin typeface="Arial Bold" charset="0"/>
                <a:sym typeface="Arial Bold" charset="0"/>
              </a:rPr>
              <a:t>“</a:t>
            </a:r>
            <a:r>
              <a:rPr lang="en-US" altLang="ja-JP" sz="3733" b="1">
                <a:solidFill>
                  <a:srgbClr val="595959"/>
                </a:solidFill>
                <a:latin typeface="Arial Bold" charset="0"/>
                <a:sym typeface="Arial Bold" charset="0"/>
              </a:rPr>
              <a:t>West</a:t>
            </a:r>
            <a:r>
              <a:rPr lang="en-US" sz="4000" b="1">
                <a:solidFill>
                  <a:srgbClr val="595959"/>
                </a:solidFill>
                <a:latin typeface="Arial Bold" charset="0"/>
                <a:sym typeface="Arial Bold" charset="0"/>
              </a:rPr>
              <a:t>”</a:t>
            </a:r>
          </a:p>
        </p:txBody>
      </p:sp>
      <p:sp>
        <p:nvSpPr>
          <p:cNvPr id="38932" name="AutoShape 5"/>
          <p:cNvSpPr>
            <a:spLocks/>
          </p:cNvSpPr>
          <p:nvPr/>
        </p:nvSpPr>
        <p:spPr bwMode="auto">
          <a:xfrm>
            <a:off x="6614585" y="6758517"/>
            <a:ext cx="10583" cy="8467"/>
          </a:xfrm>
          <a:custGeom>
            <a:avLst/>
            <a:gdLst>
              <a:gd name="T0" fmla="*/ 0 w 16229"/>
              <a:gd name="T1" fmla="*/ 0 h 16415"/>
              <a:gd name="T2" fmla="*/ 0 w 16229"/>
              <a:gd name="T3" fmla="*/ 0 h 16415"/>
              <a:gd name="T4" fmla="*/ 0 w 16229"/>
              <a:gd name="T5" fmla="*/ 0 h 16415"/>
              <a:gd name="T6" fmla="*/ 0 w 16229"/>
              <a:gd name="T7" fmla="*/ 0 h 164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29" h="16415">
                <a:moveTo>
                  <a:pt x="2723" y="6618"/>
                </a:moveTo>
                <a:cubicBezTo>
                  <a:pt x="895" y="6618"/>
                  <a:pt x="0" y="4421"/>
                  <a:pt x="0" y="0"/>
                </a:cubicBezTo>
                <a:cubicBezTo>
                  <a:pt x="20686" y="19403"/>
                  <a:pt x="21600" y="21600"/>
                  <a:pt x="2723" y="6618"/>
                </a:cubicBezTo>
                <a:close/>
                <a:moveTo>
                  <a:pt x="2723" y="661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grpSp>
        <p:nvGrpSpPr>
          <p:cNvPr id="38933" name="Grupp 141"/>
          <p:cNvGrpSpPr>
            <a:grpSpLocks/>
          </p:cNvGrpSpPr>
          <p:nvPr/>
        </p:nvGrpSpPr>
        <p:grpSpPr bwMode="auto">
          <a:xfrm>
            <a:off x="6197601" y="2550585"/>
            <a:ext cx="512233" cy="1265767"/>
            <a:chOff x="4774383" y="2506652"/>
            <a:chExt cx="531042" cy="1316048"/>
          </a:xfrm>
        </p:grpSpPr>
        <p:sp>
          <p:nvSpPr>
            <p:cNvPr id="38946" name="AutoShape 2"/>
            <p:cNvSpPr>
              <a:spLocks/>
            </p:cNvSpPr>
            <p:nvPr/>
          </p:nvSpPr>
          <p:spPr bwMode="auto">
            <a:xfrm>
              <a:off x="5147061" y="3692154"/>
              <a:ext cx="158364" cy="111141"/>
            </a:xfrm>
            <a:custGeom>
              <a:avLst/>
              <a:gdLst>
                <a:gd name="T0" fmla="*/ 2147483646 w 21254"/>
                <a:gd name="T1" fmla="*/ 2147483646 h 21600"/>
                <a:gd name="T2" fmla="*/ 2147483646 w 21254"/>
                <a:gd name="T3" fmla="*/ 2147483646 h 21600"/>
                <a:gd name="T4" fmla="*/ 0 w 21254"/>
                <a:gd name="T5" fmla="*/ 2147483646 h 21600"/>
                <a:gd name="T6" fmla="*/ 2147483646 w 21254"/>
                <a:gd name="T7" fmla="*/ 0 h 21600"/>
                <a:gd name="T8" fmla="*/ 2147483646 w 21254"/>
                <a:gd name="T9" fmla="*/ 2147483646 h 21600"/>
                <a:gd name="T10" fmla="*/ 2147483646 w 21254"/>
                <a:gd name="T11" fmla="*/ 2147483646 h 21600"/>
                <a:gd name="T12" fmla="*/ 2147483646 w 21254"/>
                <a:gd name="T13" fmla="*/ 2147483646 h 21600"/>
                <a:gd name="T14" fmla="*/ 2147483646 w 21254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47" name="AutoShape 3"/>
            <p:cNvSpPr>
              <a:spLocks/>
            </p:cNvSpPr>
            <p:nvPr/>
          </p:nvSpPr>
          <p:spPr bwMode="auto">
            <a:xfrm>
              <a:off x="4788658" y="2520765"/>
              <a:ext cx="475092" cy="1273709"/>
            </a:xfrm>
            <a:custGeom>
              <a:avLst/>
              <a:gdLst>
                <a:gd name="T0" fmla="*/ 2147483646 w 21509"/>
                <a:gd name="T1" fmla="*/ 2147483646 h 21335"/>
                <a:gd name="T2" fmla="*/ 2147483646 w 21509"/>
                <a:gd name="T3" fmla="*/ 2147483646 h 21335"/>
                <a:gd name="T4" fmla="*/ 2147483646 w 21509"/>
                <a:gd name="T5" fmla="*/ 2147483646 h 21335"/>
                <a:gd name="T6" fmla="*/ 2147483646 w 21509"/>
                <a:gd name="T7" fmla="*/ 2147483646 h 21335"/>
                <a:gd name="T8" fmla="*/ 2147483646 w 21509"/>
                <a:gd name="T9" fmla="*/ 2147483646 h 21335"/>
                <a:gd name="T10" fmla="*/ 2147483646 w 21509"/>
                <a:gd name="T11" fmla="*/ 2147483646 h 21335"/>
                <a:gd name="T12" fmla="*/ 2147483646 w 21509"/>
                <a:gd name="T13" fmla="*/ 2147483646 h 21335"/>
                <a:gd name="T14" fmla="*/ 2147483646 w 21509"/>
                <a:gd name="T15" fmla="*/ 2147483646 h 21335"/>
                <a:gd name="T16" fmla="*/ 2147483646 w 21509"/>
                <a:gd name="T17" fmla="*/ 2147483646 h 21335"/>
                <a:gd name="T18" fmla="*/ 2147483646 w 21509"/>
                <a:gd name="T19" fmla="*/ 2147483646 h 21335"/>
                <a:gd name="T20" fmla="*/ 2147483646 w 21509"/>
                <a:gd name="T21" fmla="*/ 2147483646 h 21335"/>
                <a:gd name="T22" fmla="*/ 2147483646 w 21509"/>
                <a:gd name="T23" fmla="*/ 2147483646 h 21335"/>
                <a:gd name="T24" fmla="*/ 2147483646 w 21509"/>
                <a:gd name="T25" fmla="*/ 2147483646 h 21335"/>
                <a:gd name="T26" fmla="*/ 2147483646 w 21509"/>
                <a:gd name="T27" fmla="*/ 2147483646 h 21335"/>
                <a:gd name="T28" fmla="*/ 2147483646 w 21509"/>
                <a:gd name="T29" fmla="*/ 2147483646 h 21335"/>
                <a:gd name="T30" fmla="*/ 2147483646 w 21509"/>
                <a:gd name="T31" fmla="*/ 2147483646 h 21335"/>
                <a:gd name="T32" fmla="*/ 2147483646 w 21509"/>
                <a:gd name="T33" fmla="*/ 2147483646 h 21335"/>
                <a:gd name="T34" fmla="*/ 2147483646 w 21509"/>
                <a:gd name="T35" fmla="*/ 2147483646 h 21335"/>
                <a:gd name="T36" fmla="*/ 2147483646 w 21509"/>
                <a:gd name="T37" fmla="*/ 2147483646 h 21335"/>
                <a:gd name="T38" fmla="*/ 2147483646 w 21509"/>
                <a:gd name="T39" fmla="*/ 2147483646 h 21335"/>
                <a:gd name="T40" fmla="*/ 2147483646 w 21509"/>
                <a:gd name="T41" fmla="*/ 2147483646 h 21335"/>
                <a:gd name="T42" fmla="*/ 2147483646 w 21509"/>
                <a:gd name="T43" fmla="*/ 2147483646 h 21335"/>
                <a:gd name="T44" fmla="*/ 2147483646 w 21509"/>
                <a:gd name="T45" fmla="*/ 2147483646 h 21335"/>
                <a:gd name="T46" fmla="*/ 2147483646 w 21509"/>
                <a:gd name="T47" fmla="*/ 2147483646 h 21335"/>
                <a:gd name="T48" fmla="*/ 2147483646 w 21509"/>
                <a:gd name="T49" fmla="*/ 2147483646 h 21335"/>
                <a:gd name="T50" fmla="*/ 2147483646 w 21509"/>
                <a:gd name="T51" fmla="*/ 2147483646 h 21335"/>
                <a:gd name="T52" fmla="*/ 2147483646 w 21509"/>
                <a:gd name="T53" fmla="*/ 2147483646 h 21335"/>
                <a:gd name="T54" fmla="*/ 2147483646 w 21509"/>
                <a:gd name="T55" fmla="*/ 2147483646 h 21335"/>
                <a:gd name="T56" fmla="*/ 2147483646 w 21509"/>
                <a:gd name="T57" fmla="*/ 2147483646 h 21335"/>
                <a:gd name="T58" fmla="*/ 2147483646 w 21509"/>
                <a:gd name="T59" fmla="*/ 2147483646 h 21335"/>
                <a:gd name="T60" fmla="*/ 2147483646 w 21509"/>
                <a:gd name="T61" fmla="*/ 2147483646 h 21335"/>
                <a:gd name="T62" fmla="*/ 0 w 21509"/>
                <a:gd name="T63" fmla="*/ 2147483646 h 21335"/>
                <a:gd name="T64" fmla="*/ 0 w 21509"/>
                <a:gd name="T65" fmla="*/ 2147483646 h 21335"/>
                <a:gd name="T66" fmla="*/ 2147483646 w 21509"/>
                <a:gd name="T67" fmla="*/ 2147483646 h 21335"/>
                <a:gd name="T68" fmla="*/ 2147483646 w 21509"/>
                <a:gd name="T69" fmla="*/ 2147483646 h 21335"/>
                <a:gd name="T70" fmla="*/ 2147483646 w 21509"/>
                <a:gd name="T71" fmla="*/ 2147483646 h 21335"/>
                <a:gd name="T72" fmla="*/ 2147483646 w 21509"/>
                <a:gd name="T73" fmla="*/ 2147483646 h 21335"/>
                <a:gd name="T74" fmla="*/ 2147483646 w 21509"/>
                <a:gd name="T75" fmla="*/ 2147483646 h 21335"/>
                <a:gd name="T76" fmla="*/ 2147483646 w 21509"/>
                <a:gd name="T77" fmla="*/ 2147483646 h 21335"/>
                <a:gd name="T78" fmla="*/ 2147483646 w 21509"/>
                <a:gd name="T79" fmla="*/ 2147483646 h 21335"/>
                <a:gd name="T80" fmla="*/ 2147483646 w 21509"/>
                <a:gd name="T81" fmla="*/ 2147483646 h 21335"/>
                <a:gd name="T82" fmla="*/ 2147483646 w 21509"/>
                <a:gd name="T83" fmla="*/ 2147483646 h 21335"/>
                <a:gd name="T84" fmla="*/ 2147483646 w 21509"/>
                <a:gd name="T85" fmla="*/ 2147483646 h 21335"/>
                <a:gd name="T86" fmla="*/ 2147483646 w 21509"/>
                <a:gd name="T87" fmla="*/ 2147483646 h 21335"/>
                <a:gd name="T88" fmla="*/ 2147483646 w 21509"/>
                <a:gd name="T89" fmla="*/ 2147483646 h 21335"/>
                <a:gd name="T90" fmla="*/ 2147483646 w 21509"/>
                <a:gd name="T91" fmla="*/ 2147483646 h 21335"/>
                <a:gd name="T92" fmla="*/ 2147483646 w 21509"/>
                <a:gd name="T93" fmla="*/ 2147483646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48" name="AutoShape 4"/>
            <p:cNvSpPr>
              <a:spLocks/>
            </p:cNvSpPr>
            <p:nvPr/>
          </p:nvSpPr>
          <p:spPr bwMode="auto">
            <a:xfrm>
              <a:off x="4801994" y="2534878"/>
              <a:ext cx="461756" cy="1256067"/>
            </a:xfrm>
            <a:custGeom>
              <a:avLst/>
              <a:gdLst>
                <a:gd name="T0" fmla="*/ 2147483646 w 21426"/>
                <a:gd name="T1" fmla="*/ 2147483646 h 21543"/>
                <a:gd name="T2" fmla="*/ 2147483646 w 21426"/>
                <a:gd name="T3" fmla="*/ 2147483646 h 21543"/>
                <a:gd name="T4" fmla="*/ 2147483646 w 21426"/>
                <a:gd name="T5" fmla="*/ 2147483646 h 21543"/>
                <a:gd name="T6" fmla="*/ 2147483646 w 21426"/>
                <a:gd name="T7" fmla="*/ 2147483646 h 21543"/>
                <a:gd name="T8" fmla="*/ 2147483646 w 21426"/>
                <a:gd name="T9" fmla="*/ 2147483646 h 21543"/>
                <a:gd name="T10" fmla="*/ 2147483646 w 21426"/>
                <a:gd name="T11" fmla="*/ 2147483646 h 21543"/>
                <a:gd name="T12" fmla="*/ 2147483646 w 21426"/>
                <a:gd name="T13" fmla="*/ 0 h 21543"/>
                <a:gd name="T14" fmla="*/ 2147483646 w 21426"/>
                <a:gd name="T15" fmla="*/ 2147483646 h 21543"/>
                <a:gd name="T16" fmla="*/ 2147483646 w 21426"/>
                <a:gd name="T17" fmla="*/ 2147483646 h 21543"/>
                <a:gd name="T18" fmla="*/ 2147483646 w 21426"/>
                <a:gd name="T19" fmla="*/ 2147483646 h 21543"/>
                <a:gd name="T20" fmla="*/ 2147483646 w 21426"/>
                <a:gd name="T21" fmla="*/ 2147483646 h 21543"/>
                <a:gd name="T22" fmla="*/ 2147483646 w 21426"/>
                <a:gd name="T23" fmla="*/ 2147483646 h 21543"/>
                <a:gd name="T24" fmla="*/ 0 w 21426"/>
                <a:gd name="T25" fmla="*/ 2147483646 h 21543"/>
                <a:gd name="T26" fmla="*/ 2147483646 w 21426"/>
                <a:gd name="T27" fmla="*/ 2147483646 h 21543"/>
                <a:gd name="T28" fmla="*/ 2147483646 w 21426"/>
                <a:gd name="T29" fmla="*/ 2147483646 h 21543"/>
                <a:gd name="T30" fmla="*/ 2147483646 w 21426"/>
                <a:gd name="T31" fmla="*/ 2147483646 h 21543"/>
                <a:gd name="T32" fmla="*/ 2147483646 w 21426"/>
                <a:gd name="T33" fmla="*/ 2147483646 h 21543"/>
                <a:gd name="T34" fmla="*/ 2147483646 w 21426"/>
                <a:gd name="T35" fmla="*/ 2147483646 h 21543"/>
                <a:gd name="T36" fmla="*/ 2147483646 w 21426"/>
                <a:gd name="T37" fmla="*/ 2147483646 h 21543"/>
                <a:gd name="T38" fmla="*/ 2147483646 w 21426"/>
                <a:gd name="T39" fmla="*/ 2147483646 h 21543"/>
                <a:gd name="T40" fmla="*/ 2147483646 w 21426"/>
                <a:gd name="T41" fmla="*/ 2147483646 h 21543"/>
                <a:gd name="T42" fmla="*/ 2147483646 w 21426"/>
                <a:gd name="T43" fmla="*/ 2147483646 h 21543"/>
                <a:gd name="T44" fmla="*/ 2147483646 w 21426"/>
                <a:gd name="T45" fmla="*/ 2147483646 h 21543"/>
                <a:gd name="T46" fmla="*/ 2147483646 w 21426"/>
                <a:gd name="T47" fmla="*/ 2147483646 h 21543"/>
                <a:gd name="T48" fmla="*/ 2147483646 w 21426"/>
                <a:gd name="T49" fmla="*/ 2147483646 h 21543"/>
                <a:gd name="T50" fmla="*/ 2147483646 w 21426"/>
                <a:gd name="T51" fmla="*/ 2147483646 h 21543"/>
                <a:gd name="T52" fmla="*/ 2147483646 w 21426"/>
                <a:gd name="T53" fmla="*/ 2147483646 h 21543"/>
                <a:gd name="T54" fmla="*/ 2147483646 w 21426"/>
                <a:gd name="T55" fmla="*/ 2147483646 h 21543"/>
                <a:gd name="T56" fmla="*/ 2147483646 w 21426"/>
                <a:gd name="T57" fmla="*/ 2147483646 h 21543"/>
                <a:gd name="T58" fmla="*/ 2147483646 w 21426"/>
                <a:gd name="T59" fmla="*/ 2147483646 h 21543"/>
                <a:gd name="T60" fmla="*/ 2147483646 w 21426"/>
                <a:gd name="T61" fmla="*/ 2147483646 h 21543"/>
                <a:gd name="T62" fmla="*/ 2147483646 w 21426"/>
                <a:gd name="T63" fmla="*/ 2147483646 h 21543"/>
                <a:gd name="T64" fmla="*/ 2147483646 w 21426"/>
                <a:gd name="T65" fmla="*/ 2147483646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F85D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49" name="Group 5"/>
            <p:cNvGrpSpPr>
              <a:grpSpLocks/>
            </p:cNvGrpSpPr>
            <p:nvPr/>
          </p:nvGrpSpPr>
          <p:grpSpPr bwMode="auto">
            <a:xfrm>
              <a:off x="4775322" y="2506652"/>
              <a:ext cx="518434" cy="1316048"/>
              <a:chOff x="0" y="0"/>
              <a:chExt cx="311" cy="746"/>
            </a:xfrm>
          </p:grpSpPr>
          <p:sp>
            <p:nvSpPr>
              <p:cNvPr id="38954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  <p:grpSp>
          <p:nvGrpSpPr>
            <p:cNvPr id="38950" name="Grupp 146"/>
            <p:cNvGrpSpPr>
              <a:grpSpLocks/>
            </p:cNvGrpSpPr>
            <p:nvPr/>
          </p:nvGrpSpPr>
          <p:grpSpPr bwMode="auto">
            <a:xfrm>
              <a:off x="4774383" y="2511425"/>
              <a:ext cx="515167" cy="1307755"/>
              <a:chOff x="2939363" y="667781"/>
              <a:chExt cx="2212453" cy="5616325"/>
            </a:xfrm>
          </p:grpSpPr>
          <p:grpSp>
            <p:nvGrpSpPr>
              <p:cNvPr id="136" name="Grupp 147"/>
              <p:cNvGrpSpPr/>
              <p:nvPr/>
            </p:nvGrpSpPr>
            <p:grpSpPr>
              <a:xfrm>
                <a:off x="2999166" y="753331"/>
                <a:ext cx="2076450" cy="5454624"/>
                <a:chOff x="2997200" y="752501"/>
                <a:chExt cx="2076450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139" name="Frihandsfigur 155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Frihandsfigur 156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Frihandsfigur 157"/>
                <p:cNvSpPr/>
                <p:nvPr/>
              </p:nvSpPr>
              <p:spPr>
                <a:xfrm>
                  <a:off x="2997200" y="2835275"/>
                  <a:ext cx="2076450" cy="1720850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ihandsfigur 158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Frihandsfigur 226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952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8953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38934" name="Grupp 327"/>
          <p:cNvGrpSpPr>
            <a:grpSpLocks/>
          </p:cNvGrpSpPr>
          <p:nvPr/>
        </p:nvGrpSpPr>
        <p:grpSpPr bwMode="auto">
          <a:xfrm>
            <a:off x="4620685" y="2542118"/>
            <a:ext cx="510116" cy="1265767"/>
            <a:chOff x="4774383" y="2506652"/>
            <a:chExt cx="531042" cy="1316048"/>
          </a:xfrm>
        </p:grpSpPr>
        <p:sp>
          <p:nvSpPr>
            <p:cNvPr id="38937" name="AutoShape 2"/>
            <p:cNvSpPr>
              <a:spLocks/>
            </p:cNvSpPr>
            <p:nvPr/>
          </p:nvSpPr>
          <p:spPr bwMode="auto">
            <a:xfrm>
              <a:off x="5147061" y="3692154"/>
              <a:ext cx="158364" cy="111141"/>
            </a:xfrm>
            <a:custGeom>
              <a:avLst/>
              <a:gdLst>
                <a:gd name="T0" fmla="*/ 2147483646 w 21254"/>
                <a:gd name="T1" fmla="*/ 2147483646 h 21600"/>
                <a:gd name="T2" fmla="*/ 2147483646 w 21254"/>
                <a:gd name="T3" fmla="*/ 2147483646 h 21600"/>
                <a:gd name="T4" fmla="*/ 0 w 21254"/>
                <a:gd name="T5" fmla="*/ 2147483646 h 21600"/>
                <a:gd name="T6" fmla="*/ 2147483646 w 21254"/>
                <a:gd name="T7" fmla="*/ 0 h 21600"/>
                <a:gd name="T8" fmla="*/ 2147483646 w 21254"/>
                <a:gd name="T9" fmla="*/ 2147483646 h 21600"/>
                <a:gd name="T10" fmla="*/ 2147483646 w 21254"/>
                <a:gd name="T11" fmla="*/ 2147483646 h 21600"/>
                <a:gd name="T12" fmla="*/ 2147483646 w 21254"/>
                <a:gd name="T13" fmla="*/ 2147483646 h 21600"/>
                <a:gd name="T14" fmla="*/ 2147483646 w 21254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54" h="21600">
                  <a:moveTo>
                    <a:pt x="19711" y="12595"/>
                  </a:moveTo>
                  <a:cubicBezTo>
                    <a:pt x="16983" y="17232"/>
                    <a:pt x="10935" y="18607"/>
                    <a:pt x="7141" y="19945"/>
                  </a:cubicBezTo>
                  <a:cubicBezTo>
                    <a:pt x="4807" y="20613"/>
                    <a:pt x="2351" y="21077"/>
                    <a:pt x="0" y="21600"/>
                  </a:cubicBezTo>
                  <a:cubicBezTo>
                    <a:pt x="7508" y="19019"/>
                    <a:pt x="11032" y="11768"/>
                    <a:pt x="10430" y="0"/>
                  </a:cubicBezTo>
                  <a:cubicBezTo>
                    <a:pt x="13544" y="363"/>
                    <a:pt x="19583" y="725"/>
                    <a:pt x="20972" y="5839"/>
                  </a:cubicBezTo>
                  <a:cubicBezTo>
                    <a:pt x="21600" y="7939"/>
                    <a:pt x="21181" y="10189"/>
                    <a:pt x="19711" y="12595"/>
                  </a:cubicBezTo>
                  <a:cubicBezTo>
                    <a:pt x="18269" y="15047"/>
                    <a:pt x="21181" y="10189"/>
                    <a:pt x="19711" y="12595"/>
                  </a:cubicBezTo>
                  <a:close/>
                  <a:moveTo>
                    <a:pt x="19711" y="12595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38" name="AutoShape 3"/>
            <p:cNvSpPr>
              <a:spLocks/>
            </p:cNvSpPr>
            <p:nvPr/>
          </p:nvSpPr>
          <p:spPr bwMode="auto">
            <a:xfrm>
              <a:off x="4788658" y="2520765"/>
              <a:ext cx="475092" cy="1273709"/>
            </a:xfrm>
            <a:custGeom>
              <a:avLst/>
              <a:gdLst>
                <a:gd name="T0" fmla="*/ 2147483646 w 21509"/>
                <a:gd name="T1" fmla="*/ 2147483646 h 21335"/>
                <a:gd name="T2" fmla="*/ 2147483646 w 21509"/>
                <a:gd name="T3" fmla="*/ 2147483646 h 21335"/>
                <a:gd name="T4" fmla="*/ 2147483646 w 21509"/>
                <a:gd name="T5" fmla="*/ 2147483646 h 21335"/>
                <a:gd name="T6" fmla="*/ 2147483646 w 21509"/>
                <a:gd name="T7" fmla="*/ 2147483646 h 21335"/>
                <a:gd name="T8" fmla="*/ 2147483646 w 21509"/>
                <a:gd name="T9" fmla="*/ 2147483646 h 21335"/>
                <a:gd name="T10" fmla="*/ 2147483646 w 21509"/>
                <a:gd name="T11" fmla="*/ 2147483646 h 21335"/>
                <a:gd name="T12" fmla="*/ 2147483646 w 21509"/>
                <a:gd name="T13" fmla="*/ 2147483646 h 21335"/>
                <a:gd name="T14" fmla="*/ 2147483646 w 21509"/>
                <a:gd name="T15" fmla="*/ 2147483646 h 21335"/>
                <a:gd name="T16" fmla="*/ 2147483646 w 21509"/>
                <a:gd name="T17" fmla="*/ 2147483646 h 21335"/>
                <a:gd name="T18" fmla="*/ 2147483646 w 21509"/>
                <a:gd name="T19" fmla="*/ 2147483646 h 21335"/>
                <a:gd name="T20" fmla="*/ 2147483646 w 21509"/>
                <a:gd name="T21" fmla="*/ 2147483646 h 21335"/>
                <a:gd name="T22" fmla="*/ 2147483646 w 21509"/>
                <a:gd name="T23" fmla="*/ 2147483646 h 21335"/>
                <a:gd name="T24" fmla="*/ 2147483646 w 21509"/>
                <a:gd name="T25" fmla="*/ 2147483646 h 21335"/>
                <a:gd name="T26" fmla="*/ 2147483646 w 21509"/>
                <a:gd name="T27" fmla="*/ 2147483646 h 21335"/>
                <a:gd name="T28" fmla="*/ 2147483646 w 21509"/>
                <a:gd name="T29" fmla="*/ 2147483646 h 21335"/>
                <a:gd name="T30" fmla="*/ 2147483646 w 21509"/>
                <a:gd name="T31" fmla="*/ 2147483646 h 21335"/>
                <a:gd name="T32" fmla="*/ 2147483646 w 21509"/>
                <a:gd name="T33" fmla="*/ 2147483646 h 21335"/>
                <a:gd name="T34" fmla="*/ 2147483646 w 21509"/>
                <a:gd name="T35" fmla="*/ 2147483646 h 21335"/>
                <a:gd name="T36" fmla="*/ 2147483646 w 21509"/>
                <a:gd name="T37" fmla="*/ 2147483646 h 21335"/>
                <a:gd name="T38" fmla="*/ 2147483646 w 21509"/>
                <a:gd name="T39" fmla="*/ 2147483646 h 21335"/>
                <a:gd name="T40" fmla="*/ 2147483646 w 21509"/>
                <a:gd name="T41" fmla="*/ 2147483646 h 21335"/>
                <a:gd name="T42" fmla="*/ 2147483646 w 21509"/>
                <a:gd name="T43" fmla="*/ 2147483646 h 21335"/>
                <a:gd name="T44" fmla="*/ 2147483646 w 21509"/>
                <a:gd name="T45" fmla="*/ 2147483646 h 21335"/>
                <a:gd name="T46" fmla="*/ 2147483646 w 21509"/>
                <a:gd name="T47" fmla="*/ 2147483646 h 21335"/>
                <a:gd name="T48" fmla="*/ 2147483646 w 21509"/>
                <a:gd name="T49" fmla="*/ 2147483646 h 21335"/>
                <a:gd name="T50" fmla="*/ 2147483646 w 21509"/>
                <a:gd name="T51" fmla="*/ 2147483646 h 21335"/>
                <a:gd name="T52" fmla="*/ 2147483646 w 21509"/>
                <a:gd name="T53" fmla="*/ 2147483646 h 21335"/>
                <a:gd name="T54" fmla="*/ 2147483646 w 21509"/>
                <a:gd name="T55" fmla="*/ 2147483646 h 21335"/>
                <a:gd name="T56" fmla="*/ 2147483646 w 21509"/>
                <a:gd name="T57" fmla="*/ 2147483646 h 21335"/>
                <a:gd name="T58" fmla="*/ 2147483646 w 21509"/>
                <a:gd name="T59" fmla="*/ 2147483646 h 21335"/>
                <a:gd name="T60" fmla="*/ 2147483646 w 21509"/>
                <a:gd name="T61" fmla="*/ 2147483646 h 21335"/>
                <a:gd name="T62" fmla="*/ 0 w 21509"/>
                <a:gd name="T63" fmla="*/ 2147483646 h 21335"/>
                <a:gd name="T64" fmla="*/ 0 w 21509"/>
                <a:gd name="T65" fmla="*/ 2147483646 h 21335"/>
                <a:gd name="T66" fmla="*/ 2147483646 w 21509"/>
                <a:gd name="T67" fmla="*/ 2147483646 h 21335"/>
                <a:gd name="T68" fmla="*/ 2147483646 w 21509"/>
                <a:gd name="T69" fmla="*/ 2147483646 h 21335"/>
                <a:gd name="T70" fmla="*/ 2147483646 w 21509"/>
                <a:gd name="T71" fmla="*/ 2147483646 h 21335"/>
                <a:gd name="T72" fmla="*/ 2147483646 w 21509"/>
                <a:gd name="T73" fmla="*/ 2147483646 h 21335"/>
                <a:gd name="T74" fmla="*/ 2147483646 w 21509"/>
                <a:gd name="T75" fmla="*/ 2147483646 h 21335"/>
                <a:gd name="T76" fmla="*/ 2147483646 w 21509"/>
                <a:gd name="T77" fmla="*/ 2147483646 h 21335"/>
                <a:gd name="T78" fmla="*/ 2147483646 w 21509"/>
                <a:gd name="T79" fmla="*/ 2147483646 h 21335"/>
                <a:gd name="T80" fmla="*/ 2147483646 w 21509"/>
                <a:gd name="T81" fmla="*/ 2147483646 h 21335"/>
                <a:gd name="T82" fmla="*/ 2147483646 w 21509"/>
                <a:gd name="T83" fmla="*/ 2147483646 h 21335"/>
                <a:gd name="T84" fmla="*/ 2147483646 w 21509"/>
                <a:gd name="T85" fmla="*/ 2147483646 h 21335"/>
                <a:gd name="T86" fmla="*/ 2147483646 w 21509"/>
                <a:gd name="T87" fmla="*/ 2147483646 h 21335"/>
                <a:gd name="T88" fmla="*/ 2147483646 w 21509"/>
                <a:gd name="T89" fmla="*/ 2147483646 h 21335"/>
                <a:gd name="T90" fmla="*/ 2147483646 w 21509"/>
                <a:gd name="T91" fmla="*/ 2147483646 h 21335"/>
                <a:gd name="T92" fmla="*/ 2147483646 w 21509"/>
                <a:gd name="T93" fmla="*/ 2147483646 h 213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509" h="21335">
                  <a:moveTo>
                    <a:pt x="17134" y="1099"/>
                  </a:moveTo>
                  <a:cubicBezTo>
                    <a:pt x="18914" y="1753"/>
                    <a:pt x="19798" y="2781"/>
                    <a:pt x="19317" y="3698"/>
                  </a:cubicBezTo>
                  <a:cubicBezTo>
                    <a:pt x="19086" y="4137"/>
                    <a:pt x="18520" y="4571"/>
                    <a:pt x="17832" y="4935"/>
                  </a:cubicBezTo>
                  <a:cubicBezTo>
                    <a:pt x="17499" y="5112"/>
                    <a:pt x="17120" y="5284"/>
                    <a:pt x="16715" y="5438"/>
                  </a:cubicBezTo>
                  <a:cubicBezTo>
                    <a:pt x="16442" y="5542"/>
                    <a:pt x="15414" y="5743"/>
                    <a:pt x="15571" y="5899"/>
                  </a:cubicBezTo>
                  <a:cubicBezTo>
                    <a:pt x="15750" y="6033"/>
                    <a:pt x="16529" y="5785"/>
                    <a:pt x="16679" y="5735"/>
                  </a:cubicBezTo>
                  <a:cubicBezTo>
                    <a:pt x="16913" y="5619"/>
                    <a:pt x="17887" y="5789"/>
                    <a:pt x="18136" y="5832"/>
                  </a:cubicBezTo>
                  <a:cubicBezTo>
                    <a:pt x="19334" y="6023"/>
                    <a:pt x="20727" y="6238"/>
                    <a:pt x="21180" y="6736"/>
                  </a:cubicBezTo>
                  <a:cubicBezTo>
                    <a:pt x="21599" y="7197"/>
                    <a:pt x="21505" y="7746"/>
                    <a:pt x="21490" y="8226"/>
                  </a:cubicBezTo>
                  <a:cubicBezTo>
                    <a:pt x="21469" y="8824"/>
                    <a:pt x="21459" y="9422"/>
                    <a:pt x="21459" y="10021"/>
                  </a:cubicBezTo>
                  <a:cubicBezTo>
                    <a:pt x="21459" y="11177"/>
                    <a:pt x="21459" y="12334"/>
                    <a:pt x="21459" y="13490"/>
                  </a:cubicBezTo>
                  <a:cubicBezTo>
                    <a:pt x="21459" y="13695"/>
                    <a:pt x="21362" y="13893"/>
                    <a:pt x="21355" y="14107"/>
                  </a:cubicBezTo>
                  <a:cubicBezTo>
                    <a:pt x="21348" y="14358"/>
                    <a:pt x="21338" y="14634"/>
                    <a:pt x="21144" y="14878"/>
                  </a:cubicBezTo>
                  <a:cubicBezTo>
                    <a:pt x="20980" y="15085"/>
                    <a:pt x="20614" y="15223"/>
                    <a:pt x="20172" y="15353"/>
                  </a:cubicBezTo>
                  <a:cubicBezTo>
                    <a:pt x="19899" y="15433"/>
                    <a:pt x="18493" y="15696"/>
                    <a:pt x="18849" y="15863"/>
                  </a:cubicBezTo>
                  <a:cubicBezTo>
                    <a:pt x="18970" y="15855"/>
                    <a:pt x="19091" y="15851"/>
                    <a:pt x="19213" y="15851"/>
                  </a:cubicBezTo>
                  <a:cubicBezTo>
                    <a:pt x="19678" y="16025"/>
                    <a:pt x="19365" y="16573"/>
                    <a:pt x="19356" y="16797"/>
                  </a:cubicBezTo>
                  <a:cubicBezTo>
                    <a:pt x="19340" y="17195"/>
                    <a:pt x="19336" y="17594"/>
                    <a:pt x="19335" y="17992"/>
                  </a:cubicBezTo>
                  <a:cubicBezTo>
                    <a:pt x="19332" y="18714"/>
                    <a:pt x="19482" y="19481"/>
                    <a:pt x="19218" y="20198"/>
                  </a:cubicBezTo>
                  <a:cubicBezTo>
                    <a:pt x="18998" y="20792"/>
                    <a:pt x="16679" y="21022"/>
                    <a:pt x="15360" y="21140"/>
                  </a:cubicBezTo>
                  <a:cubicBezTo>
                    <a:pt x="13574" y="21299"/>
                    <a:pt x="11833" y="21347"/>
                    <a:pt x="9994" y="21332"/>
                  </a:cubicBezTo>
                  <a:cubicBezTo>
                    <a:pt x="7755" y="21314"/>
                    <a:pt x="2747" y="21274"/>
                    <a:pt x="2561" y="20114"/>
                  </a:cubicBezTo>
                  <a:cubicBezTo>
                    <a:pt x="2506" y="19768"/>
                    <a:pt x="2558" y="19425"/>
                    <a:pt x="2557" y="19079"/>
                  </a:cubicBezTo>
                  <a:cubicBezTo>
                    <a:pt x="2555" y="18727"/>
                    <a:pt x="2443" y="18379"/>
                    <a:pt x="2444" y="18027"/>
                  </a:cubicBezTo>
                  <a:cubicBezTo>
                    <a:pt x="2446" y="17646"/>
                    <a:pt x="2446" y="17265"/>
                    <a:pt x="2464" y="16884"/>
                  </a:cubicBezTo>
                  <a:cubicBezTo>
                    <a:pt x="2479" y="16563"/>
                    <a:pt x="2368" y="16239"/>
                    <a:pt x="2368" y="15925"/>
                  </a:cubicBezTo>
                  <a:cubicBezTo>
                    <a:pt x="2739" y="15965"/>
                    <a:pt x="2778" y="15892"/>
                    <a:pt x="2778" y="15772"/>
                  </a:cubicBezTo>
                  <a:cubicBezTo>
                    <a:pt x="2423" y="15772"/>
                    <a:pt x="1838" y="15550"/>
                    <a:pt x="1549" y="15478"/>
                  </a:cubicBezTo>
                  <a:cubicBezTo>
                    <a:pt x="1277" y="15377"/>
                    <a:pt x="891" y="15310"/>
                    <a:pt x="714" y="15178"/>
                  </a:cubicBezTo>
                  <a:cubicBezTo>
                    <a:pt x="81" y="14820"/>
                    <a:pt x="227" y="14190"/>
                    <a:pt x="178" y="13784"/>
                  </a:cubicBezTo>
                  <a:cubicBezTo>
                    <a:pt x="47" y="12692"/>
                    <a:pt x="75" y="11595"/>
                    <a:pt x="27" y="10502"/>
                  </a:cubicBezTo>
                  <a:cubicBezTo>
                    <a:pt x="3" y="9929"/>
                    <a:pt x="0" y="9356"/>
                    <a:pt x="0" y="8782"/>
                  </a:cubicBezTo>
                  <a:cubicBezTo>
                    <a:pt x="0" y="8502"/>
                    <a:pt x="0" y="8222"/>
                    <a:pt x="0" y="7942"/>
                  </a:cubicBezTo>
                  <a:cubicBezTo>
                    <a:pt x="0" y="7702"/>
                    <a:pt x="149" y="7451"/>
                    <a:pt x="107" y="7219"/>
                  </a:cubicBezTo>
                  <a:cubicBezTo>
                    <a:pt x="-1" y="6797"/>
                    <a:pt x="553" y="6372"/>
                    <a:pt x="1568" y="6163"/>
                  </a:cubicBezTo>
                  <a:cubicBezTo>
                    <a:pt x="2053" y="6063"/>
                    <a:pt x="2498" y="5946"/>
                    <a:pt x="3020" y="5871"/>
                  </a:cubicBezTo>
                  <a:cubicBezTo>
                    <a:pt x="3549" y="5787"/>
                    <a:pt x="4262" y="5776"/>
                    <a:pt x="4736" y="5668"/>
                  </a:cubicBezTo>
                  <a:cubicBezTo>
                    <a:pt x="4967" y="5732"/>
                    <a:pt x="5507" y="5939"/>
                    <a:pt x="5798" y="5939"/>
                  </a:cubicBezTo>
                  <a:cubicBezTo>
                    <a:pt x="6071" y="5966"/>
                    <a:pt x="6183" y="5926"/>
                    <a:pt x="6132" y="5820"/>
                  </a:cubicBezTo>
                  <a:cubicBezTo>
                    <a:pt x="6052" y="5671"/>
                    <a:pt x="5064" y="5462"/>
                    <a:pt x="4770" y="5353"/>
                  </a:cubicBezTo>
                  <a:cubicBezTo>
                    <a:pt x="4194" y="5139"/>
                    <a:pt x="3662" y="4905"/>
                    <a:pt x="3255" y="4642"/>
                  </a:cubicBezTo>
                  <a:cubicBezTo>
                    <a:pt x="2425" y="4106"/>
                    <a:pt x="2086" y="3480"/>
                    <a:pt x="2126" y="2865"/>
                  </a:cubicBezTo>
                  <a:cubicBezTo>
                    <a:pt x="2146" y="2865"/>
                    <a:pt x="2172" y="2865"/>
                    <a:pt x="2202" y="2865"/>
                  </a:cubicBezTo>
                  <a:cubicBezTo>
                    <a:pt x="2202" y="1626"/>
                    <a:pt x="5298" y="490"/>
                    <a:pt x="8306" y="134"/>
                  </a:cubicBezTo>
                  <a:cubicBezTo>
                    <a:pt x="11573" y="-253"/>
                    <a:pt x="14818" y="235"/>
                    <a:pt x="17134" y="1099"/>
                  </a:cubicBezTo>
                  <a:cubicBezTo>
                    <a:pt x="17833" y="1356"/>
                    <a:pt x="17114" y="1091"/>
                    <a:pt x="17134" y="1099"/>
                  </a:cubicBezTo>
                  <a:close/>
                  <a:moveTo>
                    <a:pt x="17134" y="1099"/>
                  </a:moveTo>
                </a:path>
              </a:pathLst>
            </a:custGeom>
            <a:solidFill>
              <a:srgbClr val="1ACFE5"/>
            </a:solidFill>
            <a:ln w="12700" cap="flat" cmpd="sng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39" name="AutoShape 4"/>
            <p:cNvSpPr>
              <a:spLocks/>
            </p:cNvSpPr>
            <p:nvPr/>
          </p:nvSpPr>
          <p:spPr bwMode="auto">
            <a:xfrm>
              <a:off x="4801994" y="2534878"/>
              <a:ext cx="461756" cy="1256067"/>
            </a:xfrm>
            <a:custGeom>
              <a:avLst/>
              <a:gdLst>
                <a:gd name="T0" fmla="*/ 2147483646 w 21426"/>
                <a:gd name="T1" fmla="*/ 2147483646 h 21543"/>
                <a:gd name="T2" fmla="*/ 2147483646 w 21426"/>
                <a:gd name="T3" fmla="*/ 2147483646 h 21543"/>
                <a:gd name="T4" fmla="*/ 2147483646 w 21426"/>
                <a:gd name="T5" fmla="*/ 2147483646 h 21543"/>
                <a:gd name="T6" fmla="*/ 2147483646 w 21426"/>
                <a:gd name="T7" fmla="*/ 2147483646 h 21543"/>
                <a:gd name="T8" fmla="*/ 2147483646 w 21426"/>
                <a:gd name="T9" fmla="*/ 2147483646 h 21543"/>
                <a:gd name="T10" fmla="*/ 2147483646 w 21426"/>
                <a:gd name="T11" fmla="*/ 2147483646 h 21543"/>
                <a:gd name="T12" fmla="*/ 2147483646 w 21426"/>
                <a:gd name="T13" fmla="*/ 0 h 21543"/>
                <a:gd name="T14" fmla="*/ 2147483646 w 21426"/>
                <a:gd name="T15" fmla="*/ 2147483646 h 21543"/>
                <a:gd name="T16" fmla="*/ 2147483646 w 21426"/>
                <a:gd name="T17" fmla="*/ 2147483646 h 21543"/>
                <a:gd name="T18" fmla="*/ 2147483646 w 21426"/>
                <a:gd name="T19" fmla="*/ 2147483646 h 21543"/>
                <a:gd name="T20" fmla="*/ 2147483646 w 21426"/>
                <a:gd name="T21" fmla="*/ 2147483646 h 21543"/>
                <a:gd name="T22" fmla="*/ 2147483646 w 21426"/>
                <a:gd name="T23" fmla="*/ 2147483646 h 21543"/>
                <a:gd name="T24" fmla="*/ 0 w 21426"/>
                <a:gd name="T25" fmla="*/ 2147483646 h 21543"/>
                <a:gd name="T26" fmla="*/ 2147483646 w 21426"/>
                <a:gd name="T27" fmla="*/ 2147483646 h 21543"/>
                <a:gd name="T28" fmla="*/ 2147483646 w 21426"/>
                <a:gd name="T29" fmla="*/ 2147483646 h 21543"/>
                <a:gd name="T30" fmla="*/ 2147483646 w 21426"/>
                <a:gd name="T31" fmla="*/ 2147483646 h 21543"/>
                <a:gd name="T32" fmla="*/ 2147483646 w 21426"/>
                <a:gd name="T33" fmla="*/ 2147483646 h 21543"/>
                <a:gd name="T34" fmla="*/ 2147483646 w 21426"/>
                <a:gd name="T35" fmla="*/ 2147483646 h 21543"/>
                <a:gd name="T36" fmla="*/ 2147483646 w 21426"/>
                <a:gd name="T37" fmla="*/ 2147483646 h 21543"/>
                <a:gd name="T38" fmla="*/ 2147483646 w 21426"/>
                <a:gd name="T39" fmla="*/ 2147483646 h 21543"/>
                <a:gd name="T40" fmla="*/ 2147483646 w 21426"/>
                <a:gd name="T41" fmla="*/ 2147483646 h 21543"/>
                <a:gd name="T42" fmla="*/ 2147483646 w 21426"/>
                <a:gd name="T43" fmla="*/ 2147483646 h 21543"/>
                <a:gd name="T44" fmla="*/ 2147483646 w 21426"/>
                <a:gd name="T45" fmla="*/ 2147483646 h 21543"/>
                <a:gd name="T46" fmla="*/ 2147483646 w 21426"/>
                <a:gd name="T47" fmla="*/ 2147483646 h 21543"/>
                <a:gd name="T48" fmla="*/ 2147483646 w 21426"/>
                <a:gd name="T49" fmla="*/ 2147483646 h 21543"/>
                <a:gd name="T50" fmla="*/ 2147483646 w 21426"/>
                <a:gd name="T51" fmla="*/ 2147483646 h 21543"/>
                <a:gd name="T52" fmla="*/ 2147483646 w 21426"/>
                <a:gd name="T53" fmla="*/ 2147483646 h 21543"/>
                <a:gd name="T54" fmla="*/ 2147483646 w 21426"/>
                <a:gd name="T55" fmla="*/ 2147483646 h 21543"/>
                <a:gd name="T56" fmla="*/ 2147483646 w 21426"/>
                <a:gd name="T57" fmla="*/ 2147483646 h 21543"/>
                <a:gd name="T58" fmla="*/ 2147483646 w 21426"/>
                <a:gd name="T59" fmla="*/ 2147483646 h 21543"/>
                <a:gd name="T60" fmla="*/ 2147483646 w 21426"/>
                <a:gd name="T61" fmla="*/ 2147483646 h 21543"/>
                <a:gd name="T62" fmla="*/ 2147483646 w 21426"/>
                <a:gd name="T63" fmla="*/ 2147483646 h 21543"/>
                <a:gd name="T64" fmla="*/ 2147483646 w 21426"/>
                <a:gd name="T65" fmla="*/ 2147483646 h 21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26" h="21543">
                  <a:moveTo>
                    <a:pt x="13979" y="6062"/>
                  </a:moveTo>
                  <a:cubicBezTo>
                    <a:pt x="12936" y="6156"/>
                    <a:pt x="11866" y="6198"/>
                    <a:pt x="10793" y="6203"/>
                  </a:cubicBezTo>
                  <a:cubicBezTo>
                    <a:pt x="9693" y="6208"/>
                    <a:pt x="8549" y="6198"/>
                    <a:pt x="7469" y="6117"/>
                  </a:cubicBezTo>
                  <a:cubicBezTo>
                    <a:pt x="7059" y="6086"/>
                    <a:pt x="6667" y="6039"/>
                    <a:pt x="6283" y="5977"/>
                  </a:cubicBezTo>
                  <a:cubicBezTo>
                    <a:pt x="5907" y="5931"/>
                    <a:pt x="5611" y="6028"/>
                    <a:pt x="5272" y="5890"/>
                  </a:cubicBezTo>
                  <a:cubicBezTo>
                    <a:pt x="5552" y="5913"/>
                    <a:pt x="5666" y="5873"/>
                    <a:pt x="5614" y="5769"/>
                  </a:cubicBezTo>
                  <a:cubicBezTo>
                    <a:pt x="5547" y="5618"/>
                    <a:pt x="4514" y="5397"/>
                    <a:pt x="4219" y="5289"/>
                  </a:cubicBezTo>
                  <a:cubicBezTo>
                    <a:pt x="3624" y="5071"/>
                    <a:pt x="3083" y="4830"/>
                    <a:pt x="2667" y="4560"/>
                  </a:cubicBezTo>
                  <a:cubicBezTo>
                    <a:pt x="1818" y="4010"/>
                    <a:pt x="1468" y="3372"/>
                    <a:pt x="1509" y="2742"/>
                  </a:cubicBezTo>
                  <a:cubicBezTo>
                    <a:pt x="1530" y="2742"/>
                    <a:pt x="1556" y="2742"/>
                    <a:pt x="1587" y="2742"/>
                  </a:cubicBezTo>
                  <a:cubicBezTo>
                    <a:pt x="1587" y="3733"/>
                    <a:pt x="2855" y="4591"/>
                    <a:pt x="5298" y="5030"/>
                  </a:cubicBezTo>
                  <a:cubicBezTo>
                    <a:pt x="7766" y="5473"/>
                    <a:pt x="10794" y="5424"/>
                    <a:pt x="13105" y="4864"/>
                  </a:cubicBezTo>
                  <a:cubicBezTo>
                    <a:pt x="15349" y="4321"/>
                    <a:pt x="16950" y="3418"/>
                    <a:pt x="17061" y="2403"/>
                  </a:cubicBezTo>
                  <a:cubicBezTo>
                    <a:pt x="17174" y="1363"/>
                    <a:pt x="15436" y="474"/>
                    <a:pt x="13049" y="0"/>
                  </a:cubicBezTo>
                  <a:cubicBezTo>
                    <a:pt x="14505" y="115"/>
                    <a:pt x="15850" y="492"/>
                    <a:pt x="16813" y="904"/>
                  </a:cubicBezTo>
                  <a:cubicBezTo>
                    <a:pt x="16843" y="916"/>
                    <a:pt x="16045" y="576"/>
                    <a:pt x="16813" y="904"/>
                  </a:cubicBezTo>
                  <a:cubicBezTo>
                    <a:pt x="18662" y="1594"/>
                    <a:pt x="19635" y="2627"/>
                    <a:pt x="19126" y="3595"/>
                  </a:cubicBezTo>
                  <a:cubicBezTo>
                    <a:pt x="18890" y="4045"/>
                    <a:pt x="18297" y="4486"/>
                    <a:pt x="17599" y="4860"/>
                  </a:cubicBezTo>
                  <a:cubicBezTo>
                    <a:pt x="17261" y="5042"/>
                    <a:pt x="16876" y="5218"/>
                    <a:pt x="16460" y="5377"/>
                  </a:cubicBezTo>
                  <a:cubicBezTo>
                    <a:pt x="16181" y="5483"/>
                    <a:pt x="15128" y="5689"/>
                    <a:pt x="15289" y="5849"/>
                  </a:cubicBezTo>
                  <a:cubicBezTo>
                    <a:pt x="15426" y="5871"/>
                    <a:pt x="15430" y="5856"/>
                    <a:pt x="15583" y="5842"/>
                  </a:cubicBezTo>
                  <a:lnTo>
                    <a:pt x="13979" y="6062"/>
                  </a:lnTo>
                  <a:close/>
                  <a:moveTo>
                    <a:pt x="2985" y="16238"/>
                  </a:moveTo>
                  <a:cubicBezTo>
                    <a:pt x="2653" y="16209"/>
                    <a:pt x="2542" y="16230"/>
                    <a:pt x="2333" y="16203"/>
                  </a:cubicBezTo>
                  <a:cubicBezTo>
                    <a:pt x="2333" y="16003"/>
                    <a:pt x="1399" y="15788"/>
                    <a:pt x="1057" y="15694"/>
                  </a:cubicBezTo>
                  <a:cubicBezTo>
                    <a:pt x="750" y="15616"/>
                    <a:pt x="0" y="15451"/>
                    <a:pt x="0" y="15288"/>
                  </a:cubicBezTo>
                  <a:cubicBezTo>
                    <a:pt x="1136" y="15635"/>
                    <a:pt x="2227" y="15906"/>
                    <a:pt x="3661" y="16046"/>
                  </a:cubicBezTo>
                  <a:cubicBezTo>
                    <a:pt x="5742" y="16249"/>
                    <a:pt x="7980" y="16287"/>
                    <a:pt x="10122" y="16266"/>
                  </a:cubicBezTo>
                  <a:cubicBezTo>
                    <a:pt x="11818" y="16250"/>
                    <a:pt x="13957" y="16228"/>
                    <a:pt x="15494" y="15932"/>
                  </a:cubicBezTo>
                  <a:cubicBezTo>
                    <a:pt x="17168" y="15610"/>
                    <a:pt x="17040" y="14527"/>
                    <a:pt x="17045" y="14030"/>
                  </a:cubicBezTo>
                  <a:cubicBezTo>
                    <a:pt x="17048" y="13746"/>
                    <a:pt x="17126" y="13180"/>
                    <a:pt x="17154" y="12897"/>
                  </a:cubicBezTo>
                  <a:cubicBezTo>
                    <a:pt x="17181" y="12618"/>
                    <a:pt x="17244" y="12060"/>
                    <a:pt x="17263" y="11780"/>
                  </a:cubicBezTo>
                  <a:cubicBezTo>
                    <a:pt x="17306" y="11148"/>
                    <a:pt x="17328" y="10081"/>
                    <a:pt x="17433" y="9250"/>
                  </a:cubicBezTo>
                  <a:cubicBezTo>
                    <a:pt x="17510" y="8646"/>
                    <a:pt x="17240" y="7553"/>
                    <a:pt x="18911" y="7201"/>
                  </a:cubicBezTo>
                  <a:cubicBezTo>
                    <a:pt x="19653" y="7037"/>
                    <a:pt x="19789" y="6640"/>
                    <a:pt x="19316" y="6389"/>
                  </a:cubicBezTo>
                  <a:cubicBezTo>
                    <a:pt x="19046" y="6245"/>
                    <a:pt x="18746" y="6077"/>
                    <a:pt x="18320" y="5996"/>
                  </a:cubicBezTo>
                  <a:cubicBezTo>
                    <a:pt x="18114" y="5957"/>
                    <a:pt x="17898" y="5915"/>
                    <a:pt x="17738" y="5891"/>
                  </a:cubicBezTo>
                  <a:cubicBezTo>
                    <a:pt x="17535" y="5861"/>
                    <a:pt x="17290" y="5839"/>
                    <a:pt x="16901" y="5822"/>
                  </a:cubicBezTo>
                  <a:cubicBezTo>
                    <a:pt x="16400" y="5822"/>
                    <a:pt x="16631" y="5809"/>
                    <a:pt x="16143" y="5769"/>
                  </a:cubicBezTo>
                  <a:cubicBezTo>
                    <a:pt x="16622" y="5630"/>
                    <a:pt x="16895" y="5644"/>
                    <a:pt x="17481" y="5717"/>
                  </a:cubicBezTo>
                  <a:cubicBezTo>
                    <a:pt x="18102" y="5794"/>
                    <a:pt x="18732" y="5900"/>
                    <a:pt x="19300" y="6021"/>
                  </a:cubicBezTo>
                  <a:cubicBezTo>
                    <a:pt x="20496" y="6276"/>
                    <a:pt x="21084" y="6585"/>
                    <a:pt x="21248" y="7095"/>
                  </a:cubicBezTo>
                  <a:cubicBezTo>
                    <a:pt x="21600" y="8188"/>
                    <a:pt x="21322" y="9332"/>
                    <a:pt x="21322" y="10431"/>
                  </a:cubicBezTo>
                  <a:cubicBezTo>
                    <a:pt x="21322" y="11005"/>
                    <a:pt x="21322" y="11580"/>
                    <a:pt x="21322" y="12154"/>
                  </a:cubicBezTo>
                  <a:cubicBezTo>
                    <a:pt x="21322" y="12440"/>
                    <a:pt x="21322" y="12726"/>
                    <a:pt x="21322" y="13012"/>
                  </a:cubicBezTo>
                  <a:cubicBezTo>
                    <a:pt x="21322" y="13125"/>
                    <a:pt x="21513" y="13733"/>
                    <a:pt x="21275" y="13792"/>
                  </a:cubicBezTo>
                  <a:cubicBezTo>
                    <a:pt x="21006" y="13876"/>
                    <a:pt x="21216" y="14348"/>
                    <a:pt x="21196" y="14479"/>
                  </a:cubicBezTo>
                  <a:cubicBezTo>
                    <a:pt x="21166" y="14693"/>
                    <a:pt x="21142" y="14933"/>
                    <a:pt x="20915" y="15133"/>
                  </a:cubicBezTo>
                  <a:cubicBezTo>
                    <a:pt x="20683" y="15338"/>
                    <a:pt x="20231" y="15468"/>
                    <a:pt x="19768" y="15599"/>
                  </a:cubicBezTo>
                  <a:cubicBezTo>
                    <a:pt x="19508" y="15672"/>
                    <a:pt x="18289" y="15886"/>
                    <a:pt x="18647" y="16053"/>
                  </a:cubicBezTo>
                  <a:cubicBezTo>
                    <a:pt x="18771" y="16045"/>
                    <a:pt x="18896" y="16041"/>
                    <a:pt x="19021" y="16042"/>
                  </a:cubicBezTo>
                  <a:cubicBezTo>
                    <a:pt x="19421" y="16190"/>
                    <a:pt x="19188" y="16577"/>
                    <a:pt x="19178" y="16765"/>
                  </a:cubicBezTo>
                  <a:cubicBezTo>
                    <a:pt x="19163" y="17091"/>
                    <a:pt x="19152" y="17418"/>
                    <a:pt x="19148" y="17745"/>
                  </a:cubicBezTo>
                  <a:cubicBezTo>
                    <a:pt x="19139" y="18357"/>
                    <a:pt x="19140" y="18970"/>
                    <a:pt x="19116" y="19582"/>
                  </a:cubicBezTo>
                  <a:cubicBezTo>
                    <a:pt x="19095" y="20104"/>
                    <a:pt x="19355" y="20675"/>
                    <a:pt x="18079" y="21005"/>
                  </a:cubicBezTo>
                  <a:cubicBezTo>
                    <a:pt x="16879" y="21316"/>
                    <a:pt x="15313" y="21462"/>
                    <a:pt x="13889" y="21543"/>
                  </a:cubicBezTo>
                  <a:cubicBezTo>
                    <a:pt x="13889" y="21531"/>
                    <a:pt x="13889" y="21520"/>
                    <a:pt x="13889" y="21508"/>
                  </a:cubicBezTo>
                  <a:cubicBezTo>
                    <a:pt x="14747" y="21600"/>
                    <a:pt x="15408" y="21112"/>
                    <a:pt x="15527" y="20870"/>
                  </a:cubicBezTo>
                  <a:cubicBezTo>
                    <a:pt x="15744" y="20434"/>
                    <a:pt x="15660" y="19959"/>
                    <a:pt x="15684" y="19517"/>
                  </a:cubicBezTo>
                  <a:cubicBezTo>
                    <a:pt x="15740" y="18472"/>
                    <a:pt x="15815" y="17428"/>
                    <a:pt x="15771" y="16383"/>
                  </a:cubicBezTo>
                  <a:cubicBezTo>
                    <a:pt x="15453" y="16369"/>
                    <a:pt x="15199" y="16431"/>
                    <a:pt x="14892" y="16447"/>
                  </a:cubicBezTo>
                  <a:cubicBezTo>
                    <a:pt x="14420" y="16473"/>
                    <a:pt x="13946" y="16511"/>
                    <a:pt x="13469" y="16523"/>
                  </a:cubicBezTo>
                  <a:cubicBezTo>
                    <a:pt x="12325" y="16564"/>
                    <a:pt x="11175" y="16582"/>
                    <a:pt x="10026" y="16582"/>
                  </a:cubicBezTo>
                  <a:cubicBezTo>
                    <a:pt x="7775" y="16583"/>
                    <a:pt x="5509" y="16518"/>
                    <a:pt x="3345" y="16273"/>
                  </a:cubicBezTo>
                  <a:lnTo>
                    <a:pt x="2985" y="16238"/>
                  </a:lnTo>
                  <a:close/>
                  <a:moveTo>
                    <a:pt x="2985" y="16238"/>
                  </a:moveTo>
                </a:path>
              </a:pathLst>
            </a:custGeom>
            <a:solidFill>
              <a:srgbClr val="0F85D8"/>
            </a:solidFill>
            <a:ln w="12700" cap="flat" cmpd="sng">
              <a:solidFill>
                <a:srgbClr val="0F85D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/>
            </a:p>
          </p:txBody>
        </p:sp>
        <p:grpSp>
          <p:nvGrpSpPr>
            <p:cNvPr id="38940" name="Group 5"/>
            <p:cNvGrpSpPr>
              <a:grpSpLocks/>
            </p:cNvGrpSpPr>
            <p:nvPr/>
          </p:nvGrpSpPr>
          <p:grpSpPr bwMode="auto">
            <a:xfrm>
              <a:off x="4775322" y="2506652"/>
              <a:ext cx="518434" cy="1316048"/>
              <a:chOff x="0" y="0"/>
              <a:chExt cx="311" cy="746"/>
            </a:xfrm>
          </p:grpSpPr>
          <p:sp>
            <p:nvSpPr>
              <p:cNvPr id="38945" name="AutoShape 6"/>
              <p:cNvSpPr>
                <a:spLocks/>
              </p:cNvSpPr>
              <p:nvPr/>
            </p:nvSpPr>
            <p:spPr bwMode="auto">
              <a:xfrm>
                <a:off x="0" y="0"/>
                <a:ext cx="311" cy="746"/>
              </a:xfrm>
              <a:custGeom>
                <a:avLst/>
                <a:gdLst>
                  <a:gd name="T0" fmla="*/ 0 w 21594"/>
                  <a:gd name="T1" fmla="*/ 0 h 21538"/>
                  <a:gd name="T2" fmla="*/ 0 w 21594"/>
                  <a:gd name="T3" fmla="*/ 0 h 21538"/>
                  <a:gd name="T4" fmla="*/ 0 w 21594"/>
                  <a:gd name="T5" fmla="*/ 0 h 21538"/>
                  <a:gd name="T6" fmla="*/ 0 w 21594"/>
                  <a:gd name="T7" fmla="*/ 0 h 21538"/>
                  <a:gd name="T8" fmla="*/ 0 w 21594"/>
                  <a:gd name="T9" fmla="*/ 0 h 21538"/>
                  <a:gd name="T10" fmla="*/ 0 w 21594"/>
                  <a:gd name="T11" fmla="*/ 0 h 21538"/>
                  <a:gd name="T12" fmla="*/ 0 w 21594"/>
                  <a:gd name="T13" fmla="*/ 0 h 21538"/>
                  <a:gd name="T14" fmla="*/ 0 w 21594"/>
                  <a:gd name="T15" fmla="*/ 0 h 21538"/>
                  <a:gd name="T16" fmla="*/ 0 w 21594"/>
                  <a:gd name="T17" fmla="*/ 0 h 21538"/>
                  <a:gd name="T18" fmla="*/ 0 w 21594"/>
                  <a:gd name="T19" fmla="*/ 0 h 21538"/>
                  <a:gd name="T20" fmla="*/ 0 w 21594"/>
                  <a:gd name="T21" fmla="*/ 0 h 21538"/>
                  <a:gd name="T22" fmla="*/ 0 w 21594"/>
                  <a:gd name="T23" fmla="*/ 0 h 21538"/>
                  <a:gd name="T24" fmla="*/ 0 w 21594"/>
                  <a:gd name="T25" fmla="*/ 0 h 21538"/>
                  <a:gd name="T26" fmla="*/ 0 w 21594"/>
                  <a:gd name="T27" fmla="*/ 0 h 21538"/>
                  <a:gd name="T28" fmla="*/ 0 w 21594"/>
                  <a:gd name="T29" fmla="*/ 0 h 21538"/>
                  <a:gd name="T30" fmla="*/ 0 w 21594"/>
                  <a:gd name="T31" fmla="*/ 0 h 21538"/>
                  <a:gd name="T32" fmla="*/ 0 w 21594"/>
                  <a:gd name="T33" fmla="*/ 0 h 21538"/>
                  <a:gd name="T34" fmla="*/ 0 w 21594"/>
                  <a:gd name="T35" fmla="*/ 0 h 21538"/>
                  <a:gd name="T36" fmla="*/ 0 w 21594"/>
                  <a:gd name="T37" fmla="*/ 0 h 21538"/>
                  <a:gd name="T38" fmla="*/ 0 w 21594"/>
                  <a:gd name="T39" fmla="*/ 0 h 21538"/>
                  <a:gd name="T40" fmla="*/ 0 w 21594"/>
                  <a:gd name="T41" fmla="*/ 0 h 21538"/>
                  <a:gd name="T42" fmla="*/ 0 w 21594"/>
                  <a:gd name="T43" fmla="*/ 0 h 21538"/>
                  <a:gd name="T44" fmla="*/ 0 w 21594"/>
                  <a:gd name="T45" fmla="*/ 0 h 21538"/>
                  <a:gd name="T46" fmla="*/ 0 w 21594"/>
                  <a:gd name="T47" fmla="*/ 0 h 21538"/>
                  <a:gd name="T48" fmla="*/ 0 w 21594"/>
                  <a:gd name="T49" fmla="*/ 0 h 21538"/>
                  <a:gd name="T50" fmla="*/ 0 w 21594"/>
                  <a:gd name="T51" fmla="*/ 0 h 21538"/>
                  <a:gd name="T52" fmla="*/ 0 w 21594"/>
                  <a:gd name="T53" fmla="*/ 0 h 21538"/>
                  <a:gd name="T54" fmla="*/ 0 w 21594"/>
                  <a:gd name="T55" fmla="*/ 0 h 21538"/>
                  <a:gd name="T56" fmla="*/ 0 w 21594"/>
                  <a:gd name="T57" fmla="*/ 0 h 21538"/>
                  <a:gd name="T58" fmla="*/ 0 w 21594"/>
                  <a:gd name="T59" fmla="*/ 0 h 21538"/>
                  <a:gd name="T60" fmla="*/ 0 w 21594"/>
                  <a:gd name="T61" fmla="*/ 0 h 21538"/>
                  <a:gd name="T62" fmla="*/ 0 w 21594"/>
                  <a:gd name="T63" fmla="*/ 0 h 21538"/>
                  <a:gd name="T64" fmla="*/ 0 w 21594"/>
                  <a:gd name="T65" fmla="*/ 0 h 21538"/>
                  <a:gd name="T66" fmla="*/ 0 w 21594"/>
                  <a:gd name="T67" fmla="*/ 0 h 21538"/>
                  <a:gd name="T68" fmla="*/ 0 w 21594"/>
                  <a:gd name="T69" fmla="*/ 0 h 21538"/>
                  <a:gd name="T70" fmla="*/ 0 w 21594"/>
                  <a:gd name="T71" fmla="*/ 0 h 21538"/>
                  <a:gd name="T72" fmla="*/ 0 w 21594"/>
                  <a:gd name="T73" fmla="*/ 0 h 21538"/>
                  <a:gd name="T74" fmla="*/ 0 w 21594"/>
                  <a:gd name="T75" fmla="*/ 0 h 21538"/>
                  <a:gd name="T76" fmla="*/ 0 w 21594"/>
                  <a:gd name="T77" fmla="*/ 0 h 21538"/>
                  <a:gd name="T78" fmla="*/ 0 w 21594"/>
                  <a:gd name="T79" fmla="*/ 0 h 21538"/>
                  <a:gd name="T80" fmla="*/ 0 w 21594"/>
                  <a:gd name="T81" fmla="*/ 0 h 21538"/>
                  <a:gd name="T82" fmla="*/ 0 w 21594"/>
                  <a:gd name="T83" fmla="*/ 0 h 21538"/>
                  <a:gd name="T84" fmla="*/ 0 w 21594"/>
                  <a:gd name="T85" fmla="*/ 0 h 21538"/>
                  <a:gd name="T86" fmla="*/ 0 w 21594"/>
                  <a:gd name="T87" fmla="*/ 0 h 21538"/>
                  <a:gd name="T88" fmla="*/ 0 w 21594"/>
                  <a:gd name="T89" fmla="*/ 0 h 21538"/>
                  <a:gd name="T90" fmla="*/ 0 w 21594"/>
                  <a:gd name="T91" fmla="*/ 0 h 21538"/>
                  <a:gd name="T92" fmla="*/ 0 w 21594"/>
                  <a:gd name="T93" fmla="*/ 0 h 21538"/>
                  <a:gd name="T94" fmla="*/ 0 w 21594"/>
                  <a:gd name="T95" fmla="*/ 0 h 21538"/>
                  <a:gd name="T96" fmla="*/ 0 w 21594"/>
                  <a:gd name="T97" fmla="*/ 0 h 21538"/>
                  <a:gd name="T98" fmla="*/ 0 w 21594"/>
                  <a:gd name="T99" fmla="*/ 0 h 21538"/>
                  <a:gd name="T100" fmla="*/ 0 w 21594"/>
                  <a:gd name="T101" fmla="*/ 0 h 21538"/>
                  <a:gd name="T102" fmla="*/ 0 w 21594"/>
                  <a:gd name="T103" fmla="*/ 0 h 21538"/>
                  <a:gd name="T104" fmla="*/ 0 w 21594"/>
                  <a:gd name="T105" fmla="*/ 0 h 21538"/>
                  <a:gd name="T106" fmla="*/ 0 w 21594"/>
                  <a:gd name="T107" fmla="*/ 0 h 21538"/>
                  <a:gd name="T108" fmla="*/ 0 w 21594"/>
                  <a:gd name="T109" fmla="*/ 0 h 215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594" h="21538">
                    <a:moveTo>
                      <a:pt x="16367" y="1468"/>
                    </a:moveTo>
                    <a:cubicBezTo>
                      <a:pt x="14909" y="816"/>
                      <a:pt x="12464" y="402"/>
                      <a:pt x="10238" y="473"/>
                    </a:cubicBezTo>
                    <a:cubicBezTo>
                      <a:pt x="7837" y="550"/>
                      <a:pt x="5666" y="1091"/>
                      <a:pt x="4338" y="1870"/>
                    </a:cubicBezTo>
                    <a:cubicBezTo>
                      <a:pt x="3020" y="2643"/>
                      <a:pt x="2819" y="3550"/>
                      <a:pt x="3671" y="4412"/>
                    </a:cubicBezTo>
                    <a:cubicBezTo>
                      <a:pt x="4096" y="4841"/>
                      <a:pt x="4798" y="5204"/>
                      <a:pt x="5651" y="5516"/>
                    </a:cubicBezTo>
                    <a:cubicBezTo>
                      <a:pt x="5943" y="5623"/>
                      <a:pt x="7522" y="6014"/>
                      <a:pt x="6702" y="6222"/>
                    </a:cubicBezTo>
                    <a:cubicBezTo>
                      <a:pt x="6547" y="6303"/>
                      <a:pt x="6066" y="6316"/>
                      <a:pt x="5882" y="6244"/>
                    </a:cubicBezTo>
                    <a:cubicBezTo>
                      <a:pt x="5631" y="6175"/>
                      <a:pt x="5381" y="6105"/>
                      <a:pt x="5133" y="6034"/>
                    </a:cubicBezTo>
                    <a:cubicBezTo>
                      <a:pt x="4893" y="6073"/>
                      <a:pt x="4619" y="6077"/>
                      <a:pt x="4370" y="6111"/>
                    </a:cubicBezTo>
                    <a:cubicBezTo>
                      <a:pt x="3514" y="6227"/>
                      <a:pt x="2488" y="6378"/>
                      <a:pt x="1851" y="6643"/>
                    </a:cubicBezTo>
                    <a:cubicBezTo>
                      <a:pt x="1122" y="6946"/>
                      <a:pt x="1265" y="7236"/>
                      <a:pt x="1202" y="7601"/>
                    </a:cubicBezTo>
                    <a:cubicBezTo>
                      <a:pt x="1159" y="7851"/>
                      <a:pt x="1148" y="8145"/>
                      <a:pt x="1148" y="8396"/>
                    </a:cubicBezTo>
                    <a:cubicBezTo>
                      <a:pt x="1148" y="8682"/>
                      <a:pt x="1148" y="8968"/>
                      <a:pt x="1148" y="9254"/>
                    </a:cubicBezTo>
                    <a:cubicBezTo>
                      <a:pt x="1148" y="10259"/>
                      <a:pt x="1191" y="11263"/>
                      <a:pt x="1239" y="12267"/>
                    </a:cubicBezTo>
                    <a:cubicBezTo>
                      <a:pt x="1285" y="13220"/>
                      <a:pt x="1256" y="14619"/>
                      <a:pt x="1621" y="14977"/>
                    </a:cubicBezTo>
                    <a:cubicBezTo>
                      <a:pt x="1692" y="15046"/>
                      <a:pt x="1751" y="15148"/>
                      <a:pt x="2003" y="15248"/>
                    </a:cubicBezTo>
                    <a:cubicBezTo>
                      <a:pt x="2298" y="15366"/>
                      <a:pt x="2991" y="15491"/>
                      <a:pt x="3208" y="15541"/>
                    </a:cubicBezTo>
                    <a:cubicBezTo>
                      <a:pt x="3776" y="15673"/>
                      <a:pt x="3924" y="15834"/>
                      <a:pt x="3424" y="16029"/>
                    </a:cubicBezTo>
                    <a:cubicBezTo>
                      <a:pt x="3629" y="16650"/>
                      <a:pt x="3427" y="17321"/>
                      <a:pt x="3424" y="17946"/>
                    </a:cubicBezTo>
                    <a:cubicBezTo>
                      <a:pt x="3421" y="18582"/>
                      <a:pt x="3428" y="19237"/>
                      <a:pt x="3513" y="19871"/>
                    </a:cubicBezTo>
                    <a:cubicBezTo>
                      <a:pt x="3540" y="20080"/>
                      <a:pt x="3527" y="20364"/>
                      <a:pt x="4056" y="20520"/>
                    </a:cubicBezTo>
                    <a:cubicBezTo>
                      <a:pt x="4601" y="20643"/>
                      <a:pt x="4942" y="20693"/>
                      <a:pt x="5402" y="20756"/>
                    </a:cubicBezTo>
                    <a:cubicBezTo>
                      <a:pt x="7001" y="20965"/>
                      <a:pt x="8684" y="21021"/>
                      <a:pt x="10361" y="21030"/>
                    </a:cubicBezTo>
                    <a:cubicBezTo>
                      <a:pt x="11690" y="21037"/>
                      <a:pt x="12916" y="20991"/>
                      <a:pt x="14211" y="20904"/>
                    </a:cubicBezTo>
                    <a:cubicBezTo>
                      <a:pt x="15260" y="20834"/>
                      <a:pt x="17888" y="20648"/>
                      <a:pt x="18220" y="20158"/>
                    </a:cubicBezTo>
                    <a:cubicBezTo>
                      <a:pt x="18425" y="19857"/>
                      <a:pt x="18348" y="19508"/>
                      <a:pt x="18360" y="19199"/>
                    </a:cubicBezTo>
                    <a:cubicBezTo>
                      <a:pt x="18374" y="18849"/>
                      <a:pt x="18382" y="18498"/>
                      <a:pt x="18385" y="18147"/>
                    </a:cubicBezTo>
                    <a:cubicBezTo>
                      <a:pt x="18389" y="17795"/>
                      <a:pt x="18387" y="17444"/>
                      <a:pt x="18396" y="17092"/>
                    </a:cubicBezTo>
                    <a:cubicBezTo>
                      <a:pt x="18405" y="16745"/>
                      <a:pt x="18604" y="16319"/>
                      <a:pt x="18429" y="15980"/>
                    </a:cubicBezTo>
                    <a:cubicBezTo>
                      <a:pt x="18069" y="15980"/>
                      <a:pt x="17751" y="15861"/>
                      <a:pt x="17855" y="15707"/>
                    </a:cubicBezTo>
                    <a:cubicBezTo>
                      <a:pt x="17989" y="15510"/>
                      <a:pt x="18726" y="15393"/>
                      <a:pt x="19106" y="15279"/>
                    </a:cubicBezTo>
                    <a:cubicBezTo>
                      <a:pt x="20004" y="15009"/>
                      <a:pt x="20191" y="14746"/>
                      <a:pt x="20251" y="14319"/>
                    </a:cubicBezTo>
                    <a:cubicBezTo>
                      <a:pt x="20393" y="13311"/>
                      <a:pt x="20366" y="12296"/>
                      <a:pt x="20366" y="11277"/>
                    </a:cubicBezTo>
                    <a:cubicBezTo>
                      <a:pt x="20366" y="10267"/>
                      <a:pt x="20384" y="9256"/>
                      <a:pt x="20396" y="8246"/>
                    </a:cubicBezTo>
                    <a:cubicBezTo>
                      <a:pt x="20401" y="7826"/>
                      <a:pt x="20506" y="7339"/>
                      <a:pt x="20106" y="6942"/>
                    </a:cubicBezTo>
                    <a:cubicBezTo>
                      <a:pt x="19665" y="6503"/>
                      <a:pt x="19029" y="6398"/>
                      <a:pt x="18020" y="6229"/>
                    </a:cubicBezTo>
                    <a:cubicBezTo>
                      <a:pt x="17829" y="6197"/>
                      <a:pt x="17436" y="6142"/>
                      <a:pt x="17237" y="6119"/>
                    </a:cubicBezTo>
                    <a:cubicBezTo>
                      <a:pt x="16946" y="6086"/>
                      <a:pt x="16888" y="6071"/>
                      <a:pt x="16522" y="6050"/>
                    </a:cubicBezTo>
                    <a:cubicBezTo>
                      <a:pt x="16397" y="6100"/>
                      <a:pt x="16227" y="6148"/>
                      <a:pt x="16079" y="6188"/>
                    </a:cubicBezTo>
                    <a:cubicBezTo>
                      <a:pt x="15846" y="6251"/>
                      <a:pt x="14937" y="6329"/>
                      <a:pt x="14911" y="6150"/>
                    </a:cubicBezTo>
                    <a:cubicBezTo>
                      <a:pt x="14586" y="5837"/>
                      <a:pt x="15935" y="5598"/>
                      <a:pt x="16395" y="5392"/>
                    </a:cubicBezTo>
                    <a:cubicBezTo>
                      <a:pt x="17145" y="5024"/>
                      <a:pt x="17763" y="4649"/>
                      <a:pt x="18161" y="4202"/>
                    </a:cubicBezTo>
                    <a:lnTo>
                      <a:pt x="18161" y="4208"/>
                    </a:lnTo>
                    <a:cubicBezTo>
                      <a:pt x="19100" y="3285"/>
                      <a:pt x="18083" y="2140"/>
                      <a:pt x="16367" y="1468"/>
                    </a:cubicBezTo>
                    <a:cubicBezTo>
                      <a:pt x="15698" y="1169"/>
                      <a:pt x="16395" y="1479"/>
                      <a:pt x="16367" y="1468"/>
                    </a:cubicBezTo>
                    <a:close/>
                    <a:moveTo>
                      <a:pt x="19532" y="17867"/>
                    </a:moveTo>
                    <a:cubicBezTo>
                      <a:pt x="19532" y="17928"/>
                      <a:pt x="19533" y="17989"/>
                      <a:pt x="19533" y="18050"/>
                    </a:cubicBezTo>
                    <a:cubicBezTo>
                      <a:pt x="19533" y="18112"/>
                      <a:pt x="19534" y="18173"/>
                      <a:pt x="19535" y="18234"/>
                    </a:cubicBezTo>
                    <a:cubicBezTo>
                      <a:pt x="19536" y="18356"/>
                      <a:pt x="19538" y="18479"/>
                      <a:pt x="19540" y="18601"/>
                    </a:cubicBezTo>
                    <a:cubicBezTo>
                      <a:pt x="19543" y="18723"/>
                      <a:pt x="19546" y="18845"/>
                      <a:pt x="19550" y="18967"/>
                    </a:cubicBezTo>
                    <a:cubicBezTo>
                      <a:pt x="19557" y="19198"/>
                      <a:pt x="19586" y="19431"/>
                      <a:pt x="19580" y="19664"/>
                    </a:cubicBezTo>
                    <a:cubicBezTo>
                      <a:pt x="19573" y="19896"/>
                      <a:pt x="19534" y="20127"/>
                      <a:pt x="19403" y="20354"/>
                    </a:cubicBezTo>
                    <a:cubicBezTo>
                      <a:pt x="19184" y="20737"/>
                      <a:pt x="18285" y="20979"/>
                      <a:pt x="17240" y="21139"/>
                    </a:cubicBezTo>
                    <a:cubicBezTo>
                      <a:pt x="16195" y="21299"/>
                      <a:pt x="15004" y="21377"/>
                      <a:pt x="14202" y="21429"/>
                    </a:cubicBezTo>
                    <a:cubicBezTo>
                      <a:pt x="13208" y="21494"/>
                      <a:pt x="12182" y="21527"/>
                      <a:pt x="11155" y="21536"/>
                    </a:cubicBezTo>
                    <a:cubicBezTo>
                      <a:pt x="10128" y="21544"/>
                      <a:pt x="9099" y="21528"/>
                      <a:pt x="8098" y="21496"/>
                    </a:cubicBezTo>
                    <a:cubicBezTo>
                      <a:pt x="7769" y="21482"/>
                      <a:pt x="7515" y="21469"/>
                      <a:pt x="7283" y="21456"/>
                    </a:cubicBezTo>
                    <a:cubicBezTo>
                      <a:pt x="7051" y="21443"/>
                      <a:pt x="6842" y="21430"/>
                      <a:pt x="6602" y="21415"/>
                    </a:cubicBezTo>
                    <a:cubicBezTo>
                      <a:pt x="6236" y="21393"/>
                      <a:pt x="5862" y="21361"/>
                      <a:pt x="5495" y="21320"/>
                    </a:cubicBezTo>
                    <a:cubicBezTo>
                      <a:pt x="5129" y="21279"/>
                      <a:pt x="4768" y="21229"/>
                      <a:pt x="4427" y="21171"/>
                    </a:cubicBezTo>
                    <a:cubicBezTo>
                      <a:pt x="4086" y="21123"/>
                      <a:pt x="3743" y="21062"/>
                      <a:pt x="3436" y="20981"/>
                    </a:cubicBezTo>
                    <a:cubicBezTo>
                      <a:pt x="3129" y="20901"/>
                      <a:pt x="2858" y="20802"/>
                      <a:pt x="2661" y="20678"/>
                    </a:cubicBezTo>
                    <a:cubicBezTo>
                      <a:pt x="2492" y="20579"/>
                      <a:pt x="2410" y="20441"/>
                      <a:pt x="2372" y="20299"/>
                    </a:cubicBezTo>
                    <a:cubicBezTo>
                      <a:pt x="2334" y="20157"/>
                      <a:pt x="2339" y="20011"/>
                      <a:pt x="2342" y="19897"/>
                    </a:cubicBezTo>
                    <a:cubicBezTo>
                      <a:pt x="2361" y="19237"/>
                      <a:pt x="2339" y="18574"/>
                      <a:pt x="2303" y="17911"/>
                    </a:cubicBezTo>
                    <a:cubicBezTo>
                      <a:pt x="2268" y="17248"/>
                      <a:pt x="2218" y="16585"/>
                      <a:pt x="2180" y="15924"/>
                    </a:cubicBezTo>
                    <a:cubicBezTo>
                      <a:pt x="1769" y="15817"/>
                      <a:pt x="1489" y="15748"/>
                      <a:pt x="1162" y="15605"/>
                    </a:cubicBezTo>
                    <a:cubicBezTo>
                      <a:pt x="834" y="15463"/>
                      <a:pt x="500" y="15264"/>
                      <a:pt x="394" y="15068"/>
                    </a:cubicBezTo>
                    <a:cubicBezTo>
                      <a:pt x="293" y="14879"/>
                      <a:pt x="209" y="14661"/>
                      <a:pt x="193" y="14460"/>
                    </a:cubicBezTo>
                    <a:cubicBezTo>
                      <a:pt x="177" y="14259"/>
                      <a:pt x="139" y="14123"/>
                      <a:pt x="151" y="13931"/>
                    </a:cubicBezTo>
                    <a:cubicBezTo>
                      <a:pt x="136" y="13713"/>
                      <a:pt x="129" y="13674"/>
                      <a:pt x="97" y="13306"/>
                    </a:cubicBezTo>
                    <a:cubicBezTo>
                      <a:pt x="78" y="13084"/>
                      <a:pt x="71" y="12759"/>
                      <a:pt x="65" y="12537"/>
                    </a:cubicBezTo>
                    <a:cubicBezTo>
                      <a:pt x="58" y="12300"/>
                      <a:pt x="47" y="12063"/>
                      <a:pt x="37" y="11827"/>
                    </a:cubicBezTo>
                    <a:cubicBezTo>
                      <a:pt x="28" y="11590"/>
                      <a:pt x="18" y="11354"/>
                      <a:pt x="13" y="11117"/>
                    </a:cubicBezTo>
                    <a:cubicBezTo>
                      <a:pt x="2" y="10591"/>
                      <a:pt x="-1" y="10064"/>
                      <a:pt x="0" y="9538"/>
                    </a:cubicBezTo>
                    <a:cubicBezTo>
                      <a:pt x="1" y="9012"/>
                      <a:pt x="4" y="8485"/>
                      <a:pt x="4" y="7959"/>
                    </a:cubicBezTo>
                    <a:cubicBezTo>
                      <a:pt x="4" y="7739"/>
                      <a:pt x="10" y="7530"/>
                      <a:pt x="39" y="7321"/>
                    </a:cubicBezTo>
                    <a:cubicBezTo>
                      <a:pt x="69" y="7113"/>
                      <a:pt x="122" y="6906"/>
                      <a:pt x="216" y="6694"/>
                    </a:cubicBezTo>
                    <a:cubicBezTo>
                      <a:pt x="306" y="6490"/>
                      <a:pt x="710" y="6310"/>
                      <a:pt x="1204" y="6162"/>
                    </a:cubicBezTo>
                    <a:cubicBezTo>
                      <a:pt x="1698" y="6014"/>
                      <a:pt x="2282" y="5898"/>
                      <a:pt x="2731" y="5822"/>
                    </a:cubicBezTo>
                    <a:lnTo>
                      <a:pt x="2885" y="5799"/>
                    </a:lnTo>
                    <a:lnTo>
                      <a:pt x="3039" y="5777"/>
                    </a:lnTo>
                    <a:cubicBezTo>
                      <a:pt x="3256" y="5738"/>
                      <a:pt x="3388" y="5717"/>
                      <a:pt x="3522" y="5699"/>
                    </a:cubicBezTo>
                    <a:cubicBezTo>
                      <a:pt x="3655" y="5681"/>
                      <a:pt x="3791" y="5665"/>
                      <a:pt x="4017" y="5635"/>
                    </a:cubicBezTo>
                    <a:cubicBezTo>
                      <a:pt x="2971" y="5159"/>
                      <a:pt x="2325" y="4592"/>
                      <a:pt x="2067" y="3997"/>
                    </a:cubicBezTo>
                    <a:cubicBezTo>
                      <a:pt x="1808" y="3402"/>
                      <a:pt x="1928" y="2782"/>
                      <a:pt x="2428" y="2195"/>
                    </a:cubicBezTo>
                    <a:cubicBezTo>
                      <a:pt x="2767" y="1841"/>
                      <a:pt x="3199" y="1553"/>
                      <a:pt x="3739" y="1293"/>
                    </a:cubicBezTo>
                    <a:cubicBezTo>
                      <a:pt x="4280" y="1033"/>
                      <a:pt x="4922" y="805"/>
                      <a:pt x="5671" y="577"/>
                    </a:cubicBezTo>
                    <a:cubicBezTo>
                      <a:pt x="7416" y="129"/>
                      <a:pt x="9536" y="-56"/>
                      <a:pt x="11595" y="15"/>
                    </a:cubicBezTo>
                    <a:cubicBezTo>
                      <a:pt x="13654" y="86"/>
                      <a:pt x="15650" y="413"/>
                      <a:pt x="17145" y="992"/>
                    </a:cubicBezTo>
                    <a:cubicBezTo>
                      <a:pt x="17545" y="1143"/>
                      <a:pt x="17350" y="1067"/>
                      <a:pt x="17151" y="992"/>
                    </a:cubicBezTo>
                    <a:cubicBezTo>
                      <a:pt x="16954" y="916"/>
                      <a:pt x="16753" y="840"/>
                      <a:pt x="17145" y="992"/>
                    </a:cubicBezTo>
                    <a:cubicBezTo>
                      <a:pt x="18739" y="1594"/>
                      <a:pt x="19583" y="2428"/>
                      <a:pt x="19670" y="3274"/>
                    </a:cubicBezTo>
                    <a:cubicBezTo>
                      <a:pt x="19756" y="4121"/>
                      <a:pt x="19086" y="4980"/>
                      <a:pt x="17653" y="5635"/>
                    </a:cubicBezTo>
                    <a:cubicBezTo>
                      <a:pt x="18590" y="5744"/>
                      <a:pt x="19493" y="5902"/>
                      <a:pt x="20187" y="6135"/>
                    </a:cubicBezTo>
                    <a:cubicBezTo>
                      <a:pt x="20880" y="6368"/>
                      <a:pt x="21361" y="6676"/>
                      <a:pt x="21452" y="7085"/>
                    </a:cubicBezTo>
                    <a:cubicBezTo>
                      <a:pt x="21552" y="7533"/>
                      <a:pt x="21585" y="7986"/>
                      <a:pt x="21592" y="8440"/>
                    </a:cubicBezTo>
                    <a:cubicBezTo>
                      <a:pt x="21599" y="8894"/>
                      <a:pt x="21582" y="9349"/>
                      <a:pt x="21582" y="9799"/>
                    </a:cubicBezTo>
                    <a:cubicBezTo>
                      <a:pt x="21582" y="10289"/>
                      <a:pt x="21591" y="10778"/>
                      <a:pt x="21592" y="11268"/>
                    </a:cubicBezTo>
                    <a:cubicBezTo>
                      <a:pt x="21594" y="11758"/>
                      <a:pt x="21589" y="12248"/>
                      <a:pt x="21561" y="12738"/>
                    </a:cubicBezTo>
                    <a:cubicBezTo>
                      <a:pt x="21549" y="12958"/>
                      <a:pt x="21540" y="13177"/>
                      <a:pt x="21529" y="13397"/>
                    </a:cubicBezTo>
                    <a:cubicBezTo>
                      <a:pt x="21517" y="13617"/>
                      <a:pt x="21504" y="13837"/>
                      <a:pt x="21478" y="14056"/>
                    </a:cubicBezTo>
                    <a:cubicBezTo>
                      <a:pt x="21454" y="14264"/>
                      <a:pt x="21476" y="14511"/>
                      <a:pt x="21417" y="14748"/>
                    </a:cubicBezTo>
                    <a:cubicBezTo>
                      <a:pt x="21357" y="14985"/>
                      <a:pt x="21216" y="15212"/>
                      <a:pt x="20863" y="15381"/>
                    </a:cubicBezTo>
                    <a:cubicBezTo>
                      <a:pt x="20714" y="15452"/>
                      <a:pt x="20551" y="15519"/>
                      <a:pt x="20377" y="15581"/>
                    </a:cubicBezTo>
                    <a:cubicBezTo>
                      <a:pt x="20202" y="15643"/>
                      <a:pt x="20016" y="15700"/>
                      <a:pt x="19820" y="15751"/>
                    </a:cubicBezTo>
                    <a:cubicBezTo>
                      <a:pt x="19631" y="15801"/>
                      <a:pt x="19567" y="15858"/>
                      <a:pt x="19551" y="15924"/>
                    </a:cubicBezTo>
                    <a:cubicBezTo>
                      <a:pt x="19535" y="15989"/>
                      <a:pt x="19568" y="16065"/>
                      <a:pt x="19572" y="16152"/>
                    </a:cubicBezTo>
                    <a:lnTo>
                      <a:pt x="19532" y="17867"/>
                    </a:lnTo>
                    <a:close/>
                    <a:moveTo>
                      <a:pt x="19532" y="17867"/>
                    </a:moveTo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</p:grpSp>
        <p:grpSp>
          <p:nvGrpSpPr>
            <p:cNvPr id="38941" name="Grupp 332"/>
            <p:cNvGrpSpPr>
              <a:grpSpLocks/>
            </p:cNvGrpSpPr>
            <p:nvPr/>
          </p:nvGrpSpPr>
          <p:grpSpPr bwMode="auto">
            <a:xfrm>
              <a:off x="4774383" y="2511425"/>
              <a:ext cx="515167" cy="1307755"/>
              <a:chOff x="2939363" y="667781"/>
              <a:chExt cx="2212453" cy="5616325"/>
            </a:xfrm>
          </p:grpSpPr>
          <p:grpSp>
            <p:nvGrpSpPr>
              <p:cNvPr id="152" name="Grupp 333"/>
              <p:cNvGrpSpPr/>
              <p:nvPr/>
            </p:nvGrpSpPr>
            <p:grpSpPr>
              <a:xfrm>
                <a:off x="2999166" y="753331"/>
                <a:ext cx="2076450" cy="5454624"/>
                <a:chOff x="2997200" y="752501"/>
                <a:chExt cx="2076450" cy="5454624"/>
              </a:xfrm>
              <a:solidFill>
                <a:schemeClr val="bg1">
                  <a:alpha val="60000"/>
                </a:schemeClr>
              </a:solidFill>
            </p:grpSpPr>
            <p:sp>
              <p:nvSpPr>
                <p:cNvPr id="155" name="Frihandsfigur 336"/>
                <p:cNvSpPr/>
                <p:nvPr/>
              </p:nvSpPr>
              <p:spPr>
                <a:xfrm>
                  <a:off x="3194585" y="752501"/>
                  <a:ext cx="1529620" cy="1144733"/>
                </a:xfrm>
                <a:custGeom>
                  <a:avLst/>
                  <a:gdLst>
                    <a:gd name="connsiteX0" fmla="*/ 250825 w 365125"/>
                    <a:gd name="connsiteY0" fmla="*/ 0 h 279400"/>
                    <a:gd name="connsiteX1" fmla="*/ 6350 w 365125"/>
                    <a:gd name="connsiteY1" fmla="*/ 149225 h 279400"/>
                    <a:gd name="connsiteX2" fmla="*/ 0 w 365125"/>
                    <a:gd name="connsiteY2" fmla="*/ 190500 h 279400"/>
                    <a:gd name="connsiteX3" fmla="*/ 3175 w 365125"/>
                    <a:gd name="connsiteY3" fmla="*/ 231775 h 279400"/>
                    <a:gd name="connsiteX4" fmla="*/ 19050 w 365125"/>
                    <a:gd name="connsiteY4" fmla="*/ 279400 h 279400"/>
                    <a:gd name="connsiteX5" fmla="*/ 365125 w 365125"/>
                    <a:gd name="connsiteY5" fmla="*/ 98425 h 279400"/>
                    <a:gd name="connsiteX6" fmla="*/ 339725 w 365125"/>
                    <a:gd name="connsiteY6" fmla="*/ 53975 h 279400"/>
                    <a:gd name="connsiteX7" fmla="*/ 250825 w 365125"/>
                    <a:gd name="connsiteY7" fmla="*/ 0 h 279400"/>
                    <a:gd name="connsiteX0" fmla="*/ 253801 w 365125"/>
                    <a:gd name="connsiteY0" fmla="*/ 0 h 264520"/>
                    <a:gd name="connsiteX1" fmla="*/ 6350 w 365125"/>
                    <a:gd name="connsiteY1" fmla="*/ 134345 h 264520"/>
                    <a:gd name="connsiteX2" fmla="*/ 0 w 365125"/>
                    <a:gd name="connsiteY2" fmla="*/ 175620 h 264520"/>
                    <a:gd name="connsiteX3" fmla="*/ 3175 w 365125"/>
                    <a:gd name="connsiteY3" fmla="*/ 216895 h 264520"/>
                    <a:gd name="connsiteX4" fmla="*/ 19050 w 365125"/>
                    <a:gd name="connsiteY4" fmla="*/ 264520 h 264520"/>
                    <a:gd name="connsiteX5" fmla="*/ 365125 w 365125"/>
                    <a:gd name="connsiteY5" fmla="*/ 83545 h 264520"/>
                    <a:gd name="connsiteX6" fmla="*/ 339725 w 365125"/>
                    <a:gd name="connsiteY6" fmla="*/ 39095 h 264520"/>
                    <a:gd name="connsiteX7" fmla="*/ 253801 w 365125"/>
                    <a:gd name="connsiteY7" fmla="*/ 0 h 264520"/>
                    <a:gd name="connsiteX0" fmla="*/ 250825 w 365125"/>
                    <a:gd name="connsiteY0" fmla="*/ 0 h 266008"/>
                    <a:gd name="connsiteX1" fmla="*/ 6350 w 365125"/>
                    <a:gd name="connsiteY1" fmla="*/ 135833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50825 w 365125"/>
                    <a:gd name="connsiteY0" fmla="*/ 0 h 266008"/>
                    <a:gd name="connsiteX1" fmla="*/ 21974 w 365125"/>
                    <a:gd name="connsiteY1" fmla="*/ 125417 h 266008"/>
                    <a:gd name="connsiteX2" fmla="*/ 0 w 365125"/>
                    <a:gd name="connsiteY2" fmla="*/ 177108 h 266008"/>
                    <a:gd name="connsiteX3" fmla="*/ 3175 w 365125"/>
                    <a:gd name="connsiteY3" fmla="*/ 218383 h 266008"/>
                    <a:gd name="connsiteX4" fmla="*/ 19050 w 365125"/>
                    <a:gd name="connsiteY4" fmla="*/ 266008 h 266008"/>
                    <a:gd name="connsiteX5" fmla="*/ 365125 w 365125"/>
                    <a:gd name="connsiteY5" fmla="*/ 85033 h 266008"/>
                    <a:gd name="connsiteX6" fmla="*/ 339725 w 365125"/>
                    <a:gd name="connsiteY6" fmla="*/ 40583 h 266008"/>
                    <a:gd name="connsiteX7" fmla="*/ 250825 w 365125"/>
                    <a:gd name="connsiteY7" fmla="*/ 0 h 266008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39725 w 365125"/>
                    <a:gd name="connsiteY6" fmla="*/ 42071 h 267496"/>
                    <a:gd name="connsiteX7" fmla="*/ 248593 w 365125"/>
                    <a:gd name="connsiteY7" fmla="*/ 0 h 267496"/>
                    <a:gd name="connsiteX0" fmla="*/ 248593 w 365125"/>
                    <a:gd name="connsiteY0" fmla="*/ 0 h 267496"/>
                    <a:gd name="connsiteX1" fmla="*/ 21974 w 365125"/>
                    <a:gd name="connsiteY1" fmla="*/ 126905 h 267496"/>
                    <a:gd name="connsiteX2" fmla="*/ 0 w 365125"/>
                    <a:gd name="connsiteY2" fmla="*/ 178596 h 267496"/>
                    <a:gd name="connsiteX3" fmla="*/ 3175 w 365125"/>
                    <a:gd name="connsiteY3" fmla="*/ 219871 h 267496"/>
                    <a:gd name="connsiteX4" fmla="*/ 19050 w 365125"/>
                    <a:gd name="connsiteY4" fmla="*/ 267496 h 267496"/>
                    <a:gd name="connsiteX5" fmla="*/ 365125 w 365125"/>
                    <a:gd name="connsiteY5" fmla="*/ 86521 h 267496"/>
                    <a:gd name="connsiteX6" fmla="*/ 324101 w 365125"/>
                    <a:gd name="connsiteY6" fmla="*/ 45047 h 267496"/>
                    <a:gd name="connsiteX7" fmla="*/ 248593 w 365125"/>
                    <a:gd name="connsiteY7" fmla="*/ 0 h 267496"/>
                    <a:gd name="connsiteX0" fmla="*/ 248593 w 356197"/>
                    <a:gd name="connsiteY0" fmla="*/ 0 h 267496"/>
                    <a:gd name="connsiteX1" fmla="*/ 21974 w 356197"/>
                    <a:gd name="connsiteY1" fmla="*/ 126905 h 267496"/>
                    <a:gd name="connsiteX2" fmla="*/ 0 w 356197"/>
                    <a:gd name="connsiteY2" fmla="*/ 178596 h 267496"/>
                    <a:gd name="connsiteX3" fmla="*/ 3175 w 356197"/>
                    <a:gd name="connsiteY3" fmla="*/ 219871 h 267496"/>
                    <a:gd name="connsiteX4" fmla="*/ 19050 w 356197"/>
                    <a:gd name="connsiteY4" fmla="*/ 267496 h 267496"/>
                    <a:gd name="connsiteX5" fmla="*/ 356197 w 356197"/>
                    <a:gd name="connsiteY5" fmla="*/ 73129 h 267496"/>
                    <a:gd name="connsiteX6" fmla="*/ 324101 w 356197"/>
                    <a:gd name="connsiteY6" fmla="*/ 45047 h 267496"/>
                    <a:gd name="connsiteX7" fmla="*/ 248593 w 356197"/>
                    <a:gd name="connsiteY7" fmla="*/ 0 h 267496"/>
                    <a:gd name="connsiteX0" fmla="*/ 248593 w 364381"/>
                    <a:gd name="connsiteY0" fmla="*/ 0 h 267496"/>
                    <a:gd name="connsiteX1" fmla="*/ 21974 w 364381"/>
                    <a:gd name="connsiteY1" fmla="*/ 126905 h 267496"/>
                    <a:gd name="connsiteX2" fmla="*/ 0 w 364381"/>
                    <a:gd name="connsiteY2" fmla="*/ 178596 h 267496"/>
                    <a:gd name="connsiteX3" fmla="*/ 3175 w 364381"/>
                    <a:gd name="connsiteY3" fmla="*/ 219871 h 267496"/>
                    <a:gd name="connsiteX4" fmla="*/ 19050 w 364381"/>
                    <a:gd name="connsiteY4" fmla="*/ 267496 h 267496"/>
                    <a:gd name="connsiteX5" fmla="*/ 364381 w 364381"/>
                    <a:gd name="connsiteY5" fmla="*/ 83545 h 267496"/>
                    <a:gd name="connsiteX6" fmla="*/ 324101 w 364381"/>
                    <a:gd name="connsiteY6" fmla="*/ 45047 h 267496"/>
                    <a:gd name="connsiteX7" fmla="*/ 248593 w 364381"/>
                    <a:gd name="connsiteY7" fmla="*/ 0 h 267496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3175 w 364381"/>
                    <a:gd name="connsiteY3" fmla="*/ 219871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8593 w 364381"/>
                    <a:gd name="connsiteY0" fmla="*/ 0 h 269728"/>
                    <a:gd name="connsiteX1" fmla="*/ 21974 w 364381"/>
                    <a:gd name="connsiteY1" fmla="*/ 126905 h 269728"/>
                    <a:gd name="connsiteX2" fmla="*/ 0 w 364381"/>
                    <a:gd name="connsiteY2" fmla="*/ 178596 h 269728"/>
                    <a:gd name="connsiteX3" fmla="*/ 8383 w 364381"/>
                    <a:gd name="connsiteY3" fmla="*/ 233263 h 269728"/>
                    <a:gd name="connsiteX4" fmla="*/ 22770 w 364381"/>
                    <a:gd name="connsiteY4" fmla="*/ 269728 h 269728"/>
                    <a:gd name="connsiteX5" fmla="*/ 364381 w 364381"/>
                    <a:gd name="connsiteY5" fmla="*/ 83545 h 269728"/>
                    <a:gd name="connsiteX6" fmla="*/ 324101 w 364381"/>
                    <a:gd name="connsiteY6" fmla="*/ 45047 h 269728"/>
                    <a:gd name="connsiteX7" fmla="*/ 248593 w 364381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2431 w 358429"/>
                    <a:gd name="connsiteY3" fmla="*/ 23326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9728"/>
                    <a:gd name="connsiteX1" fmla="*/ 16022 w 358429"/>
                    <a:gd name="connsiteY1" fmla="*/ 126905 h 269728"/>
                    <a:gd name="connsiteX2" fmla="*/ 0 w 358429"/>
                    <a:gd name="connsiteY2" fmla="*/ 165948 h 269728"/>
                    <a:gd name="connsiteX3" fmla="*/ 4663 w 358429"/>
                    <a:gd name="connsiteY3" fmla="*/ 236983 h 269728"/>
                    <a:gd name="connsiteX4" fmla="*/ 16818 w 358429"/>
                    <a:gd name="connsiteY4" fmla="*/ 269728 h 269728"/>
                    <a:gd name="connsiteX5" fmla="*/ 358429 w 358429"/>
                    <a:gd name="connsiteY5" fmla="*/ 83545 h 269728"/>
                    <a:gd name="connsiteX6" fmla="*/ 318149 w 358429"/>
                    <a:gd name="connsiteY6" fmla="*/ 45047 h 269728"/>
                    <a:gd name="connsiteX7" fmla="*/ 242641 w 358429"/>
                    <a:gd name="connsiteY7" fmla="*/ 0 h 269728"/>
                    <a:gd name="connsiteX0" fmla="*/ 242641 w 358429"/>
                    <a:gd name="connsiteY0" fmla="*/ 0 h 268240"/>
                    <a:gd name="connsiteX1" fmla="*/ 16022 w 358429"/>
                    <a:gd name="connsiteY1" fmla="*/ 126905 h 268240"/>
                    <a:gd name="connsiteX2" fmla="*/ 0 w 358429"/>
                    <a:gd name="connsiteY2" fmla="*/ 165948 h 268240"/>
                    <a:gd name="connsiteX3" fmla="*/ 4663 w 358429"/>
                    <a:gd name="connsiteY3" fmla="*/ 236983 h 268240"/>
                    <a:gd name="connsiteX4" fmla="*/ 19794 w 358429"/>
                    <a:gd name="connsiteY4" fmla="*/ 268240 h 268240"/>
                    <a:gd name="connsiteX5" fmla="*/ 358429 w 358429"/>
                    <a:gd name="connsiteY5" fmla="*/ 83545 h 268240"/>
                    <a:gd name="connsiteX6" fmla="*/ 318149 w 358429"/>
                    <a:gd name="connsiteY6" fmla="*/ 45047 h 268240"/>
                    <a:gd name="connsiteX7" fmla="*/ 242641 w 358429"/>
                    <a:gd name="connsiteY7" fmla="*/ 0 h 26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429" h="268240">
                      <a:moveTo>
                        <a:pt x="242641" y="0"/>
                      </a:moveTo>
                      <a:lnTo>
                        <a:pt x="16022" y="126905"/>
                      </a:lnTo>
                      <a:lnTo>
                        <a:pt x="0" y="165948"/>
                      </a:lnTo>
                      <a:cubicBezTo>
                        <a:pt x="810" y="188386"/>
                        <a:pt x="3853" y="214545"/>
                        <a:pt x="4663" y="236983"/>
                      </a:cubicBezTo>
                      <a:lnTo>
                        <a:pt x="19794" y="268240"/>
                      </a:lnTo>
                      <a:lnTo>
                        <a:pt x="358429" y="83545"/>
                      </a:lnTo>
                      <a:lnTo>
                        <a:pt x="318149" y="45047"/>
                      </a:lnTo>
                      <a:lnTo>
                        <a:pt x="2426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Frihandsfigur 337"/>
                <p:cNvSpPr/>
                <p:nvPr/>
              </p:nvSpPr>
              <p:spPr>
                <a:xfrm>
                  <a:off x="3016251" y="1698625"/>
                  <a:ext cx="1885950" cy="1574800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5950" h="1574800">
                      <a:moveTo>
                        <a:pt x="1800225" y="0"/>
                      </a:moveTo>
                      <a:lnTo>
                        <a:pt x="1809750" y="149225"/>
                      </a:lnTo>
                      <a:lnTo>
                        <a:pt x="1765300" y="247650"/>
                      </a:lnTo>
                      <a:lnTo>
                        <a:pt x="1714500" y="355600"/>
                      </a:lnTo>
                      <a:lnTo>
                        <a:pt x="1647825" y="434975"/>
                      </a:lnTo>
                      <a:lnTo>
                        <a:pt x="1676400" y="492125"/>
                      </a:lnTo>
                      <a:lnTo>
                        <a:pt x="1885950" y="555625"/>
                      </a:lnTo>
                      <a:lnTo>
                        <a:pt x="6350" y="1574800"/>
                      </a:lnTo>
                      <a:cubicBezTo>
                        <a:pt x="4233" y="1381125"/>
                        <a:pt x="2117" y="1187450"/>
                        <a:pt x="0" y="993775"/>
                      </a:cubicBezTo>
                      <a:lnTo>
                        <a:pt x="1800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Frihandsfigur 338"/>
                <p:cNvSpPr/>
                <p:nvPr/>
              </p:nvSpPr>
              <p:spPr>
                <a:xfrm>
                  <a:off x="2997200" y="2835275"/>
                  <a:ext cx="2076450" cy="1720850"/>
                </a:xfrm>
                <a:custGeom>
                  <a:avLst/>
                  <a:gdLst>
                    <a:gd name="connsiteX0" fmla="*/ 2060575 w 2076450"/>
                    <a:gd name="connsiteY0" fmla="*/ 0 h 1720850"/>
                    <a:gd name="connsiteX1" fmla="*/ 0 w 2076450"/>
                    <a:gd name="connsiteY1" fmla="*/ 1133475 h 1720850"/>
                    <a:gd name="connsiteX2" fmla="*/ 0 w 2076450"/>
                    <a:gd name="connsiteY2" fmla="*/ 1720850 h 1720850"/>
                    <a:gd name="connsiteX3" fmla="*/ 2076450 w 2076450"/>
                    <a:gd name="connsiteY3" fmla="*/ 593725 h 172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450" h="1720850">
                      <a:moveTo>
                        <a:pt x="2060575" y="0"/>
                      </a:moveTo>
                      <a:lnTo>
                        <a:pt x="0" y="1133475"/>
                      </a:lnTo>
                      <a:lnTo>
                        <a:pt x="0" y="1720850"/>
                      </a:lnTo>
                      <a:lnTo>
                        <a:pt x="2076450" y="5937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ihandsfigur 339"/>
                <p:cNvSpPr/>
                <p:nvPr/>
              </p:nvSpPr>
              <p:spPr>
                <a:xfrm>
                  <a:off x="3232300" y="4087737"/>
                  <a:ext cx="1835535" cy="1609725"/>
                </a:xfrm>
                <a:custGeom>
                  <a:avLst/>
                  <a:gdLst>
                    <a:gd name="connsiteX0" fmla="*/ 1800225 w 1889125"/>
                    <a:gd name="connsiteY0" fmla="*/ 0 h 1562100"/>
                    <a:gd name="connsiteX1" fmla="*/ 1812925 w 1889125"/>
                    <a:gd name="connsiteY1" fmla="*/ 136525 h 1562100"/>
                    <a:gd name="connsiteX2" fmla="*/ 1768475 w 1889125"/>
                    <a:gd name="connsiteY2" fmla="*/ 234950 h 1562100"/>
                    <a:gd name="connsiteX3" fmla="*/ 1717675 w 1889125"/>
                    <a:gd name="connsiteY3" fmla="*/ 342900 h 1562100"/>
                    <a:gd name="connsiteX4" fmla="*/ 1651000 w 1889125"/>
                    <a:gd name="connsiteY4" fmla="*/ 422275 h 1562100"/>
                    <a:gd name="connsiteX5" fmla="*/ 1679575 w 1889125"/>
                    <a:gd name="connsiteY5" fmla="*/ 479425 h 1562100"/>
                    <a:gd name="connsiteX6" fmla="*/ 1889125 w 1889125"/>
                    <a:gd name="connsiteY6" fmla="*/ 542925 h 1562100"/>
                    <a:gd name="connsiteX7" fmla="*/ 9525 w 1889125"/>
                    <a:gd name="connsiteY7" fmla="*/ 1562100 h 1562100"/>
                    <a:gd name="connsiteX8" fmla="*/ 0 w 1889125"/>
                    <a:gd name="connsiteY8" fmla="*/ 965200 h 1562100"/>
                    <a:gd name="connsiteX9" fmla="*/ 1800225 w 1889125"/>
                    <a:gd name="connsiteY9" fmla="*/ 0 h 1562100"/>
                    <a:gd name="connsiteX0" fmla="*/ 1797050 w 1885950"/>
                    <a:gd name="connsiteY0" fmla="*/ 0 h 1562100"/>
                    <a:gd name="connsiteX1" fmla="*/ 1809750 w 1885950"/>
                    <a:gd name="connsiteY1" fmla="*/ 136525 h 1562100"/>
                    <a:gd name="connsiteX2" fmla="*/ 1765300 w 1885950"/>
                    <a:gd name="connsiteY2" fmla="*/ 234950 h 1562100"/>
                    <a:gd name="connsiteX3" fmla="*/ 1714500 w 1885950"/>
                    <a:gd name="connsiteY3" fmla="*/ 342900 h 1562100"/>
                    <a:gd name="connsiteX4" fmla="*/ 1647825 w 1885950"/>
                    <a:gd name="connsiteY4" fmla="*/ 422275 h 1562100"/>
                    <a:gd name="connsiteX5" fmla="*/ 1676400 w 1885950"/>
                    <a:gd name="connsiteY5" fmla="*/ 479425 h 1562100"/>
                    <a:gd name="connsiteX6" fmla="*/ 1885950 w 1885950"/>
                    <a:gd name="connsiteY6" fmla="*/ 542925 h 1562100"/>
                    <a:gd name="connsiteX7" fmla="*/ 6350 w 1885950"/>
                    <a:gd name="connsiteY7" fmla="*/ 1562100 h 1562100"/>
                    <a:gd name="connsiteX8" fmla="*/ 0 w 1885950"/>
                    <a:gd name="connsiteY8" fmla="*/ 981075 h 1562100"/>
                    <a:gd name="connsiteX9" fmla="*/ 1797050 w 1885950"/>
                    <a:gd name="connsiteY9" fmla="*/ 0 h 15621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47825 w 1885950"/>
                    <a:gd name="connsiteY4" fmla="*/ 434975 h 1574800"/>
                    <a:gd name="connsiteX5" fmla="*/ 1676400 w 1885950"/>
                    <a:gd name="connsiteY5" fmla="*/ 492125 h 1574800"/>
                    <a:gd name="connsiteX6" fmla="*/ 1885950 w 1885950"/>
                    <a:gd name="connsiteY6" fmla="*/ 555625 h 1574800"/>
                    <a:gd name="connsiteX7" fmla="*/ 6350 w 1885950"/>
                    <a:gd name="connsiteY7" fmla="*/ 1574800 h 1574800"/>
                    <a:gd name="connsiteX8" fmla="*/ 0 w 1885950"/>
                    <a:gd name="connsiteY8" fmla="*/ 993775 h 1574800"/>
                    <a:gd name="connsiteX9" fmla="*/ 1800225 w 1885950"/>
                    <a:gd name="connsiteY9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714500 w 1885950"/>
                    <a:gd name="connsiteY3" fmla="*/ 355600 h 1574800"/>
                    <a:gd name="connsiteX4" fmla="*/ 1676400 w 1885950"/>
                    <a:gd name="connsiteY4" fmla="*/ 492125 h 1574800"/>
                    <a:gd name="connsiteX5" fmla="*/ 1885950 w 1885950"/>
                    <a:gd name="connsiteY5" fmla="*/ 555625 h 1574800"/>
                    <a:gd name="connsiteX6" fmla="*/ 6350 w 1885950"/>
                    <a:gd name="connsiteY6" fmla="*/ 1574800 h 1574800"/>
                    <a:gd name="connsiteX7" fmla="*/ 0 w 1885950"/>
                    <a:gd name="connsiteY7" fmla="*/ 993775 h 1574800"/>
                    <a:gd name="connsiteX8" fmla="*/ 1800225 w 1885950"/>
                    <a:gd name="connsiteY8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765300 w 1885950"/>
                    <a:gd name="connsiteY2" fmla="*/ 247650 h 1574800"/>
                    <a:gd name="connsiteX3" fmla="*/ 1676400 w 1885950"/>
                    <a:gd name="connsiteY3" fmla="*/ 492125 h 1574800"/>
                    <a:gd name="connsiteX4" fmla="*/ 1885950 w 1885950"/>
                    <a:gd name="connsiteY4" fmla="*/ 555625 h 1574800"/>
                    <a:gd name="connsiteX5" fmla="*/ 6350 w 1885950"/>
                    <a:gd name="connsiteY5" fmla="*/ 1574800 h 1574800"/>
                    <a:gd name="connsiteX6" fmla="*/ 0 w 1885950"/>
                    <a:gd name="connsiteY6" fmla="*/ 993775 h 1574800"/>
                    <a:gd name="connsiteX7" fmla="*/ 1800225 w 1885950"/>
                    <a:gd name="connsiteY7" fmla="*/ 0 h 1574800"/>
                    <a:gd name="connsiteX0" fmla="*/ 1800225 w 1885950"/>
                    <a:gd name="connsiteY0" fmla="*/ 0 h 1574800"/>
                    <a:gd name="connsiteX1" fmla="*/ 1809750 w 1885950"/>
                    <a:gd name="connsiteY1" fmla="*/ 149225 h 1574800"/>
                    <a:gd name="connsiteX2" fmla="*/ 1676400 w 1885950"/>
                    <a:gd name="connsiteY2" fmla="*/ 492125 h 1574800"/>
                    <a:gd name="connsiteX3" fmla="*/ 1885950 w 1885950"/>
                    <a:gd name="connsiteY3" fmla="*/ 555625 h 1574800"/>
                    <a:gd name="connsiteX4" fmla="*/ 6350 w 1885950"/>
                    <a:gd name="connsiteY4" fmla="*/ 1574800 h 1574800"/>
                    <a:gd name="connsiteX5" fmla="*/ 0 w 1885950"/>
                    <a:gd name="connsiteY5" fmla="*/ 993775 h 1574800"/>
                    <a:gd name="connsiteX6" fmla="*/ 1800225 w 1885950"/>
                    <a:gd name="connsiteY6" fmla="*/ 0 h 1574800"/>
                    <a:gd name="connsiteX0" fmla="*/ 1873250 w 1885950"/>
                    <a:gd name="connsiteY0" fmla="*/ 0 h 1622425"/>
                    <a:gd name="connsiteX1" fmla="*/ 1809750 w 1885950"/>
                    <a:gd name="connsiteY1" fmla="*/ 196850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6764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85950"/>
                    <a:gd name="connsiteY0" fmla="*/ 0 h 1622425"/>
                    <a:gd name="connsiteX1" fmla="*/ 1844675 w 1885950"/>
                    <a:gd name="connsiteY1" fmla="*/ 447675 h 1622425"/>
                    <a:gd name="connsiteX2" fmla="*/ 1752600 w 1885950"/>
                    <a:gd name="connsiteY2" fmla="*/ 539750 h 1622425"/>
                    <a:gd name="connsiteX3" fmla="*/ 1885950 w 1885950"/>
                    <a:gd name="connsiteY3" fmla="*/ 603250 h 1622425"/>
                    <a:gd name="connsiteX4" fmla="*/ 6350 w 1885950"/>
                    <a:gd name="connsiteY4" fmla="*/ 1622425 h 1622425"/>
                    <a:gd name="connsiteX5" fmla="*/ 0 w 1885950"/>
                    <a:gd name="connsiteY5" fmla="*/ 1041400 h 1622425"/>
                    <a:gd name="connsiteX6" fmla="*/ 1873250 w 18859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52600 w 1873250"/>
                    <a:gd name="connsiteY2" fmla="*/ 5397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73250 w 1873250"/>
                    <a:gd name="connsiteY0" fmla="*/ 0 h 1622425"/>
                    <a:gd name="connsiteX1" fmla="*/ 1844675 w 1873250"/>
                    <a:gd name="connsiteY1" fmla="*/ 447675 h 1622425"/>
                    <a:gd name="connsiteX2" fmla="*/ 1724025 w 1873250"/>
                    <a:gd name="connsiteY2" fmla="*/ 603250 h 1622425"/>
                    <a:gd name="connsiteX3" fmla="*/ 1682750 w 1873250"/>
                    <a:gd name="connsiteY3" fmla="*/ 714375 h 1622425"/>
                    <a:gd name="connsiteX4" fmla="*/ 6350 w 1873250"/>
                    <a:gd name="connsiteY4" fmla="*/ 1622425 h 1622425"/>
                    <a:gd name="connsiteX5" fmla="*/ 0 w 1873250"/>
                    <a:gd name="connsiteY5" fmla="*/ 1041400 h 1622425"/>
                    <a:gd name="connsiteX6" fmla="*/ 1873250 w 1873250"/>
                    <a:gd name="connsiteY6" fmla="*/ 0 h 1622425"/>
                    <a:gd name="connsiteX0" fmla="*/ 1866983 w 1866983"/>
                    <a:gd name="connsiteY0" fmla="*/ 0 h 1622425"/>
                    <a:gd name="connsiteX1" fmla="*/ 1838408 w 1866983"/>
                    <a:gd name="connsiteY1" fmla="*/ 447675 h 1622425"/>
                    <a:gd name="connsiteX2" fmla="*/ 1717758 w 1866983"/>
                    <a:gd name="connsiteY2" fmla="*/ 603250 h 1622425"/>
                    <a:gd name="connsiteX3" fmla="*/ 1676483 w 1866983"/>
                    <a:gd name="connsiteY3" fmla="*/ 714375 h 1622425"/>
                    <a:gd name="connsiteX4" fmla="*/ 83 w 1866983"/>
                    <a:gd name="connsiteY4" fmla="*/ 1622425 h 1622425"/>
                    <a:gd name="connsiteX5" fmla="*/ 35008 w 1866983"/>
                    <a:gd name="connsiteY5" fmla="*/ 1025525 h 1622425"/>
                    <a:gd name="connsiteX6" fmla="*/ 1866983 w 1866983"/>
                    <a:gd name="connsiteY6" fmla="*/ 0 h 1622425"/>
                    <a:gd name="connsiteX0" fmla="*/ 1835535 w 1835535"/>
                    <a:gd name="connsiteY0" fmla="*/ 0 h 1609725"/>
                    <a:gd name="connsiteX1" fmla="*/ 1806960 w 1835535"/>
                    <a:gd name="connsiteY1" fmla="*/ 447675 h 1609725"/>
                    <a:gd name="connsiteX2" fmla="*/ 1686310 w 1835535"/>
                    <a:gd name="connsiteY2" fmla="*/ 603250 h 1609725"/>
                    <a:gd name="connsiteX3" fmla="*/ 1645035 w 1835535"/>
                    <a:gd name="connsiteY3" fmla="*/ 714375 h 1609725"/>
                    <a:gd name="connsiteX4" fmla="*/ 385 w 1835535"/>
                    <a:gd name="connsiteY4" fmla="*/ 1609725 h 1609725"/>
                    <a:gd name="connsiteX5" fmla="*/ 3560 w 1835535"/>
                    <a:gd name="connsiteY5" fmla="*/ 1025525 h 1609725"/>
                    <a:gd name="connsiteX6" fmla="*/ 1835535 w 1835535"/>
                    <a:gd name="connsiteY6" fmla="*/ 0 h 16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535" h="1609725">
                      <a:moveTo>
                        <a:pt x="1835535" y="0"/>
                      </a:moveTo>
                      <a:lnTo>
                        <a:pt x="1806960" y="447675"/>
                      </a:lnTo>
                      <a:lnTo>
                        <a:pt x="1686310" y="603250"/>
                      </a:lnTo>
                      <a:lnTo>
                        <a:pt x="1645035" y="714375"/>
                      </a:lnTo>
                      <a:lnTo>
                        <a:pt x="385" y="1609725"/>
                      </a:lnTo>
                      <a:cubicBezTo>
                        <a:pt x="-1732" y="1416050"/>
                        <a:pt x="5677" y="1219200"/>
                        <a:pt x="3560" y="1025525"/>
                      </a:cubicBezTo>
                      <a:lnTo>
                        <a:pt x="18355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Frihandsfigur 340"/>
                <p:cNvSpPr/>
                <p:nvPr/>
              </p:nvSpPr>
              <p:spPr>
                <a:xfrm>
                  <a:off x="3648075" y="5476875"/>
                  <a:ext cx="1205769" cy="730250"/>
                </a:xfrm>
                <a:custGeom>
                  <a:avLst/>
                  <a:gdLst>
                    <a:gd name="connsiteX0" fmla="*/ 1203325 w 1205769"/>
                    <a:gd name="connsiteY0" fmla="*/ 0 h 730250"/>
                    <a:gd name="connsiteX1" fmla="*/ 0 w 1205769"/>
                    <a:gd name="connsiteY1" fmla="*/ 673100 h 730250"/>
                    <a:gd name="connsiteX2" fmla="*/ 301625 w 1205769"/>
                    <a:gd name="connsiteY2" fmla="*/ 730250 h 730250"/>
                    <a:gd name="connsiteX3" fmla="*/ 793750 w 1205769"/>
                    <a:gd name="connsiteY3" fmla="*/ 701675 h 730250"/>
                    <a:gd name="connsiteX4" fmla="*/ 1060450 w 1205769"/>
                    <a:gd name="connsiteY4" fmla="*/ 606425 h 730250"/>
                    <a:gd name="connsiteX5" fmla="*/ 1203325 w 1205769"/>
                    <a:gd name="connsiteY5" fmla="*/ 473075 h 730250"/>
                    <a:gd name="connsiteX6" fmla="*/ 1203325 w 1205769"/>
                    <a:gd name="connsiteY6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769" h="730250">
                      <a:moveTo>
                        <a:pt x="1203325" y="0"/>
                      </a:moveTo>
                      <a:lnTo>
                        <a:pt x="0" y="673100"/>
                      </a:lnTo>
                      <a:lnTo>
                        <a:pt x="301625" y="730250"/>
                      </a:lnTo>
                      <a:lnTo>
                        <a:pt x="793750" y="701675"/>
                      </a:lnTo>
                      <a:lnTo>
                        <a:pt x="1060450" y="606425"/>
                      </a:lnTo>
                      <a:lnTo>
                        <a:pt x="1203325" y="473075"/>
                      </a:lnTo>
                      <a:cubicBezTo>
                        <a:pt x="1205442" y="314325"/>
                        <a:pt x="1207558" y="155575"/>
                        <a:pt x="12033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93702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sv-SE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943" name="Group 5"/>
              <p:cNvGrpSpPr>
                <a:grpSpLocks/>
              </p:cNvGrpSpPr>
              <p:nvPr/>
            </p:nvGrpSpPr>
            <p:grpSpPr bwMode="auto">
              <a:xfrm>
                <a:off x="2939363" y="667781"/>
                <a:ext cx="2212453" cy="5616325"/>
                <a:chOff x="0" y="0"/>
                <a:chExt cx="311" cy="746"/>
              </a:xfrm>
            </p:grpSpPr>
            <p:sp>
              <p:nvSpPr>
                <p:cNvPr id="38944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311" cy="746"/>
                </a:xfrm>
                <a:custGeom>
                  <a:avLst/>
                  <a:gdLst>
                    <a:gd name="T0" fmla="*/ 0 w 21594"/>
                    <a:gd name="T1" fmla="*/ 0 h 21538"/>
                    <a:gd name="T2" fmla="*/ 0 w 21594"/>
                    <a:gd name="T3" fmla="*/ 0 h 21538"/>
                    <a:gd name="T4" fmla="*/ 0 w 21594"/>
                    <a:gd name="T5" fmla="*/ 0 h 21538"/>
                    <a:gd name="T6" fmla="*/ 0 w 21594"/>
                    <a:gd name="T7" fmla="*/ 0 h 21538"/>
                    <a:gd name="T8" fmla="*/ 0 w 21594"/>
                    <a:gd name="T9" fmla="*/ 0 h 21538"/>
                    <a:gd name="T10" fmla="*/ 0 w 21594"/>
                    <a:gd name="T11" fmla="*/ 0 h 21538"/>
                    <a:gd name="T12" fmla="*/ 0 w 21594"/>
                    <a:gd name="T13" fmla="*/ 0 h 21538"/>
                    <a:gd name="T14" fmla="*/ 0 w 21594"/>
                    <a:gd name="T15" fmla="*/ 0 h 21538"/>
                    <a:gd name="T16" fmla="*/ 0 w 21594"/>
                    <a:gd name="T17" fmla="*/ 0 h 21538"/>
                    <a:gd name="T18" fmla="*/ 0 w 21594"/>
                    <a:gd name="T19" fmla="*/ 0 h 21538"/>
                    <a:gd name="T20" fmla="*/ 0 w 21594"/>
                    <a:gd name="T21" fmla="*/ 0 h 21538"/>
                    <a:gd name="T22" fmla="*/ 0 w 21594"/>
                    <a:gd name="T23" fmla="*/ 0 h 21538"/>
                    <a:gd name="T24" fmla="*/ 0 w 21594"/>
                    <a:gd name="T25" fmla="*/ 0 h 21538"/>
                    <a:gd name="T26" fmla="*/ 0 w 21594"/>
                    <a:gd name="T27" fmla="*/ 0 h 21538"/>
                    <a:gd name="T28" fmla="*/ 0 w 21594"/>
                    <a:gd name="T29" fmla="*/ 0 h 21538"/>
                    <a:gd name="T30" fmla="*/ 0 w 21594"/>
                    <a:gd name="T31" fmla="*/ 0 h 21538"/>
                    <a:gd name="T32" fmla="*/ 0 w 21594"/>
                    <a:gd name="T33" fmla="*/ 0 h 21538"/>
                    <a:gd name="T34" fmla="*/ 0 w 21594"/>
                    <a:gd name="T35" fmla="*/ 0 h 21538"/>
                    <a:gd name="T36" fmla="*/ 0 w 21594"/>
                    <a:gd name="T37" fmla="*/ 0 h 21538"/>
                    <a:gd name="T38" fmla="*/ 0 w 21594"/>
                    <a:gd name="T39" fmla="*/ 0 h 21538"/>
                    <a:gd name="T40" fmla="*/ 0 w 21594"/>
                    <a:gd name="T41" fmla="*/ 0 h 21538"/>
                    <a:gd name="T42" fmla="*/ 0 w 21594"/>
                    <a:gd name="T43" fmla="*/ 0 h 21538"/>
                    <a:gd name="T44" fmla="*/ 0 w 21594"/>
                    <a:gd name="T45" fmla="*/ 0 h 21538"/>
                    <a:gd name="T46" fmla="*/ 0 w 21594"/>
                    <a:gd name="T47" fmla="*/ 0 h 21538"/>
                    <a:gd name="T48" fmla="*/ 0 w 21594"/>
                    <a:gd name="T49" fmla="*/ 0 h 21538"/>
                    <a:gd name="T50" fmla="*/ 0 w 21594"/>
                    <a:gd name="T51" fmla="*/ 0 h 21538"/>
                    <a:gd name="T52" fmla="*/ 0 w 21594"/>
                    <a:gd name="T53" fmla="*/ 0 h 21538"/>
                    <a:gd name="T54" fmla="*/ 0 w 21594"/>
                    <a:gd name="T55" fmla="*/ 0 h 21538"/>
                    <a:gd name="T56" fmla="*/ 0 w 21594"/>
                    <a:gd name="T57" fmla="*/ 0 h 21538"/>
                    <a:gd name="T58" fmla="*/ 0 w 21594"/>
                    <a:gd name="T59" fmla="*/ 0 h 21538"/>
                    <a:gd name="T60" fmla="*/ 0 w 21594"/>
                    <a:gd name="T61" fmla="*/ 0 h 21538"/>
                    <a:gd name="T62" fmla="*/ 0 w 21594"/>
                    <a:gd name="T63" fmla="*/ 0 h 21538"/>
                    <a:gd name="T64" fmla="*/ 0 w 21594"/>
                    <a:gd name="T65" fmla="*/ 0 h 21538"/>
                    <a:gd name="T66" fmla="*/ 0 w 21594"/>
                    <a:gd name="T67" fmla="*/ 0 h 21538"/>
                    <a:gd name="T68" fmla="*/ 0 w 21594"/>
                    <a:gd name="T69" fmla="*/ 0 h 21538"/>
                    <a:gd name="T70" fmla="*/ 0 w 21594"/>
                    <a:gd name="T71" fmla="*/ 0 h 21538"/>
                    <a:gd name="T72" fmla="*/ 0 w 21594"/>
                    <a:gd name="T73" fmla="*/ 0 h 21538"/>
                    <a:gd name="T74" fmla="*/ 0 w 21594"/>
                    <a:gd name="T75" fmla="*/ 0 h 21538"/>
                    <a:gd name="T76" fmla="*/ 0 w 21594"/>
                    <a:gd name="T77" fmla="*/ 0 h 21538"/>
                    <a:gd name="T78" fmla="*/ 0 w 21594"/>
                    <a:gd name="T79" fmla="*/ 0 h 21538"/>
                    <a:gd name="T80" fmla="*/ 0 w 21594"/>
                    <a:gd name="T81" fmla="*/ 0 h 21538"/>
                    <a:gd name="T82" fmla="*/ 0 w 21594"/>
                    <a:gd name="T83" fmla="*/ 0 h 21538"/>
                    <a:gd name="T84" fmla="*/ 0 w 21594"/>
                    <a:gd name="T85" fmla="*/ 0 h 21538"/>
                    <a:gd name="T86" fmla="*/ 0 w 21594"/>
                    <a:gd name="T87" fmla="*/ 0 h 21538"/>
                    <a:gd name="T88" fmla="*/ 0 w 21594"/>
                    <a:gd name="T89" fmla="*/ 0 h 21538"/>
                    <a:gd name="T90" fmla="*/ 0 w 21594"/>
                    <a:gd name="T91" fmla="*/ 0 h 21538"/>
                    <a:gd name="T92" fmla="*/ 0 w 21594"/>
                    <a:gd name="T93" fmla="*/ 0 h 21538"/>
                    <a:gd name="T94" fmla="*/ 0 w 21594"/>
                    <a:gd name="T95" fmla="*/ 0 h 21538"/>
                    <a:gd name="T96" fmla="*/ 0 w 21594"/>
                    <a:gd name="T97" fmla="*/ 0 h 21538"/>
                    <a:gd name="T98" fmla="*/ 0 w 21594"/>
                    <a:gd name="T99" fmla="*/ 0 h 21538"/>
                    <a:gd name="T100" fmla="*/ 0 w 21594"/>
                    <a:gd name="T101" fmla="*/ 0 h 21538"/>
                    <a:gd name="T102" fmla="*/ 0 w 21594"/>
                    <a:gd name="T103" fmla="*/ 0 h 21538"/>
                    <a:gd name="T104" fmla="*/ 0 w 21594"/>
                    <a:gd name="T105" fmla="*/ 0 h 21538"/>
                    <a:gd name="T106" fmla="*/ 0 w 21594"/>
                    <a:gd name="T107" fmla="*/ 0 h 21538"/>
                    <a:gd name="T108" fmla="*/ 0 w 21594"/>
                    <a:gd name="T109" fmla="*/ 0 h 215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594" h="21538">
                      <a:moveTo>
                        <a:pt x="16367" y="1468"/>
                      </a:moveTo>
                      <a:cubicBezTo>
                        <a:pt x="14909" y="816"/>
                        <a:pt x="12464" y="402"/>
                        <a:pt x="10238" y="473"/>
                      </a:cubicBezTo>
                      <a:cubicBezTo>
                        <a:pt x="7837" y="550"/>
                        <a:pt x="5666" y="1091"/>
                        <a:pt x="4338" y="1870"/>
                      </a:cubicBezTo>
                      <a:cubicBezTo>
                        <a:pt x="3020" y="2643"/>
                        <a:pt x="2819" y="3550"/>
                        <a:pt x="3671" y="4412"/>
                      </a:cubicBezTo>
                      <a:cubicBezTo>
                        <a:pt x="4096" y="4841"/>
                        <a:pt x="4798" y="5204"/>
                        <a:pt x="5651" y="5516"/>
                      </a:cubicBezTo>
                      <a:cubicBezTo>
                        <a:pt x="5943" y="5623"/>
                        <a:pt x="7522" y="6014"/>
                        <a:pt x="6702" y="6222"/>
                      </a:cubicBezTo>
                      <a:cubicBezTo>
                        <a:pt x="6547" y="6303"/>
                        <a:pt x="6066" y="6316"/>
                        <a:pt x="5882" y="6244"/>
                      </a:cubicBezTo>
                      <a:cubicBezTo>
                        <a:pt x="5631" y="6175"/>
                        <a:pt x="5381" y="6105"/>
                        <a:pt x="5133" y="6034"/>
                      </a:cubicBezTo>
                      <a:cubicBezTo>
                        <a:pt x="4893" y="6073"/>
                        <a:pt x="4619" y="6077"/>
                        <a:pt x="4370" y="6111"/>
                      </a:cubicBezTo>
                      <a:cubicBezTo>
                        <a:pt x="3514" y="6227"/>
                        <a:pt x="2488" y="6378"/>
                        <a:pt x="1851" y="6643"/>
                      </a:cubicBezTo>
                      <a:cubicBezTo>
                        <a:pt x="1122" y="6946"/>
                        <a:pt x="1265" y="7236"/>
                        <a:pt x="1202" y="7601"/>
                      </a:cubicBezTo>
                      <a:cubicBezTo>
                        <a:pt x="1159" y="7851"/>
                        <a:pt x="1148" y="8145"/>
                        <a:pt x="1148" y="8396"/>
                      </a:cubicBezTo>
                      <a:cubicBezTo>
                        <a:pt x="1148" y="8682"/>
                        <a:pt x="1148" y="8968"/>
                        <a:pt x="1148" y="9254"/>
                      </a:cubicBezTo>
                      <a:cubicBezTo>
                        <a:pt x="1148" y="10259"/>
                        <a:pt x="1191" y="11263"/>
                        <a:pt x="1239" y="12267"/>
                      </a:cubicBezTo>
                      <a:cubicBezTo>
                        <a:pt x="1285" y="13220"/>
                        <a:pt x="1256" y="14619"/>
                        <a:pt x="1621" y="14977"/>
                      </a:cubicBezTo>
                      <a:cubicBezTo>
                        <a:pt x="1692" y="15046"/>
                        <a:pt x="1751" y="15148"/>
                        <a:pt x="2003" y="15248"/>
                      </a:cubicBezTo>
                      <a:cubicBezTo>
                        <a:pt x="2298" y="15366"/>
                        <a:pt x="2991" y="15491"/>
                        <a:pt x="3208" y="15541"/>
                      </a:cubicBezTo>
                      <a:cubicBezTo>
                        <a:pt x="3776" y="15673"/>
                        <a:pt x="3924" y="15834"/>
                        <a:pt x="3424" y="16029"/>
                      </a:cubicBezTo>
                      <a:cubicBezTo>
                        <a:pt x="3629" y="16650"/>
                        <a:pt x="3427" y="17321"/>
                        <a:pt x="3424" y="17946"/>
                      </a:cubicBezTo>
                      <a:cubicBezTo>
                        <a:pt x="3421" y="18582"/>
                        <a:pt x="3428" y="19237"/>
                        <a:pt x="3513" y="19871"/>
                      </a:cubicBezTo>
                      <a:cubicBezTo>
                        <a:pt x="3540" y="20080"/>
                        <a:pt x="3527" y="20364"/>
                        <a:pt x="4056" y="20520"/>
                      </a:cubicBezTo>
                      <a:cubicBezTo>
                        <a:pt x="4601" y="20643"/>
                        <a:pt x="4942" y="20693"/>
                        <a:pt x="5402" y="20756"/>
                      </a:cubicBezTo>
                      <a:cubicBezTo>
                        <a:pt x="7001" y="20965"/>
                        <a:pt x="8684" y="21021"/>
                        <a:pt x="10361" y="21030"/>
                      </a:cubicBezTo>
                      <a:cubicBezTo>
                        <a:pt x="11690" y="21037"/>
                        <a:pt x="12916" y="20991"/>
                        <a:pt x="14211" y="20904"/>
                      </a:cubicBezTo>
                      <a:cubicBezTo>
                        <a:pt x="15260" y="20834"/>
                        <a:pt x="17888" y="20648"/>
                        <a:pt x="18220" y="20158"/>
                      </a:cubicBezTo>
                      <a:cubicBezTo>
                        <a:pt x="18425" y="19857"/>
                        <a:pt x="18348" y="19508"/>
                        <a:pt x="18360" y="19199"/>
                      </a:cubicBezTo>
                      <a:cubicBezTo>
                        <a:pt x="18374" y="18849"/>
                        <a:pt x="18382" y="18498"/>
                        <a:pt x="18385" y="18147"/>
                      </a:cubicBezTo>
                      <a:cubicBezTo>
                        <a:pt x="18389" y="17795"/>
                        <a:pt x="18387" y="17444"/>
                        <a:pt x="18396" y="17092"/>
                      </a:cubicBezTo>
                      <a:cubicBezTo>
                        <a:pt x="18405" y="16745"/>
                        <a:pt x="18604" y="16319"/>
                        <a:pt x="18429" y="15980"/>
                      </a:cubicBezTo>
                      <a:cubicBezTo>
                        <a:pt x="18069" y="15980"/>
                        <a:pt x="17751" y="15861"/>
                        <a:pt x="17855" y="15707"/>
                      </a:cubicBezTo>
                      <a:cubicBezTo>
                        <a:pt x="17989" y="15510"/>
                        <a:pt x="18726" y="15393"/>
                        <a:pt x="19106" y="15279"/>
                      </a:cubicBezTo>
                      <a:cubicBezTo>
                        <a:pt x="20004" y="15009"/>
                        <a:pt x="20191" y="14746"/>
                        <a:pt x="20251" y="14319"/>
                      </a:cubicBezTo>
                      <a:cubicBezTo>
                        <a:pt x="20393" y="13311"/>
                        <a:pt x="20366" y="12296"/>
                        <a:pt x="20366" y="11277"/>
                      </a:cubicBezTo>
                      <a:cubicBezTo>
                        <a:pt x="20366" y="10267"/>
                        <a:pt x="20384" y="9256"/>
                        <a:pt x="20396" y="8246"/>
                      </a:cubicBezTo>
                      <a:cubicBezTo>
                        <a:pt x="20401" y="7826"/>
                        <a:pt x="20506" y="7339"/>
                        <a:pt x="20106" y="6942"/>
                      </a:cubicBezTo>
                      <a:cubicBezTo>
                        <a:pt x="19665" y="6503"/>
                        <a:pt x="19029" y="6398"/>
                        <a:pt x="18020" y="6229"/>
                      </a:cubicBezTo>
                      <a:cubicBezTo>
                        <a:pt x="17829" y="6197"/>
                        <a:pt x="17436" y="6142"/>
                        <a:pt x="17237" y="6119"/>
                      </a:cubicBezTo>
                      <a:cubicBezTo>
                        <a:pt x="16946" y="6086"/>
                        <a:pt x="16888" y="6071"/>
                        <a:pt x="16522" y="6050"/>
                      </a:cubicBezTo>
                      <a:cubicBezTo>
                        <a:pt x="16397" y="6100"/>
                        <a:pt x="16227" y="6148"/>
                        <a:pt x="16079" y="6188"/>
                      </a:cubicBezTo>
                      <a:cubicBezTo>
                        <a:pt x="15846" y="6251"/>
                        <a:pt x="14937" y="6329"/>
                        <a:pt x="14911" y="6150"/>
                      </a:cubicBezTo>
                      <a:cubicBezTo>
                        <a:pt x="14586" y="5837"/>
                        <a:pt x="15935" y="5598"/>
                        <a:pt x="16395" y="5392"/>
                      </a:cubicBezTo>
                      <a:cubicBezTo>
                        <a:pt x="17145" y="5024"/>
                        <a:pt x="17763" y="4649"/>
                        <a:pt x="18161" y="4202"/>
                      </a:cubicBezTo>
                      <a:lnTo>
                        <a:pt x="18161" y="4208"/>
                      </a:lnTo>
                      <a:cubicBezTo>
                        <a:pt x="19100" y="3285"/>
                        <a:pt x="18083" y="2140"/>
                        <a:pt x="16367" y="1468"/>
                      </a:cubicBezTo>
                      <a:cubicBezTo>
                        <a:pt x="15698" y="1169"/>
                        <a:pt x="16395" y="1479"/>
                        <a:pt x="16367" y="1468"/>
                      </a:cubicBezTo>
                      <a:close/>
                      <a:moveTo>
                        <a:pt x="19532" y="17867"/>
                      </a:moveTo>
                      <a:cubicBezTo>
                        <a:pt x="19532" y="17928"/>
                        <a:pt x="19533" y="17989"/>
                        <a:pt x="19533" y="18050"/>
                      </a:cubicBezTo>
                      <a:cubicBezTo>
                        <a:pt x="19533" y="18112"/>
                        <a:pt x="19534" y="18173"/>
                        <a:pt x="19535" y="18234"/>
                      </a:cubicBezTo>
                      <a:cubicBezTo>
                        <a:pt x="19536" y="18356"/>
                        <a:pt x="19538" y="18479"/>
                        <a:pt x="19540" y="18601"/>
                      </a:cubicBezTo>
                      <a:cubicBezTo>
                        <a:pt x="19543" y="18723"/>
                        <a:pt x="19546" y="18845"/>
                        <a:pt x="19550" y="18967"/>
                      </a:cubicBezTo>
                      <a:cubicBezTo>
                        <a:pt x="19557" y="19198"/>
                        <a:pt x="19586" y="19431"/>
                        <a:pt x="19580" y="19664"/>
                      </a:cubicBezTo>
                      <a:cubicBezTo>
                        <a:pt x="19573" y="19896"/>
                        <a:pt x="19534" y="20127"/>
                        <a:pt x="19403" y="20354"/>
                      </a:cubicBezTo>
                      <a:cubicBezTo>
                        <a:pt x="19184" y="20737"/>
                        <a:pt x="18285" y="20979"/>
                        <a:pt x="17240" y="21139"/>
                      </a:cubicBezTo>
                      <a:cubicBezTo>
                        <a:pt x="16195" y="21299"/>
                        <a:pt x="15004" y="21377"/>
                        <a:pt x="14202" y="21429"/>
                      </a:cubicBezTo>
                      <a:cubicBezTo>
                        <a:pt x="13208" y="21494"/>
                        <a:pt x="12182" y="21527"/>
                        <a:pt x="11155" y="21536"/>
                      </a:cubicBezTo>
                      <a:cubicBezTo>
                        <a:pt x="10128" y="21544"/>
                        <a:pt x="9099" y="21528"/>
                        <a:pt x="8098" y="21496"/>
                      </a:cubicBezTo>
                      <a:cubicBezTo>
                        <a:pt x="7769" y="21482"/>
                        <a:pt x="7515" y="21469"/>
                        <a:pt x="7283" y="21456"/>
                      </a:cubicBezTo>
                      <a:cubicBezTo>
                        <a:pt x="7051" y="21443"/>
                        <a:pt x="6842" y="21430"/>
                        <a:pt x="6602" y="21415"/>
                      </a:cubicBezTo>
                      <a:cubicBezTo>
                        <a:pt x="6236" y="21393"/>
                        <a:pt x="5862" y="21361"/>
                        <a:pt x="5495" y="21320"/>
                      </a:cubicBezTo>
                      <a:cubicBezTo>
                        <a:pt x="5129" y="21279"/>
                        <a:pt x="4768" y="21229"/>
                        <a:pt x="4427" y="21171"/>
                      </a:cubicBezTo>
                      <a:cubicBezTo>
                        <a:pt x="4086" y="21123"/>
                        <a:pt x="3743" y="21062"/>
                        <a:pt x="3436" y="20981"/>
                      </a:cubicBezTo>
                      <a:cubicBezTo>
                        <a:pt x="3129" y="20901"/>
                        <a:pt x="2858" y="20802"/>
                        <a:pt x="2661" y="20678"/>
                      </a:cubicBezTo>
                      <a:cubicBezTo>
                        <a:pt x="2492" y="20579"/>
                        <a:pt x="2410" y="20441"/>
                        <a:pt x="2372" y="20299"/>
                      </a:cubicBezTo>
                      <a:cubicBezTo>
                        <a:pt x="2334" y="20157"/>
                        <a:pt x="2339" y="20011"/>
                        <a:pt x="2342" y="19897"/>
                      </a:cubicBezTo>
                      <a:cubicBezTo>
                        <a:pt x="2361" y="19237"/>
                        <a:pt x="2339" y="18574"/>
                        <a:pt x="2303" y="17911"/>
                      </a:cubicBezTo>
                      <a:cubicBezTo>
                        <a:pt x="2268" y="17248"/>
                        <a:pt x="2218" y="16585"/>
                        <a:pt x="2180" y="15924"/>
                      </a:cubicBezTo>
                      <a:cubicBezTo>
                        <a:pt x="1769" y="15817"/>
                        <a:pt x="1489" y="15748"/>
                        <a:pt x="1162" y="15605"/>
                      </a:cubicBezTo>
                      <a:cubicBezTo>
                        <a:pt x="834" y="15463"/>
                        <a:pt x="500" y="15264"/>
                        <a:pt x="394" y="15068"/>
                      </a:cubicBezTo>
                      <a:cubicBezTo>
                        <a:pt x="293" y="14879"/>
                        <a:pt x="209" y="14661"/>
                        <a:pt x="193" y="14460"/>
                      </a:cubicBezTo>
                      <a:cubicBezTo>
                        <a:pt x="177" y="14259"/>
                        <a:pt x="139" y="14123"/>
                        <a:pt x="151" y="13931"/>
                      </a:cubicBezTo>
                      <a:cubicBezTo>
                        <a:pt x="136" y="13713"/>
                        <a:pt x="129" y="13674"/>
                        <a:pt x="97" y="13306"/>
                      </a:cubicBezTo>
                      <a:cubicBezTo>
                        <a:pt x="78" y="13084"/>
                        <a:pt x="71" y="12759"/>
                        <a:pt x="65" y="12537"/>
                      </a:cubicBezTo>
                      <a:cubicBezTo>
                        <a:pt x="58" y="12300"/>
                        <a:pt x="47" y="12063"/>
                        <a:pt x="37" y="11827"/>
                      </a:cubicBezTo>
                      <a:cubicBezTo>
                        <a:pt x="28" y="11590"/>
                        <a:pt x="18" y="11354"/>
                        <a:pt x="13" y="11117"/>
                      </a:cubicBezTo>
                      <a:cubicBezTo>
                        <a:pt x="2" y="10591"/>
                        <a:pt x="-1" y="10064"/>
                        <a:pt x="0" y="9538"/>
                      </a:cubicBezTo>
                      <a:cubicBezTo>
                        <a:pt x="1" y="9012"/>
                        <a:pt x="4" y="8485"/>
                        <a:pt x="4" y="7959"/>
                      </a:cubicBezTo>
                      <a:cubicBezTo>
                        <a:pt x="4" y="7739"/>
                        <a:pt x="10" y="7530"/>
                        <a:pt x="39" y="7321"/>
                      </a:cubicBezTo>
                      <a:cubicBezTo>
                        <a:pt x="69" y="7113"/>
                        <a:pt x="122" y="6906"/>
                        <a:pt x="216" y="6694"/>
                      </a:cubicBezTo>
                      <a:cubicBezTo>
                        <a:pt x="306" y="6490"/>
                        <a:pt x="710" y="6310"/>
                        <a:pt x="1204" y="6162"/>
                      </a:cubicBezTo>
                      <a:cubicBezTo>
                        <a:pt x="1698" y="6014"/>
                        <a:pt x="2282" y="5898"/>
                        <a:pt x="2731" y="5822"/>
                      </a:cubicBezTo>
                      <a:lnTo>
                        <a:pt x="2885" y="5799"/>
                      </a:lnTo>
                      <a:lnTo>
                        <a:pt x="3039" y="5777"/>
                      </a:lnTo>
                      <a:cubicBezTo>
                        <a:pt x="3256" y="5738"/>
                        <a:pt x="3388" y="5717"/>
                        <a:pt x="3522" y="5699"/>
                      </a:cubicBezTo>
                      <a:cubicBezTo>
                        <a:pt x="3655" y="5681"/>
                        <a:pt x="3791" y="5665"/>
                        <a:pt x="4017" y="5635"/>
                      </a:cubicBezTo>
                      <a:cubicBezTo>
                        <a:pt x="2971" y="5159"/>
                        <a:pt x="2325" y="4592"/>
                        <a:pt x="2067" y="3997"/>
                      </a:cubicBezTo>
                      <a:cubicBezTo>
                        <a:pt x="1808" y="3402"/>
                        <a:pt x="1928" y="2782"/>
                        <a:pt x="2428" y="2195"/>
                      </a:cubicBezTo>
                      <a:cubicBezTo>
                        <a:pt x="2767" y="1841"/>
                        <a:pt x="3199" y="1553"/>
                        <a:pt x="3739" y="1293"/>
                      </a:cubicBezTo>
                      <a:cubicBezTo>
                        <a:pt x="4280" y="1033"/>
                        <a:pt x="4922" y="805"/>
                        <a:pt x="5671" y="577"/>
                      </a:cubicBezTo>
                      <a:cubicBezTo>
                        <a:pt x="7416" y="129"/>
                        <a:pt x="9536" y="-56"/>
                        <a:pt x="11595" y="15"/>
                      </a:cubicBezTo>
                      <a:cubicBezTo>
                        <a:pt x="13654" y="86"/>
                        <a:pt x="15650" y="413"/>
                        <a:pt x="17145" y="992"/>
                      </a:cubicBezTo>
                      <a:cubicBezTo>
                        <a:pt x="17545" y="1143"/>
                        <a:pt x="17350" y="1067"/>
                        <a:pt x="17151" y="992"/>
                      </a:cubicBezTo>
                      <a:cubicBezTo>
                        <a:pt x="16954" y="916"/>
                        <a:pt x="16753" y="840"/>
                        <a:pt x="17145" y="992"/>
                      </a:cubicBezTo>
                      <a:cubicBezTo>
                        <a:pt x="18739" y="1594"/>
                        <a:pt x="19583" y="2428"/>
                        <a:pt x="19670" y="3274"/>
                      </a:cubicBezTo>
                      <a:cubicBezTo>
                        <a:pt x="19756" y="4121"/>
                        <a:pt x="19086" y="4980"/>
                        <a:pt x="17653" y="5635"/>
                      </a:cubicBezTo>
                      <a:cubicBezTo>
                        <a:pt x="18590" y="5744"/>
                        <a:pt x="19493" y="5902"/>
                        <a:pt x="20187" y="6135"/>
                      </a:cubicBezTo>
                      <a:cubicBezTo>
                        <a:pt x="20880" y="6368"/>
                        <a:pt x="21361" y="6676"/>
                        <a:pt x="21452" y="7085"/>
                      </a:cubicBezTo>
                      <a:cubicBezTo>
                        <a:pt x="21552" y="7533"/>
                        <a:pt x="21585" y="7986"/>
                        <a:pt x="21592" y="8440"/>
                      </a:cubicBezTo>
                      <a:cubicBezTo>
                        <a:pt x="21599" y="8894"/>
                        <a:pt x="21582" y="9349"/>
                        <a:pt x="21582" y="9799"/>
                      </a:cubicBezTo>
                      <a:cubicBezTo>
                        <a:pt x="21582" y="10289"/>
                        <a:pt x="21591" y="10778"/>
                        <a:pt x="21592" y="11268"/>
                      </a:cubicBezTo>
                      <a:cubicBezTo>
                        <a:pt x="21594" y="11758"/>
                        <a:pt x="21589" y="12248"/>
                        <a:pt x="21561" y="12738"/>
                      </a:cubicBezTo>
                      <a:cubicBezTo>
                        <a:pt x="21549" y="12958"/>
                        <a:pt x="21540" y="13177"/>
                        <a:pt x="21529" y="13397"/>
                      </a:cubicBezTo>
                      <a:cubicBezTo>
                        <a:pt x="21517" y="13617"/>
                        <a:pt x="21504" y="13837"/>
                        <a:pt x="21478" y="14056"/>
                      </a:cubicBezTo>
                      <a:cubicBezTo>
                        <a:pt x="21454" y="14264"/>
                        <a:pt x="21476" y="14511"/>
                        <a:pt x="21417" y="14748"/>
                      </a:cubicBezTo>
                      <a:cubicBezTo>
                        <a:pt x="21357" y="14985"/>
                        <a:pt x="21216" y="15212"/>
                        <a:pt x="20863" y="15381"/>
                      </a:cubicBezTo>
                      <a:cubicBezTo>
                        <a:pt x="20714" y="15452"/>
                        <a:pt x="20551" y="15519"/>
                        <a:pt x="20377" y="15581"/>
                      </a:cubicBezTo>
                      <a:cubicBezTo>
                        <a:pt x="20202" y="15643"/>
                        <a:pt x="20016" y="15700"/>
                        <a:pt x="19820" y="15751"/>
                      </a:cubicBezTo>
                      <a:cubicBezTo>
                        <a:pt x="19631" y="15801"/>
                        <a:pt x="19567" y="15858"/>
                        <a:pt x="19551" y="15924"/>
                      </a:cubicBezTo>
                      <a:cubicBezTo>
                        <a:pt x="19535" y="15989"/>
                        <a:pt x="19568" y="16065"/>
                        <a:pt x="19572" y="16152"/>
                      </a:cubicBezTo>
                      <a:lnTo>
                        <a:pt x="19532" y="17867"/>
                      </a:lnTo>
                      <a:close/>
                      <a:moveTo>
                        <a:pt x="19532" y="17867"/>
                      </a:move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161" name="Rectangle 85"/>
          <p:cNvSpPr>
            <a:spLocks/>
          </p:cNvSpPr>
          <p:nvPr/>
        </p:nvSpPr>
        <p:spPr bwMode="auto">
          <a:xfrm>
            <a:off x="3983567" y="1361017"/>
            <a:ext cx="1390651" cy="5164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43">
              <a:lnSpc>
                <a:spcPct val="80000"/>
              </a:lnSpc>
              <a:buClr>
                <a:srgbClr val="000000"/>
              </a:buClr>
              <a:buSzPct val="100000"/>
              <a:tabLst>
                <a:tab pos="1066452" algn="l"/>
              </a:tabLst>
              <a:defRPr/>
            </a:pPr>
            <a:r>
              <a:rPr lang="en-US" sz="3733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8%</a:t>
            </a:r>
          </a:p>
        </p:txBody>
      </p:sp>
      <p:sp>
        <p:nvSpPr>
          <p:cNvPr id="165" name="Rectangle 85"/>
          <p:cNvSpPr>
            <a:spLocks/>
          </p:cNvSpPr>
          <p:nvPr/>
        </p:nvSpPr>
        <p:spPr bwMode="auto">
          <a:xfrm>
            <a:off x="6663267" y="3721101"/>
            <a:ext cx="2764367" cy="11239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43">
              <a:lnSpc>
                <a:spcPct val="80000"/>
              </a:lnSpc>
              <a:buClr>
                <a:srgbClr val="000000"/>
              </a:buClr>
              <a:buSzPct val="100000"/>
              <a:tabLst>
                <a:tab pos="1066452" algn="l"/>
              </a:tabLst>
              <a:defRPr/>
            </a:pPr>
            <a:r>
              <a:rPr lang="en-US" sz="9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3083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4861 0.14444 " pathEditMode="relative" ptsTypes="AA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1597 -0.1564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2101 0.014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7657 -0.0108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61" grpId="0"/>
      <p:bldP spid="1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16437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400" dirty="0"/>
              <a:t>9) Kolik procent dětí je dnes celosvětově naočkováno proti nějaké nemoci?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BFEDD-4751-482A-BFD8-107C400A772C}"/>
              </a:ext>
            </a:extLst>
          </p:cNvPr>
          <p:cNvSpPr txBox="1">
            <a:spLocks/>
          </p:cNvSpPr>
          <p:nvPr/>
        </p:nvSpPr>
        <p:spPr>
          <a:xfrm>
            <a:off x="1030308" y="2558003"/>
            <a:ext cx="10058400" cy="288989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Podle </a:t>
            </a:r>
            <a:r>
              <a:rPr lang="cs-CZ" dirty="0">
                <a:solidFill>
                  <a:schemeClr val="accent2"/>
                </a:solidFill>
              </a:rPr>
              <a:t>WHO 88 %</a:t>
            </a:r>
          </a:p>
          <a:p>
            <a:r>
              <a:rPr lang="cs-CZ" dirty="0"/>
              <a:t>Skeptický názor na očkování:</a:t>
            </a:r>
          </a:p>
          <a:p>
            <a:pPr lvl="1"/>
            <a:r>
              <a:rPr lang="cs-CZ" dirty="0"/>
              <a:t>35 % (Francie, Bosna a Hercegovina)</a:t>
            </a:r>
          </a:p>
          <a:p>
            <a:pPr lvl="1"/>
            <a:r>
              <a:rPr lang="cs-CZ" dirty="0"/>
              <a:t>0 % (Bangladéš, Saudská Arábie)</a:t>
            </a:r>
          </a:p>
          <a:p>
            <a:r>
              <a:rPr lang="cs-CZ" dirty="0"/>
              <a:t>1990 – </a:t>
            </a:r>
            <a:r>
              <a:rPr lang="cs-CZ" dirty="0">
                <a:solidFill>
                  <a:schemeClr val="accent2"/>
                </a:solidFill>
              </a:rPr>
              <a:t>spalničky</a:t>
            </a:r>
            <a:r>
              <a:rPr lang="cs-CZ" dirty="0"/>
              <a:t> způsobily </a:t>
            </a:r>
            <a:r>
              <a:rPr lang="cs-CZ" dirty="0">
                <a:solidFill>
                  <a:schemeClr val="accent2"/>
                </a:solidFill>
              </a:rPr>
              <a:t>7 % dětských úmrtí</a:t>
            </a:r>
          </a:p>
          <a:p>
            <a:r>
              <a:rPr lang="cs-CZ" dirty="0"/>
              <a:t>2016 - </a:t>
            </a:r>
            <a:r>
              <a:rPr lang="cs-CZ" dirty="0">
                <a:solidFill>
                  <a:schemeClr val="accent2"/>
                </a:solidFill>
              </a:rPr>
              <a:t>spalničky</a:t>
            </a:r>
            <a:r>
              <a:rPr lang="cs-CZ" dirty="0"/>
              <a:t> způsobily pouze </a:t>
            </a:r>
            <a:r>
              <a:rPr lang="cs-CZ" dirty="0">
                <a:solidFill>
                  <a:schemeClr val="accent2"/>
                </a:solidFill>
              </a:rPr>
              <a:t>1 % dětských úmrtí </a:t>
            </a:r>
            <a:r>
              <a:rPr lang="cs-CZ" dirty="0"/>
              <a:t>(díky očkování)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2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22413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000" dirty="0"/>
              <a:t>10) Celosvětově chodili dnes třicetiletí muži do školy v průměru 10 let. Kolik let chodily do školy ženy stejného věku?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470DD-8129-4CFA-9CBF-7750CBEBB6E2}"/>
              </a:ext>
            </a:extLst>
          </p:cNvPr>
          <p:cNvSpPr txBox="1">
            <a:spLocks/>
          </p:cNvSpPr>
          <p:nvPr/>
        </p:nvSpPr>
        <p:spPr>
          <a:xfrm>
            <a:off x="1066800" y="3587906"/>
            <a:ext cx="10058400" cy="9455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Podle </a:t>
            </a:r>
            <a:r>
              <a:rPr lang="en-US" dirty="0"/>
              <a:t>Institute for Health Metrics and Evaluation (IHME)</a:t>
            </a:r>
            <a:r>
              <a:rPr lang="cs-CZ" dirty="0"/>
              <a:t> </a:t>
            </a:r>
            <a:r>
              <a:rPr lang="cs-CZ" dirty="0">
                <a:solidFill>
                  <a:schemeClr val="accent2"/>
                </a:solidFill>
              </a:rPr>
              <a:t>9,1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15027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000" dirty="0"/>
              <a:t>11) Kolik procent lidí na světě má přístup k elektrické energii?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A73A8-FFED-45E7-8395-197CE6BE50A1}"/>
              </a:ext>
            </a:extLst>
          </p:cNvPr>
          <p:cNvSpPr txBox="1">
            <a:spLocks/>
          </p:cNvSpPr>
          <p:nvPr/>
        </p:nvSpPr>
        <p:spPr>
          <a:xfrm>
            <a:off x="903170" y="2956203"/>
            <a:ext cx="10058400" cy="9455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Podle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Framework (článek Světové banky) </a:t>
            </a:r>
            <a:r>
              <a:rPr lang="cs-CZ" dirty="0">
                <a:solidFill>
                  <a:schemeClr val="accent2"/>
                </a:solidFill>
              </a:rPr>
              <a:t>85,3 %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2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C5A56-667F-4089-BBA3-B30CD6F1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/>
              <a:t>Naučte žáky pochopit svět na základě faktů!</a:t>
            </a:r>
            <a:br>
              <a:rPr lang="cs-CZ" sz="4400" dirty="0"/>
            </a:br>
            <a:br>
              <a:rPr lang="cs-CZ" sz="4400" dirty="0"/>
            </a:br>
            <a:r>
              <a:rPr lang="cs-CZ" sz="3600" dirty="0">
                <a:solidFill>
                  <a:schemeClr val="accent2"/>
                </a:solidFill>
              </a:rPr>
              <a:t>Svět se mění – kde hledat aktuální </a:t>
            </a:r>
            <a:r>
              <a:rPr lang="cs-CZ" sz="3600" dirty="0" err="1">
                <a:solidFill>
                  <a:schemeClr val="accent2"/>
                </a:solidFill>
              </a:rPr>
              <a:t>info</a:t>
            </a:r>
            <a:r>
              <a:rPr lang="cs-CZ" sz="3600" dirty="0">
                <a:solidFill>
                  <a:schemeClr val="accent2"/>
                </a:solidFill>
              </a:rPr>
              <a:t>?</a:t>
            </a:r>
            <a:endParaRPr lang="cs-CZ" sz="44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A7958-CB00-4A31-9730-68A0BA9A3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10" y="1982804"/>
            <a:ext cx="6720840" cy="4338677"/>
          </a:xfrm>
        </p:spPr>
        <p:txBody>
          <a:bodyPr>
            <a:normAutofit lnSpcReduction="10000"/>
          </a:bodyPr>
          <a:lstStyle/>
          <a:p>
            <a:endParaRPr lang="cs-CZ" sz="3200" dirty="0">
              <a:solidFill>
                <a:schemeClr val="accent2"/>
              </a:solidFill>
            </a:endParaRPr>
          </a:p>
          <a:p>
            <a:r>
              <a:rPr lang="cs-CZ" sz="3200" dirty="0" err="1">
                <a:solidFill>
                  <a:schemeClr val="accent2"/>
                </a:solidFill>
              </a:rPr>
              <a:t>Gapminder</a:t>
            </a:r>
            <a:endParaRPr lang="cs-CZ" sz="3200" dirty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www.gapminder.org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  <a:p>
            <a:endParaRPr lang="cs-CZ" sz="3200" dirty="0">
              <a:solidFill>
                <a:schemeClr val="accent2"/>
              </a:solidFill>
            </a:endParaRPr>
          </a:p>
          <a:p>
            <a:endParaRPr lang="cs-CZ" sz="3200" dirty="0">
              <a:solidFill>
                <a:schemeClr val="accent2"/>
              </a:solidFill>
            </a:endParaRPr>
          </a:p>
          <a:p>
            <a:r>
              <a:rPr lang="cs-CZ" sz="3200" dirty="0" err="1">
                <a:solidFill>
                  <a:schemeClr val="accent2"/>
                </a:solidFill>
              </a:rPr>
              <a:t>Dollar</a:t>
            </a:r>
            <a:r>
              <a:rPr lang="cs-CZ" sz="3200" dirty="0">
                <a:solidFill>
                  <a:schemeClr val="accent2"/>
                </a:solidFill>
              </a:rPr>
              <a:t> Street</a:t>
            </a: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www.gapminder.org/</a:t>
            </a:r>
            <a:r>
              <a:rPr lang="cs-CZ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dollar</a:t>
            </a:r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-street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  <a:p>
            <a:endParaRPr lang="cs-CZ" sz="3200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hlinkClick r:id="rId4"/>
            <a:extLst>
              <a:ext uri="{FF2B5EF4-FFF2-40B4-BE49-F238E27FC236}">
                <a16:creationId xmlns:a16="http://schemas.microsoft.com/office/drawing/2014/main" id="{DEA1FFBC-E2D9-425F-B565-213A9B8FE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895" y="2075945"/>
            <a:ext cx="3548613" cy="1794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hlinkClick r:id="rId6"/>
            <a:extLst>
              <a:ext uri="{FF2B5EF4-FFF2-40B4-BE49-F238E27FC236}">
                <a16:creationId xmlns:a16="http://schemas.microsoft.com/office/drawing/2014/main" id="{7524983B-E693-497C-970D-789190838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895" y="4003280"/>
            <a:ext cx="3548613" cy="1654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B59F272-9366-4642-9BBE-C0B1687E89AD}"/>
              </a:ext>
            </a:extLst>
          </p:cNvPr>
          <p:cNvSpPr txBox="1">
            <a:spLocks/>
          </p:cNvSpPr>
          <p:nvPr/>
        </p:nvSpPr>
        <p:spPr>
          <a:xfrm>
            <a:off x="8065970" y="2298121"/>
            <a:ext cx="320912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dirty="0" err="1">
                <a:solidFill>
                  <a:schemeClr val="accent2"/>
                </a:solidFill>
              </a:rPr>
              <a:t>Faktomluva</a:t>
            </a:r>
            <a:endParaRPr lang="cs-CZ" sz="3200" dirty="0">
              <a:solidFill>
                <a:schemeClr val="accent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sz="3200" dirty="0">
              <a:solidFill>
                <a:schemeClr val="accent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sz="3200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19F560-AA2E-465B-8F7B-CACFFEA3D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985" y="3195576"/>
            <a:ext cx="1675860" cy="2461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395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77512-18DC-4D82-840B-43248312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14D1E-22A6-41A3-BEE6-B11404E4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i="1" dirty="0"/>
          </a:p>
          <a:p>
            <a:r>
              <a:rPr lang="cs-CZ" i="1" dirty="0"/>
              <a:t>Miloš Bukáček</a:t>
            </a:r>
          </a:p>
          <a:p>
            <a:r>
              <a:rPr lang="cs-CZ" i="1" dirty="0"/>
              <a:t>bukacek@gynome.cz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dirty="0"/>
              <a:t>Zdroje dat:</a:t>
            </a:r>
          </a:p>
          <a:p>
            <a:r>
              <a:rPr lang="en-US" i="1" dirty="0"/>
              <a:t>Free slides from </a:t>
            </a:r>
            <a:r>
              <a:rPr lang="en-US" i="1" u="sng" dirty="0">
                <a:hlinkClick r:id="rId2"/>
              </a:rPr>
              <a:t>www.gapminder.org</a:t>
            </a:r>
            <a:endParaRPr lang="cs-CZ" i="1" u="sng" dirty="0"/>
          </a:p>
          <a:p>
            <a:r>
              <a:rPr lang="en-GB" i="1" dirty="0"/>
              <a:t>Pictures from Dollar Street </a:t>
            </a:r>
            <a:r>
              <a:rPr lang="cs-CZ" i="1" dirty="0">
                <a:hlinkClick r:id="rId3"/>
              </a:rPr>
              <a:t>https://www.gapminder.org/dollar-street</a:t>
            </a:r>
            <a:r>
              <a:rPr lang="cs-CZ" i="1" dirty="0"/>
              <a:t> </a:t>
            </a:r>
            <a:endParaRPr lang="cs-CZ" i="1" u="sng" dirty="0"/>
          </a:p>
          <a:p>
            <a:r>
              <a:rPr lang="cs-CZ" i="1" u="sng" dirty="0" err="1"/>
              <a:t>Rosling</a:t>
            </a:r>
            <a:r>
              <a:rPr lang="cs-CZ" i="1" u="sng" dirty="0"/>
              <a:t>, H., </a:t>
            </a:r>
            <a:r>
              <a:rPr lang="cs-CZ" i="1" u="sng" dirty="0" err="1"/>
              <a:t>Rosling</a:t>
            </a:r>
            <a:r>
              <a:rPr lang="cs-CZ" i="1" u="sng" dirty="0"/>
              <a:t>, O., </a:t>
            </a:r>
            <a:r>
              <a:rPr lang="cs-CZ" i="1" u="sng" dirty="0" err="1"/>
              <a:t>Rönnlundová</a:t>
            </a:r>
            <a:r>
              <a:rPr lang="cs-CZ" i="1" u="sng" dirty="0"/>
              <a:t> </a:t>
            </a:r>
            <a:r>
              <a:rPr lang="cs-CZ" i="1" u="sng" dirty="0" err="1"/>
              <a:t>Roslingová</a:t>
            </a:r>
            <a:r>
              <a:rPr lang="cs-CZ" i="1" u="sng" dirty="0"/>
              <a:t>, A. (2018): </a:t>
            </a:r>
            <a:r>
              <a:rPr lang="cs-CZ" i="1" u="sng" dirty="0" err="1"/>
              <a:t>Faktomluva</a:t>
            </a:r>
            <a:endParaRPr lang="cs-CZ" i="1" u="sng" dirty="0"/>
          </a:p>
          <a:p>
            <a:endParaRPr lang="cs-CZ" i="1" u="sng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5279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DE6D7-A330-445A-9EA8-276B8481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4AED7-3298-4459-86F6-8D0BF154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s3-eu-west-1.amazonaws.com/static.gapminder.org/GapminderMedia/wp-uploads/20180313005534/1965-children-1024x736.png">
            <a:extLst>
              <a:ext uri="{FF2B5EF4-FFF2-40B4-BE49-F238E27FC236}">
                <a16:creationId xmlns:a16="http://schemas.microsoft.com/office/drawing/2014/main" id="{5C1F8234-2963-4CE0-8828-DEE3C623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68" y="235060"/>
            <a:ext cx="8886841" cy="63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58">
            <a:extLst>
              <a:ext uri="{FF2B5EF4-FFF2-40B4-BE49-F238E27FC236}">
                <a16:creationId xmlns:a16="http://schemas.microsoft.com/office/drawing/2014/main" id="{CCAE26FD-1AFB-4AE5-AB9D-B8D5D97E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14" y="4535175"/>
            <a:ext cx="2793709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9317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cs-CZ" altLang="x-none" sz="8000" b="1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1965</a:t>
            </a:r>
            <a:endParaRPr lang="sv-SE" altLang="x-none" sz="6600" b="1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7A4C5-0E72-434E-AF15-3B932EB2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7F22A-08E6-47F8-B116-1D2AF57E4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0" name="Picture 4" descr="https://s3-eu-west-1.amazonaws.com/static.gapminder.org/GapminderMedia/wp-uploads/20180313005545/2017-children-1024x796.png">
            <a:extLst>
              <a:ext uri="{FF2B5EF4-FFF2-40B4-BE49-F238E27FC236}">
                <a16:creationId xmlns:a16="http://schemas.microsoft.com/office/drawing/2014/main" id="{807DC91B-DA28-4E89-B38C-E4038CF2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34" y="342005"/>
            <a:ext cx="8013132" cy="62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2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6974" y="772733"/>
            <a:ext cx="10625069" cy="8984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cs-CZ" sz="4800" dirty="0"/>
              <a:t>2) Kde žije většina světové populace?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10D269-6900-4ECC-A916-165DB423B09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23027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/>
              <a:t>Světová banka rozděluje země do příjmových skupin na základě HDP na obyvatele v USD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země s nízkým příjmem – pouze 9 % světové populace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chemeClr val="accent2"/>
                </a:solidFill>
              </a:rPr>
              <a:t>země se středním příjmem – 75 % světové populace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země s vysokým příjmem – 16 % světové populace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/>
          </a:p>
          <a:p>
            <a:pPr>
              <a:buFont typeface="Wingdings" panose="05000000000000000000" pitchFamily="2" charset="2"/>
              <a:buChar char="Ø"/>
            </a:pPr>
            <a:endParaRPr lang="cs-CZ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5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hlinkClick r:id="rId2"/>
            <a:extLst>
              <a:ext uri="{FF2B5EF4-FFF2-40B4-BE49-F238E27FC236}">
                <a16:creationId xmlns:a16="http://schemas.microsoft.com/office/drawing/2014/main" id="{7268A4C8-DDFA-4154-81AF-06ECB1627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" y="996533"/>
            <a:ext cx="10337292" cy="48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 bwMode="auto">
          <a:xfrm>
            <a:off x="709052" y="4453154"/>
            <a:ext cx="11089570" cy="0"/>
          </a:xfrm>
          <a:prstGeom prst="straightConnector1">
            <a:avLst/>
          </a:prstGeom>
          <a:ln w="57150" cmpd="sng">
            <a:solidFill>
              <a:srgbClr val="93BAD5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07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80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39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88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1"/>
          <p:cNvSpPr txBox="1">
            <a:spLocks noChangeArrowheads="1"/>
          </p:cNvSpPr>
          <p:nvPr/>
        </p:nvSpPr>
        <p:spPr bwMode="auto">
          <a:xfrm>
            <a:off x="709052" y="4596184"/>
            <a:ext cx="2554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L1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263596" y="2384755"/>
            <a:ext cx="0" cy="4262903"/>
          </a:xfrm>
          <a:prstGeom prst="line">
            <a:avLst/>
          </a:prstGeom>
          <a:ln w="28575">
            <a:solidFill>
              <a:srgbClr val="93BA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6166698" y="2384754"/>
            <a:ext cx="0" cy="2270195"/>
          </a:xfrm>
          <a:prstGeom prst="line">
            <a:avLst/>
          </a:prstGeom>
          <a:ln w="28575">
            <a:solidFill>
              <a:srgbClr val="93BA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9069797" y="2384755"/>
            <a:ext cx="0" cy="4262903"/>
          </a:xfrm>
          <a:prstGeom prst="line">
            <a:avLst/>
          </a:prstGeom>
          <a:ln w="28575">
            <a:solidFill>
              <a:srgbClr val="93BA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02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95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6" y="2661925"/>
            <a:ext cx="783778" cy="18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51"/>
          <p:cNvSpPr txBox="1">
            <a:spLocks noChangeArrowheads="1"/>
          </p:cNvSpPr>
          <p:nvPr/>
        </p:nvSpPr>
        <p:spPr bwMode="auto">
          <a:xfrm>
            <a:off x="3458916" y="4596184"/>
            <a:ext cx="2554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L2</a:t>
            </a:r>
          </a:p>
        </p:txBody>
      </p:sp>
      <p:sp>
        <p:nvSpPr>
          <p:cNvPr id="19" name="TextBox 151"/>
          <p:cNvSpPr txBox="1">
            <a:spLocks noChangeArrowheads="1"/>
          </p:cNvSpPr>
          <p:nvPr/>
        </p:nvSpPr>
        <p:spPr bwMode="auto">
          <a:xfrm>
            <a:off x="6402013" y="4596184"/>
            <a:ext cx="2554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L3</a:t>
            </a:r>
          </a:p>
        </p:txBody>
      </p:sp>
      <p:sp>
        <p:nvSpPr>
          <p:cNvPr id="20" name="TextBox 151"/>
          <p:cNvSpPr txBox="1">
            <a:spLocks noChangeArrowheads="1"/>
          </p:cNvSpPr>
          <p:nvPr/>
        </p:nvSpPr>
        <p:spPr bwMode="auto">
          <a:xfrm>
            <a:off x="9069797" y="4596184"/>
            <a:ext cx="2554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L4</a:t>
            </a:r>
          </a:p>
        </p:txBody>
      </p:sp>
      <p:sp>
        <p:nvSpPr>
          <p:cNvPr id="22" name="TextBox 151"/>
          <p:cNvSpPr txBox="1">
            <a:spLocks noChangeArrowheads="1"/>
          </p:cNvSpPr>
          <p:nvPr/>
        </p:nvSpPr>
        <p:spPr bwMode="auto">
          <a:xfrm>
            <a:off x="709052" y="392045"/>
            <a:ext cx="9275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WORLD POPULATION  (billion) </a:t>
            </a:r>
          </a:p>
          <a:p>
            <a:pPr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by four income levels</a:t>
            </a:r>
          </a:p>
        </p:txBody>
      </p:sp>
      <p:sp>
        <p:nvSpPr>
          <p:cNvPr id="24" name="TextBox 151"/>
          <p:cNvSpPr txBox="1">
            <a:spLocks noChangeArrowheads="1"/>
          </p:cNvSpPr>
          <p:nvPr/>
        </p:nvSpPr>
        <p:spPr bwMode="auto">
          <a:xfrm>
            <a:off x="765672" y="5242515"/>
            <a:ext cx="255454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Low Income</a:t>
            </a:r>
          </a:p>
          <a:p>
            <a:pPr algn="ctr" eaLnBrk="1"/>
            <a:r>
              <a:rPr lang="en-US" altLang="x-none" sz="2000" dirty="0">
                <a:solidFill>
                  <a:srgbClr val="7CA4BD"/>
                </a:solidFill>
                <a:latin typeface="Arial Rounded MT Bold" charset="0"/>
              </a:rPr>
              <a:t>(Extreme poverty)</a:t>
            </a:r>
          </a:p>
        </p:txBody>
      </p:sp>
      <p:sp>
        <p:nvSpPr>
          <p:cNvPr id="25" name="TextBox 151"/>
          <p:cNvSpPr txBox="1">
            <a:spLocks noChangeArrowheads="1"/>
          </p:cNvSpPr>
          <p:nvPr/>
        </p:nvSpPr>
        <p:spPr bwMode="auto">
          <a:xfrm>
            <a:off x="9069796" y="5242515"/>
            <a:ext cx="25545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High Income</a:t>
            </a:r>
          </a:p>
        </p:txBody>
      </p:sp>
      <p:sp>
        <p:nvSpPr>
          <p:cNvPr id="26" name="TextBox 151"/>
          <p:cNvSpPr txBox="1">
            <a:spLocks noChangeArrowheads="1"/>
          </p:cNvSpPr>
          <p:nvPr/>
        </p:nvSpPr>
        <p:spPr bwMode="auto">
          <a:xfrm>
            <a:off x="4054984" y="5242515"/>
            <a:ext cx="4223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Middle</a:t>
            </a:r>
          </a:p>
          <a:p>
            <a:pPr algn="ctr" eaLnBrk="1"/>
            <a:r>
              <a:rPr lang="en-US" altLang="x-none" sz="3600" dirty="0">
                <a:solidFill>
                  <a:srgbClr val="7CA4BD"/>
                </a:solidFill>
                <a:latin typeface="Arial Rounded MT Bold" charset="0"/>
              </a:rPr>
              <a:t>Income</a:t>
            </a:r>
          </a:p>
        </p:txBody>
      </p:sp>
      <p:sp>
        <p:nvSpPr>
          <p:cNvPr id="21" name="TextBox 151">
            <a:extLst>
              <a:ext uri="{FF2B5EF4-FFF2-40B4-BE49-F238E27FC236}">
                <a16:creationId xmlns:a16="http://schemas.microsoft.com/office/drawing/2014/main" id="{37F81C76-6C46-4D72-8065-5DA7AA06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70" y="1706141"/>
            <a:ext cx="1010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cs-CZ" altLang="x-none" sz="3600" dirty="0">
                <a:solidFill>
                  <a:srgbClr val="7CA4BD"/>
                </a:solidFill>
                <a:latin typeface="Arial Rounded MT Bold" charset="0"/>
              </a:rPr>
              <a:t>2 </a:t>
            </a:r>
            <a:r>
              <a:rPr lang="en-GB" altLang="x-none" sz="3600" dirty="0">
                <a:solidFill>
                  <a:srgbClr val="7CA4BD"/>
                </a:solidFill>
                <a:latin typeface="Arial Rounded MT Bold" charset="0"/>
              </a:rPr>
              <a:t>$</a:t>
            </a:r>
            <a:endParaRPr lang="en-US" altLang="x-none" sz="3600" dirty="0">
              <a:solidFill>
                <a:srgbClr val="7CA4BD"/>
              </a:solidFill>
              <a:latin typeface="Arial Rounded MT Bold" charset="0"/>
            </a:endParaRPr>
          </a:p>
        </p:txBody>
      </p:sp>
      <p:sp>
        <p:nvSpPr>
          <p:cNvPr id="23" name="TextBox 151">
            <a:extLst>
              <a:ext uri="{FF2B5EF4-FFF2-40B4-BE49-F238E27FC236}">
                <a16:creationId xmlns:a16="http://schemas.microsoft.com/office/drawing/2014/main" id="{51312645-5723-417A-A94B-43D98AC5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674" y="1612320"/>
            <a:ext cx="1010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GB" altLang="x-none" sz="3600" dirty="0">
                <a:solidFill>
                  <a:srgbClr val="7CA4BD"/>
                </a:solidFill>
                <a:latin typeface="Arial Rounded MT Bold" charset="0"/>
              </a:rPr>
              <a:t>8</a:t>
            </a:r>
            <a:r>
              <a:rPr lang="cs-CZ" altLang="x-none" sz="3600" dirty="0">
                <a:solidFill>
                  <a:srgbClr val="7CA4BD"/>
                </a:solidFill>
                <a:latin typeface="Arial Rounded MT Bold" charset="0"/>
              </a:rPr>
              <a:t> </a:t>
            </a:r>
            <a:r>
              <a:rPr lang="en-GB" altLang="x-none" sz="3600" dirty="0">
                <a:solidFill>
                  <a:srgbClr val="7CA4BD"/>
                </a:solidFill>
                <a:latin typeface="Arial Rounded MT Bold" charset="0"/>
              </a:rPr>
              <a:t>$</a:t>
            </a:r>
            <a:endParaRPr lang="en-US" altLang="x-none" sz="3600" dirty="0">
              <a:solidFill>
                <a:srgbClr val="7CA4BD"/>
              </a:solidFill>
              <a:latin typeface="Arial Rounded MT Bold" charset="0"/>
            </a:endParaRPr>
          </a:p>
        </p:txBody>
      </p:sp>
      <p:sp>
        <p:nvSpPr>
          <p:cNvPr id="27" name="TextBox 151">
            <a:extLst>
              <a:ext uri="{FF2B5EF4-FFF2-40B4-BE49-F238E27FC236}">
                <a16:creationId xmlns:a16="http://schemas.microsoft.com/office/drawing/2014/main" id="{799944EC-F884-4ED4-A0F6-A25C1CE3F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16" y="1592374"/>
            <a:ext cx="1133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3698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GB" altLang="x-none" sz="3600" dirty="0">
                <a:solidFill>
                  <a:srgbClr val="7CA4BD"/>
                </a:solidFill>
                <a:latin typeface="Arial Rounded MT Bold" charset="0"/>
              </a:rPr>
              <a:t>32</a:t>
            </a:r>
            <a:r>
              <a:rPr lang="cs-CZ" altLang="x-none" sz="3600" dirty="0">
                <a:solidFill>
                  <a:srgbClr val="7CA4BD"/>
                </a:solidFill>
                <a:latin typeface="Arial Rounded MT Bold" charset="0"/>
              </a:rPr>
              <a:t> </a:t>
            </a:r>
            <a:r>
              <a:rPr lang="en-GB" altLang="x-none" sz="3600" dirty="0">
                <a:solidFill>
                  <a:srgbClr val="7CA4BD"/>
                </a:solidFill>
                <a:latin typeface="Arial Rounded MT Bold" charset="0"/>
              </a:rPr>
              <a:t>$</a:t>
            </a:r>
            <a:endParaRPr lang="en-US" altLang="x-none" sz="3600" dirty="0">
              <a:solidFill>
                <a:srgbClr val="7CA4BD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7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953A92B-1F33-4235-BB36-0EA195E9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A49F11-60E5-4C96-8909-026C86B4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58670E-10F5-482E-9198-9852444E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74AA454F-8020-44D2-8AA1-12BEF4BC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ADA6DAA-CFB6-40A2-A8E2-8AF55C4C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534C-083C-4E77-AF84-AC3E4D23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ÚROVEŇ 1 (pod 2 $/den)</a:t>
            </a:r>
          </a:p>
        </p:txBody>
      </p:sp>
      <p:pic>
        <p:nvPicPr>
          <p:cNvPr id="10246" name="Picture 6" descr="https://static3.dollarstreet.org/media/Burundi%201/image/b9f89f64-b8cf-4625-863e-445148b0fcac/desktops-b9f89f64-b8cf-4625-863e-445148b0fcac.jpg">
            <a:extLst>
              <a:ext uri="{FF2B5EF4-FFF2-40B4-BE49-F238E27FC236}">
                <a16:creationId xmlns:a16="http://schemas.microsoft.com/office/drawing/2014/main" id="{2FDBB53C-426A-4F65-A31C-1D969A983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r="10731" b="-2"/>
          <a:stretch/>
        </p:blipFill>
        <p:spPr bwMode="auto">
          <a:xfrm>
            <a:off x="634275" y="640080"/>
            <a:ext cx="354524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atic3.dollarstreet.org/media/Malawi%205/image/cffd0c56-2d34-484f-ad3d-16673e035ea6/desktops-cffd0c56-2d34-484f-ad3d-16673e035ea6.jpg">
            <a:extLst>
              <a:ext uri="{FF2B5EF4-FFF2-40B4-BE49-F238E27FC236}">
                <a16:creationId xmlns:a16="http://schemas.microsoft.com/office/drawing/2014/main" id="{44448963-77C4-4ABA-8862-15E79996A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4" r="16577" b="-2"/>
          <a:stretch/>
        </p:blipFill>
        <p:spPr bwMode="auto">
          <a:xfrm>
            <a:off x="4340386" y="640080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tatic3.dollarstreet.org/media/Bangladesh%206/image/7240e4bf-5250-4855-b1be-28a6683fdcce/desktops-7240e4bf-5250-4855-b1be-28a6683fdcce.jpg">
            <a:extLst>
              <a:ext uri="{FF2B5EF4-FFF2-40B4-BE49-F238E27FC236}">
                <a16:creationId xmlns:a16="http://schemas.microsoft.com/office/drawing/2014/main" id="{C644F6A1-140A-4B73-9577-9DBBFD805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3" b="2"/>
          <a:stretch/>
        </p:blipFill>
        <p:spPr bwMode="auto">
          <a:xfrm>
            <a:off x="8026588" y="640081"/>
            <a:ext cx="352533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1B23929-8F61-4F59-815D-0209D813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44412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686</Words>
  <Application>Microsoft Office PowerPoint</Application>
  <PresentationFormat>Širokoúhlá obrazovka</PresentationFormat>
  <Paragraphs>160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Arial Bold</vt:lpstr>
      <vt:lpstr>Arial Rounded MT Bold</vt:lpstr>
      <vt:lpstr>Calibri</vt:lpstr>
      <vt:lpstr>Times New Roman</vt:lpstr>
      <vt:lpstr>Trebuchet MS</vt:lpstr>
      <vt:lpstr>Wingdings</vt:lpstr>
      <vt:lpstr>Retrospektiva</vt:lpstr>
      <vt:lpstr>Prezentace aplikace PowerPoint</vt:lpstr>
      <vt:lpstr>Dvacet minut, které změní váš názor na svět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ÚROVEŇ 1 (pod 2 $/den)</vt:lpstr>
      <vt:lpstr>ÚROVEŇ 2 (2–8 $/den)</vt:lpstr>
      <vt:lpstr>ÚROVEŇ 3 (8–32 $/den)</vt:lpstr>
      <vt:lpstr>ÚROVEŇ 4 (nad 32 $/den)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Naučte žáky pochopit svět na základě faktů!  Svět se mění – kde hledat aktuální info?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Dvacet minut, které změní váš názor na svět</dc:title>
  <dc:creator>Miloš Bukáček</dc:creator>
  <cp:lastModifiedBy>Miloš Bukáček</cp:lastModifiedBy>
  <cp:revision>14</cp:revision>
  <dcterms:created xsi:type="dcterms:W3CDTF">2019-04-14T11:19:28Z</dcterms:created>
  <dcterms:modified xsi:type="dcterms:W3CDTF">2019-04-17T23:00:45Z</dcterms:modified>
</cp:coreProperties>
</file>